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9" r:id="rId2"/>
  </p:sldMasterIdLst>
  <p:sldIdLst>
    <p:sldId id="256" r:id="rId3"/>
    <p:sldId id="260" r:id="rId4"/>
    <p:sldId id="259" r:id="rId5"/>
    <p:sldId id="265" r:id="rId6"/>
    <p:sldId id="257" r:id="rId7"/>
    <p:sldId id="258" r:id="rId8"/>
    <p:sldId id="261" r:id="rId9"/>
    <p:sldId id="262" r:id="rId10"/>
    <p:sldId id="263" r:id="rId11"/>
    <p:sldId id="264" r:id="rId12"/>
  </p:sldIdLst>
  <p:sldSz cx="12192000" cy="6858000"/>
  <p:notesSz cx="7053263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618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C21662-64A8-426A-B2EB-33F224671FDC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70AA01D-4E07-46DD-863C-F1F3BD543346}">
      <dgm:prSet phldrT="[Text]"/>
      <dgm:spPr/>
      <dgm:t>
        <a:bodyPr/>
        <a:lstStyle/>
        <a:p>
          <a:r>
            <a:rPr lang="sr-Latn-ME" dirty="0" smtClean="0"/>
            <a:t>INVO</a:t>
          </a:r>
          <a:endParaRPr lang="en-GB" dirty="0"/>
        </a:p>
      </dgm:t>
    </dgm:pt>
    <dgm:pt modelId="{9B5F3738-A9B8-4BD0-B8BD-654FAEB808AB}" type="parTrans" cxnId="{F9B89AEA-9DB9-41B3-AFB5-A92113AE27FD}">
      <dgm:prSet/>
      <dgm:spPr/>
      <dgm:t>
        <a:bodyPr/>
        <a:lstStyle/>
        <a:p>
          <a:endParaRPr lang="en-GB"/>
        </a:p>
      </dgm:t>
    </dgm:pt>
    <dgm:pt modelId="{C1DC6E5A-A220-4CBE-9426-06ADE1A60559}" type="sibTrans" cxnId="{F9B89AEA-9DB9-41B3-AFB5-A92113AE27FD}">
      <dgm:prSet/>
      <dgm:spPr/>
      <dgm:t>
        <a:bodyPr/>
        <a:lstStyle/>
        <a:p>
          <a:endParaRPr lang="en-GB"/>
        </a:p>
      </dgm:t>
    </dgm:pt>
    <dgm:pt modelId="{A4BD8B4A-F77A-43B4-A863-4ACD6464399F}">
      <dgm:prSet phldrT="[Text]"/>
      <dgm:spPr/>
      <dgm:t>
        <a:bodyPr/>
        <a:lstStyle/>
        <a:p>
          <a:r>
            <a:rPr lang="sr-Latn-ME" dirty="0" smtClean="0"/>
            <a:t>Grantovi  za doktorande</a:t>
          </a:r>
          <a:endParaRPr lang="en-GB" dirty="0"/>
        </a:p>
      </dgm:t>
    </dgm:pt>
    <dgm:pt modelId="{42B73791-2C90-4E49-AD57-CEFC63BB5C67}" type="parTrans" cxnId="{9011261E-7A52-41AC-A0E8-72918E92908E}">
      <dgm:prSet/>
      <dgm:spPr/>
      <dgm:t>
        <a:bodyPr/>
        <a:lstStyle/>
        <a:p>
          <a:endParaRPr lang="en-GB"/>
        </a:p>
      </dgm:t>
    </dgm:pt>
    <dgm:pt modelId="{9F398F03-9812-4350-9EA0-D38B1CD5FAF7}" type="sibTrans" cxnId="{9011261E-7A52-41AC-A0E8-72918E92908E}">
      <dgm:prSet/>
      <dgm:spPr/>
      <dgm:t>
        <a:bodyPr/>
        <a:lstStyle/>
        <a:p>
          <a:endParaRPr lang="en-GB"/>
        </a:p>
      </dgm:t>
    </dgm:pt>
    <dgm:pt modelId="{F3795794-3FBA-45A1-9E58-EEF0D0962EFA}">
      <dgm:prSet phldrT="[Text]"/>
      <dgm:spPr/>
      <dgm:t>
        <a:bodyPr/>
        <a:lstStyle/>
        <a:p>
          <a:r>
            <a:rPr lang="sr-Latn-ME" b="1" dirty="0" smtClean="0"/>
            <a:t>Podrška svršenim doktorima nauka</a:t>
          </a:r>
          <a:endParaRPr lang="en-GB" b="1" dirty="0"/>
        </a:p>
      </dgm:t>
    </dgm:pt>
    <dgm:pt modelId="{152DFE43-72CB-477E-9DCB-6E79AF1FE20E}" type="parTrans" cxnId="{13416A5D-EAFA-4494-810A-473DE2327CC9}">
      <dgm:prSet/>
      <dgm:spPr/>
      <dgm:t>
        <a:bodyPr/>
        <a:lstStyle/>
        <a:p>
          <a:endParaRPr lang="en-GB"/>
        </a:p>
      </dgm:t>
    </dgm:pt>
    <dgm:pt modelId="{D7F8B612-4FEF-4779-A48D-06A4BAC8F4B4}" type="sibTrans" cxnId="{13416A5D-EAFA-4494-810A-473DE2327CC9}">
      <dgm:prSet/>
      <dgm:spPr/>
      <dgm:t>
        <a:bodyPr/>
        <a:lstStyle/>
        <a:p>
          <a:endParaRPr lang="en-GB"/>
        </a:p>
      </dgm:t>
    </dgm:pt>
    <dgm:pt modelId="{996D1930-6F12-4269-B0A4-BDFD969D2F50}">
      <dgm:prSet phldrT="[Text]"/>
      <dgm:spPr/>
      <dgm:t>
        <a:bodyPr/>
        <a:lstStyle/>
        <a:p>
          <a:endParaRPr lang="en-GB" dirty="0"/>
        </a:p>
      </dgm:t>
    </dgm:pt>
    <dgm:pt modelId="{B0EEBA3C-6DA2-4CF9-A3FD-90F7D56EDC40}" type="sibTrans" cxnId="{7A614717-A474-4700-ACF0-5971556A2CAE}">
      <dgm:prSet/>
      <dgm:spPr/>
      <dgm:t>
        <a:bodyPr/>
        <a:lstStyle/>
        <a:p>
          <a:endParaRPr lang="en-GB"/>
        </a:p>
      </dgm:t>
    </dgm:pt>
    <dgm:pt modelId="{4052C208-11FF-40FF-BB1F-18B5BA2C659D}" type="parTrans" cxnId="{7A614717-A474-4700-ACF0-5971556A2CAE}">
      <dgm:prSet/>
      <dgm:spPr/>
      <dgm:t>
        <a:bodyPr/>
        <a:lstStyle/>
        <a:p>
          <a:endParaRPr lang="en-GB"/>
        </a:p>
      </dgm:t>
    </dgm:pt>
    <dgm:pt modelId="{C52DC337-5FE0-4819-B331-FC91939178C4}" type="pres">
      <dgm:prSet presAssocID="{53C21662-64A8-426A-B2EB-33F224671FD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9C7ECDE-4170-4F5E-8E74-D3E625F97FA9}" type="pres">
      <dgm:prSet presAssocID="{53C21662-64A8-426A-B2EB-33F224671FDC}" presName="ellipse" presStyleLbl="trBgShp" presStyleIdx="0" presStyleCnt="1" custLinFactNeighborX="687" custLinFactNeighborY="3105"/>
      <dgm:spPr/>
    </dgm:pt>
    <dgm:pt modelId="{7215677B-31B3-4860-B7DD-414526AC8644}" type="pres">
      <dgm:prSet presAssocID="{53C21662-64A8-426A-B2EB-33F224671FDC}" presName="arrow1" presStyleLbl="fgShp" presStyleIdx="0" presStyleCnt="1" custLinFactNeighborX="8266" custLinFactNeighborY="-64576"/>
      <dgm:spPr/>
    </dgm:pt>
    <dgm:pt modelId="{7F908220-9453-4C67-A598-4AE2FDF48CC8}" type="pres">
      <dgm:prSet presAssocID="{53C21662-64A8-426A-B2EB-33F224671FDC}" presName="rectangle" presStyleLbl="revTx" presStyleIdx="0" presStyleCnt="1" custLinFactNeighborX="68942" custLinFactNeighborY="-655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4E8F42-F83D-4835-BC12-73055D51257E}" type="pres">
      <dgm:prSet presAssocID="{A4BD8B4A-F77A-43B4-A863-4ACD6464399F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901A94-ECC7-4F65-93EE-7F0CD7D9C704}" type="pres">
      <dgm:prSet presAssocID="{F3795794-3FBA-45A1-9E58-EEF0D0962EFA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257EA9-E370-49F4-AE51-F9CD3D09939F}" type="pres">
      <dgm:prSet presAssocID="{996D1930-6F12-4269-B0A4-BDFD969D2F5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AEA79-1197-4B9B-8A0B-11D36FDCE337}" type="pres">
      <dgm:prSet presAssocID="{53C21662-64A8-426A-B2EB-33F224671FDC}" presName="funnel" presStyleLbl="trAlignAcc1" presStyleIdx="0" presStyleCnt="1" custScaleX="98754" custScaleY="95300" custLinFactNeighborX="492" custLinFactNeighborY="304"/>
      <dgm:spPr/>
    </dgm:pt>
  </dgm:ptLst>
  <dgm:cxnLst>
    <dgm:cxn modelId="{BC6F2C49-FED8-4A8A-AAD8-790D3D128C98}" type="presOf" srcId="{570AA01D-4E07-46DD-863C-F1F3BD543346}" destId="{59257EA9-E370-49F4-AE51-F9CD3D09939F}" srcOrd="0" destOrd="0" presId="urn:microsoft.com/office/officeart/2005/8/layout/funnel1"/>
    <dgm:cxn modelId="{01B2B1A9-2595-4F0A-B690-32AF83467F27}" type="presOf" srcId="{53C21662-64A8-426A-B2EB-33F224671FDC}" destId="{C52DC337-5FE0-4819-B331-FC91939178C4}" srcOrd="0" destOrd="0" presId="urn:microsoft.com/office/officeart/2005/8/layout/funnel1"/>
    <dgm:cxn modelId="{F9B89AEA-9DB9-41B3-AFB5-A92113AE27FD}" srcId="{53C21662-64A8-426A-B2EB-33F224671FDC}" destId="{570AA01D-4E07-46DD-863C-F1F3BD543346}" srcOrd="0" destOrd="0" parTransId="{9B5F3738-A9B8-4BD0-B8BD-654FAEB808AB}" sibTransId="{C1DC6E5A-A220-4CBE-9426-06ADE1A60559}"/>
    <dgm:cxn modelId="{061B50FA-566B-4CA7-B509-CB5D68502592}" type="presOf" srcId="{F3795794-3FBA-45A1-9E58-EEF0D0962EFA}" destId="{FC4E8F42-F83D-4835-BC12-73055D51257E}" srcOrd="0" destOrd="0" presId="urn:microsoft.com/office/officeart/2005/8/layout/funnel1"/>
    <dgm:cxn modelId="{7A614717-A474-4700-ACF0-5971556A2CAE}" srcId="{53C21662-64A8-426A-B2EB-33F224671FDC}" destId="{996D1930-6F12-4269-B0A4-BDFD969D2F50}" srcOrd="3" destOrd="0" parTransId="{4052C208-11FF-40FF-BB1F-18B5BA2C659D}" sibTransId="{B0EEBA3C-6DA2-4CF9-A3FD-90F7D56EDC40}"/>
    <dgm:cxn modelId="{860B9E50-568D-4041-B1FB-7C249DCDB711}" type="presOf" srcId="{A4BD8B4A-F77A-43B4-A863-4ACD6464399F}" destId="{2E901A94-ECC7-4F65-93EE-7F0CD7D9C704}" srcOrd="0" destOrd="0" presId="urn:microsoft.com/office/officeart/2005/8/layout/funnel1"/>
    <dgm:cxn modelId="{9011261E-7A52-41AC-A0E8-72918E92908E}" srcId="{53C21662-64A8-426A-B2EB-33F224671FDC}" destId="{A4BD8B4A-F77A-43B4-A863-4ACD6464399F}" srcOrd="1" destOrd="0" parTransId="{42B73791-2C90-4E49-AD57-CEFC63BB5C67}" sibTransId="{9F398F03-9812-4350-9EA0-D38B1CD5FAF7}"/>
    <dgm:cxn modelId="{13416A5D-EAFA-4494-810A-473DE2327CC9}" srcId="{53C21662-64A8-426A-B2EB-33F224671FDC}" destId="{F3795794-3FBA-45A1-9E58-EEF0D0962EFA}" srcOrd="2" destOrd="0" parTransId="{152DFE43-72CB-477E-9DCB-6E79AF1FE20E}" sibTransId="{D7F8B612-4FEF-4779-A48D-06A4BAC8F4B4}"/>
    <dgm:cxn modelId="{DE54E2AA-5E27-41AE-80E1-E9F297DB6781}" type="presOf" srcId="{996D1930-6F12-4269-B0A4-BDFD969D2F50}" destId="{7F908220-9453-4C67-A598-4AE2FDF48CC8}" srcOrd="0" destOrd="0" presId="urn:microsoft.com/office/officeart/2005/8/layout/funnel1"/>
    <dgm:cxn modelId="{3D207134-D82D-4985-A923-A2AD82695EA3}" type="presParOf" srcId="{C52DC337-5FE0-4819-B331-FC91939178C4}" destId="{D9C7ECDE-4170-4F5E-8E74-D3E625F97FA9}" srcOrd="0" destOrd="0" presId="urn:microsoft.com/office/officeart/2005/8/layout/funnel1"/>
    <dgm:cxn modelId="{DED0E6F4-A3A7-4D0A-926A-88424461D76B}" type="presParOf" srcId="{C52DC337-5FE0-4819-B331-FC91939178C4}" destId="{7215677B-31B3-4860-B7DD-414526AC8644}" srcOrd="1" destOrd="0" presId="urn:microsoft.com/office/officeart/2005/8/layout/funnel1"/>
    <dgm:cxn modelId="{2A65D2E4-A320-48AC-A6B0-1D15F1B312F9}" type="presParOf" srcId="{C52DC337-5FE0-4819-B331-FC91939178C4}" destId="{7F908220-9453-4C67-A598-4AE2FDF48CC8}" srcOrd="2" destOrd="0" presId="urn:microsoft.com/office/officeart/2005/8/layout/funnel1"/>
    <dgm:cxn modelId="{3EC3CA79-63E4-4966-91E5-6E5C3AB002C0}" type="presParOf" srcId="{C52DC337-5FE0-4819-B331-FC91939178C4}" destId="{FC4E8F42-F83D-4835-BC12-73055D51257E}" srcOrd="3" destOrd="0" presId="urn:microsoft.com/office/officeart/2005/8/layout/funnel1"/>
    <dgm:cxn modelId="{FF7E75E6-A78C-409D-98A0-71F9B8F60DA2}" type="presParOf" srcId="{C52DC337-5FE0-4819-B331-FC91939178C4}" destId="{2E901A94-ECC7-4F65-93EE-7F0CD7D9C704}" srcOrd="4" destOrd="0" presId="urn:microsoft.com/office/officeart/2005/8/layout/funnel1"/>
    <dgm:cxn modelId="{99FEA156-435B-4AA0-887A-E6B690D48EB7}" type="presParOf" srcId="{C52DC337-5FE0-4819-B331-FC91939178C4}" destId="{59257EA9-E370-49F4-AE51-F9CD3D09939F}" srcOrd="5" destOrd="0" presId="urn:microsoft.com/office/officeart/2005/8/layout/funnel1"/>
    <dgm:cxn modelId="{A080574F-9EDC-44B2-B73B-9425D923F93D}" type="presParOf" srcId="{C52DC337-5FE0-4819-B331-FC91939178C4}" destId="{93BAEA79-1197-4B9B-8A0B-11D36FDCE33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4B5697-1459-409E-8666-8C5F202AB767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873FE106-0691-40E7-8998-998D753F5584}">
      <dgm:prSet phldrT="[Text]" custT="1"/>
      <dgm:spPr/>
      <dgm:t>
        <a:bodyPr/>
        <a:lstStyle/>
        <a:p>
          <a:r>
            <a:rPr lang="sr-Latn-ME" sz="2000" b="0" dirty="0" smtClean="0"/>
            <a:t>Privatni i civilni sektor</a:t>
          </a:r>
          <a:endParaRPr lang="en-GB" sz="2000" b="0" dirty="0"/>
        </a:p>
      </dgm:t>
    </dgm:pt>
    <dgm:pt modelId="{265EDD86-4829-4FCA-B8AE-977C4EB8614F}" type="parTrans" cxnId="{CDEE50CE-4A96-4380-B24F-D5A02FDF604E}">
      <dgm:prSet/>
      <dgm:spPr/>
      <dgm:t>
        <a:bodyPr/>
        <a:lstStyle/>
        <a:p>
          <a:endParaRPr lang="en-GB"/>
        </a:p>
      </dgm:t>
    </dgm:pt>
    <dgm:pt modelId="{CD46F705-9994-4D7B-865E-EB794B2EDAFC}" type="sibTrans" cxnId="{CDEE50CE-4A96-4380-B24F-D5A02FDF604E}">
      <dgm:prSet/>
      <dgm:spPr/>
      <dgm:t>
        <a:bodyPr/>
        <a:lstStyle/>
        <a:p>
          <a:endParaRPr lang="en-GB"/>
        </a:p>
      </dgm:t>
    </dgm:pt>
    <dgm:pt modelId="{61391B05-054A-421E-8A20-2F8774F5512C}">
      <dgm:prSet phldrT="[Text]" custT="1"/>
      <dgm:spPr/>
      <dgm:t>
        <a:bodyPr/>
        <a:lstStyle/>
        <a:p>
          <a:r>
            <a:rPr lang="sr-Latn-ME" sz="1200" b="1" dirty="0" smtClean="0"/>
            <a:t>Akademski sektor</a:t>
          </a:r>
          <a:endParaRPr lang="en-GB" sz="1200" b="1" dirty="0"/>
        </a:p>
      </dgm:t>
    </dgm:pt>
    <dgm:pt modelId="{3C6C7614-E9FA-4C53-A150-74B363F07065}" type="parTrans" cxnId="{78F193A3-096E-481B-A1C0-C94B100889AC}">
      <dgm:prSet/>
      <dgm:spPr/>
      <dgm:t>
        <a:bodyPr/>
        <a:lstStyle/>
        <a:p>
          <a:endParaRPr lang="en-GB"/>
        </a:p>
      </dgm:t>
    </dgm:pt>
    <dgm:pt modelId="{9DA9E9B3-73F6-48E8-B7B0-14852E6DA1FF}" type="sibTrans" cxnId="{78F193A3-096E-481B-A1C0-C94B100889AC}">
      <dgm:prSet/>
      <dgm:spPr/>
      <dgm:t>
        <a:bodyPr/>
        <a:lstStyle/>
        <a:p>
          <a:endParaRPr lang="en-GB"/>
        </a:p>
      </dgm:t>
    </dgm:pt>
    <dgm:pt modelId="{E97C9AE2-F441-44CC-B15D-47D9EA697E0A}">
      <dgm:prSet phldrT="[Text]" custT="1"/>
      <dgm:spPr/>
      <dgm:t>
        <a:bodyPr/>
        <a:lstStyle/>
        <a:p>
          <a:r>
            <a:rPr lang="sr-Latn-ME" sz="1200" b="1" dirty="0" smtClean="0"/>
            <a:t>Start-up/spin-off</a:t>
          </a:r>
          <a:endParaRPr lang="en-GB" sz="1200" b="1" dirty="0"/>
        </a:p>
      </dgm:t>
    </dgm:pt>
    <dgm:pt modelId="{1BF7E49F-429A-49FD-8967-28A7ABBAF465}" type="parTrans" cxnId="{A403468D-9004-4DE9-A2B5-1ABD4C137B24}">
      <dgm:prSet/>
      <dgm:spPr/>
      <dgm:t>
        <a:bodyPr/>
        <a:lstStyle/>
        <a:p>
          <a:endParaRPr lang="en-GB"/>
        </a:p>
      </dgm:t>
    </dgm:pt>
    <dgm:pt modelId="{F172E34A-EE8A-449A-A203-3671947524EB}" type="sibTrans" cxnId="{A403468D-9004-4DE9-A2B5-1ABD4C137B24}">
      <dgm:prSet/>
      <dgm:spPr/>
      <dgm:t>
        <a:bodyPr/>
        <a:lstStyle/>
        <a:p>
          <a:endParaRPr lang="en-GB"/>
        </a:p>
      </dgm:t>
    </dgm:pt>
    <dgm:pt modelId="{578A8371-A7A0-4CB4-A5C7-08745EEDBB86}" type="pres">
      <dgm:prSet presAssocID="{0F4B5697-1459-409E-8666-8C5F202AB76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127262F-D9AD-4B53-8330-05114F41F2A3}" type="pres">
      <dgm:prSet presAssocID="{873FE106-0691-40E7-8998-998D753F5584}" presName="gear1" presStyleLbl="node1" presStyleIdx="0" presStyleCnt="3" custScaleX="93041" custScaleY="9304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3353B7-CA06-4800-8F16-E873752EE650}" type="pres">
      <dgm:prSet presAssocID="{873FE106-0691-40E7-8998-998D753F5584}" presName="gear1srcNode" presStyleLbl="node1" presStyleIdx="0" presStyleCnt="3"/>
      <dgm:spPr/>
      <dgm:t>
        <a:bodyPr/>
        <a:lstStyle/>
        <a:p>
          <a:endParaRPr lang="en-GB"/>
        </a:p>
      </dgm:t>
    </dgm:pt>
    <dgm:pt modelId="{C74754DC-693E-4D65-B767-CE0E9A2BC4E1}" type="pres">
      <dgm:prSet presAssocID="{873FE106-0691-40E7-8998-998D753F5584}" presName="gear1dstNode" presStyleLbl="node1" presStyleIdx="0" presStyleCnt="3"/>
      <dgm:spPr/>
      <dgm:t>
        <a:bodyPr/>
        <a:lstStyle/>
        <a:p>
          <a:endParaRPr lang="en-GB"/>
        </a:p>
      </dgm:t>
    </dgm:pt>
    <dgm:pt modelId="{2BEE16E0-3D87-47BC-95B0-E15BF94A136E}" type="pres">
      <dgm:prSet presAssocID="{61391B05-054A-421E-8A20-2F8774F5512C}" presName="gear2" presStyleLbl="node1" presStyleIdx="1" presStyleCnt="3" custScaleX="115175" custScaleY="12221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5CF787-67A3-4194-9552-8D37F3252DBD}" type="pres">
      <dgm:prSet presAssocID="{61391B05-054A-421E-8A20-2F8774F5512C}" presName="gear2srcNode" presStyleLbl="node1" presStyleIdx="1" presStyleCnt="3"/>
      <dgm:spPr/>
      <dgm:t>
        <a:bodyPr/>
        <a:lstStyle/>
        <a:p>
          <a:endParaRPr lang="en-GB"/>
        </a:p>
      </dgm:t>
    </dgm:pt>
    <dgm:pt modelId="{E7312232-D2E8-4325-9C19-C70E80C019EA}" type="pres">
      <dgm:prSet presAssocID="{61391B05-054A-421E-8A20-2F8774F5512C}" presName="gear2dstNode" presStyleLbl="node1" presStyleIdx="1" presStyleCnt="3"/>
      <dgm:spPr/>
      <dgm:t>
        <a:bodyPr/>
        <a:lstStyle/>
        <a:p>
          <a:endParaRPr lang="en-GB"/>
        </a:p>
      </dgm:t>
    </dgm:pt>
    <dgm:pt modelId="{19B6ECAC-F4CD-47FC-A756-9FD9475FFB96}" type="pres">
      <dgm:prSet presAssocID="{E97C9AE2-F441-44CC-B15D-47D9EA697E0A}" presName="gear3" presStyleLbl="node1" presStyleIdx="2" presStyleCnt="3" custScaleX="99073" custScaleY="101146"/>
      <dgm:spPr/>
      <dgm:t>
        <a:bodyPr/>
        <a:lstStyle/>
        <a:p>
          <a:endParaRPr lang="en-GB"/>
        </a:p>
      </dgm:t>
    </dgm:pt>
    <dgm:pt modelId="{D97153B1-EB05-4ED2-8EDD-9E01F634DE41}" type="pres">
      <dgm:prSet presAssocID="{E97C9AE2-F441-44CC-B15D-47D9EA697E0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FA4A03-64E7-4503-B3AC-C5069379CFD6}" type="pres">
      <dgm:prSet presAssocID="{E97C9AE2-F441-44CC-B15D-47D9EA697E0A}" presName="gear3srcNode" presStyleLbl="node1" presStyleIdx="2" presStyleCnt="3"/>
      <dgm:spPr/>
      <dgm:t>
        <a:bodyPr/>
        <a:lstStyle/>
        <a:p>
          <a:endParaRPr lang="en-GB"/>
        </a:p>
      </dgm:t>
    </dgm:pt>
    <dgm:pt modelId="{E417C214-16BC-42F1-AB5A-5B1DC322352B}" type="pres">
      <dgm:prSet presAssocID="{E97C9AE2-F441-44CC-B15D-47D9EA697E0A}" presName="gear3dstNode" presStyleLbl="node1" presStyleIdx="2" presStyleCnt="3"/>
      <dgm:spPr/>
      <dgm:t>
        <a:bodyPr/>
        <a:lstStyle/>
        <a:p>
          <a:endParaRPr lang="en-GB"/>
        </a:p>
      </dgm:t>
    </dgm:pt>
    <dgm:pt modelId="{951037B7-A583-4EFA-B2DD-5203B3D8CF08}" type="pres">
      <dgm:prSet presAssocID="{CD46F705-9994-4D7B-865E-EB794B2EDAFC}" presName="connector1" presStyleLbl="sibTrans2D1" presStyleIdx="0" presStyleCnt="3"/>
      <dgm:spPr/>
      <dgm:t>
        <a:bodyPr/>
        <a:lstStyle/>
        <a:p>
          <a:endParaRPr lang="en-GB"/>
        </a:p>
      </dgm:t>
    </dgm:pt>
    <dgm:pt modelId="{7F14F102-7975-486F-8FCE-D7FC266D7F06}" type="pres">
      <dgm:prSet presAssocID="{9DA9E9B3-73F6-48E8-B7B0-14852E6DA1FF}" presName="connector2" presStyleLbl="sibTrans2D1" presStyleIdx="1" presStyleCnt="3"/>
      <dgm:spPr/>
      <dgm:t>
        <a:bodyPr/>
        <a:lstStyle/>
        <a:p>
          <a:endParaRPr lang="en-GB"/>
        </a:p>
      </dgm:t>
    </dgm:pt>
    <dgm:pt modelId="{3C5BE1A4-760A-4597-A885-43412CDE7BEB}" type="pres">
      <dgm:prSet presAssocID="{F172E34A-EE8A-449A-A203-3671947524EB}" presName="connector3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C0FB5235-5889-4E2D-8437-0EC958D8FEC6}" type="presOf" srcId="{61391B05-054A-421E-8A20-2F8774F5512C}" destId="{2BEE16E0-3D87-47BC-95B0-E15BF94A136E}" srcOrd="0" destOrd="0" presId="urn:microsoft.com/office/officeart/2005/8/layout/gear1"/>
    <dgm:cxn modelId="{78F193A3-096E-481B-A1C0-C94B100889AC}" srcId="{0F4B5697-1459-409E-8666-8C5F202AB767}" destId="{61391B05-054A-421E-8A20-2F8774F5512C}" srcOrd="1" destOrd="0" parTransId="{3C6C7614-E9FA-4C53-A150-74B363F07065}" sibTransId="{9DA9E9B3-73F6-48E8-B7B0-14852E6DA1FF}"/>
    <dgm:cxn modelId="{CDEE50CE-4A96-4380-B24F-D5A02FDF604E}" srcId="{0F4B5697-1459-409E-8666-8C5F202AB767}" destId="{873FE106-0691-40E7-8998-998D753F5584}" srcOrd="0" destOrd="0" parTransId="{265EDD86-4829-4FCA-B8AE-977C4EB8614F}" sibTransId="{CD46F705-9994-4D7B-865E-EB794B2EDAFC}"/>
    <dgm:cxn modelId="{5AF2D1B3-0137-4925-ABCB-3895A018B37D}" type="presOf" srcId="{E97C9AE2-F441-44CC-B15D-47D9EA697E0A}" destId="{D97153B1-EB05-4ED2-8EDD-9E01F634DE41}" srcOrd="1" destOrd="0" presId="urn:microsoft.com/office/officeart/2005/8/layout/gear1"/>
    <dgm:cxn modelId="{3960CB68-556E-42B5-8A1C-A63FD97FFD8E}" type="presOf" srcId="{873FE106-0691-40E7-8998-998D753F5584}" destId="{C74754DC-693E-4D65-B767-CE0E9A2BC4E1}" srcOrd="2" destOrd="0" presId="urn:microsoft.com/office/officeart/2005/8/layout/gear1"/>
    <dgm:cxn modelId="{BD5F2F7A-DAEF-4FC8-A96D-20CA046D1D52}" type="presOf" srcId="{CD46F705-9994-4D7B-865E-EB794B2EDAFC}" destId="{951037B7-A583-4EFA-B2DD-5203B3D8CF08}" srcOrd="0" destOrd="0" presId="urn:microsoft.com/office/officeart/2005/8/layout/gear1"/>
    <dgm:cxn modelId="{6D03EE94-69C1-4722-A1D9-88CAB68F9641}" type="presOf" srcId="{873FE106-0691-40E7-8998-998D753F5584}" destId="{0127262F-D9AD-4B53-8330-05114F41F2A3}" srcOrd="0" destOrd="0" presId="urn:microsoft.com/office/officeart/2005/8/layout/gear1"/>
    <dgm:cxn modelId="{EE8C482B-01F0-4ED2-B1D7-A2F33D5442E3}" type="presOf" srcId="{9DA9E9B3-73F6-48E8-B7B0-14852E6DA1FF}" destId="{7F14F102-7975-486F-8FCE-D7FC266D7F06}" srcOrd="0" destOrd="0" presId="urn:microsoft.com/office/officeart/2005/8/layout/gear1"/>
    <dgm:cxn modelId="{271A16E4-5CCB-4A93-8638-79ED0135DEF6}" type="presOf" srcId="{E97C9AE2-F441-44CC-B15D-47D9EA697E0A}" destId="{E417C214-16BC-42F1-AB5A-5B1DC322352B}" srcOrd="3" destOrd="0" presId="urn:microsoft.com/office/officeart/2005/8/layout/gear1"/>
    <dgm:cxn modelId="{21B6DBD2-0D5D-4464-92B6-83E2B46544A9}" type="presOf" srcId="{873FE106-0691-40E7-8998-998D753F5584}" destId="{8E3353B7-CA06-4800-8F16-E873752EE650}" srcOrd="1" destOrd="0" presId="urn:microsoft.com/office/officeart/2005/8/layout/gear1"/>
    <dgm:cxn modelId="{E9E28732-C76D-4F38-9D37-2E0E02C3FD5F}" type="presOf" srcId="{61391B05-054A-421E-8A20-2F8774F5512C}" destId="{D35CF787-67A3-4194-9552-8D37F3252DBD}" srcOrd="1" destOrd="0" presId="urn:microsoft.com/office/officeart/2005/8/layout/gear1"/>
    <dgm:cxn modelId="{8D338BEE-F726-4F0F-ADAC-C5F2AF8C2DDC}" type="presOf" srcId="{E97C9AE2-F441-44CC-B15D-47D9EA697E0A}" destId="{28FA4A03-64E7-4503-B3AC-C5069379CFD6}" srcOrd="2" destOrd="0" presId="urn:microsoft.com/office/officeart/2005/8/layout/gear1"/>
    <dgm:cxn modelId="{94302C7C-97AA-4499-861E-CE72D01C92D8}" type="presOf" srcId="{F172E34A-EE8A-449A-A203-3671947524EB}" destId="{3C5BE1A4-760A-4597-A885-43412CDE7BEB}" srcOrd="0" destOrd="0" presId="urn:microsoft.com/office/officeart/2005/8/layout/gear1"/>
    <dgm:cxn modelId="{5B07BAF5-237B-4585-8109-828F3DCC865E}" type="presOf" srcId="{0F4B5697-1459-409E-8666-8C5F202AB767}" destId="{578A8371-A7A0-4CB4-A5C7-08745EEDBB86}" srcOrd="0" destOrd="0" presId="urn:microsoft.com/office/officeart/2005/8/layout/gear1"/>
    <dgm:cxn modelId="{A403468D-9004-4DE9-A2B5-1ABD4C137B24}" srcId="{0F4B5697-1459-409E-8666-8C5F202AB767}" destId="{E97C9AE2-F441-44CC-B15D-47D9EA697E0A}" srcOrd="2" destOrd="0" parTransId="{1BF7E49F-429A-49FD-8967-28A7ABBAF465}" sibTransId="{F172E34A-EE8A-449A-A203-3671947524EB}"/>
    <dgm:cxn modelId="{1FEF7A05-3441-44BA-A42D-D888B3C6095A}" type="presOf" srcId="{E97C9AE2-F441-44CC-B15D-47D9EA697E0A}" destId="{19B6ECAC-F4CD-47FC-A756-9FD9475FFB96}" srcOrd="0" destOrd="0" presId="urn:microsoft.com/office/officeart/2005/8/layout/gear1"/>
    <dgm:cxn modelId="{DF7120EA-F017-4AFB-8D48-3E1AC0B51399}" type="presOf" srcId="{61391B05-054A-421E-8A20-2F8774F5512C}" destId="{E7312232-D2E8-4325-9C19-C70E80C019EA}" srcOrd="2" destOrd="0" presId="urn:microsoft.com/office/officeart/2005/8/layout/gear1"/>
    <dgm:cxn modelId="{3EDBBF66-63AB-4070-B108-61358F4DDF24}" type="presParOf" srcId="{578A8371-A7A0-4CB4-A5C7-08745EEDBB86}" destId="{0127262F-D9AD-4B53-8330-05114F41F2A3}" srcOrd="0" destOrd="0" presId="urn:microsoft.com/office/officeart/2005/8/layout/gear1"/>
    <dgm:cxn modelId="{83A52401-468F-4DFA-B580-909CD6690C97}" type="presParOf" srcId="{578A8371-A7A0-4CB4-A5C7-08745EEDBB86}" destId="{8E3353B7-CA06-4800-8F16-E873752EE650}" srcOrd="1" destOrd="0" presId="urn:microsoft.com/office/officeart/2005/8/layout/gear1"/>
    <dgm:cxn modelId="{AB01237D-51BF-4A87-998B-6CAD04D05400}" type="presParOf" srcId="{578A8371-A7A0-4CB4-A5C7-08745EEDBB86}" destId="{C74754DC-693E-4D65-B767-CE0E9A2BC4E1}" srcOrd="2" destOrd="0" presId="urn:microsoft.com/office/officeart/2005/8/layout/gear1"/>
    <dgm:cxn modelId="{ED329103-9773-4BAB-8303-A7B8EAC5DAA6}" type="presParOf" srcId="{578A8371-A7A0-4CB4-A5C7-08745EEDBB86}" destId="{2BEE16E0-3D87-47BC-95B0-E15BF94A136E}" srcOrd="3" destOrd="0" presId="urn:microsoft.com/office/officeart/2005/8/layout/gear1"/>
    <dgm:cxn modelId="{CF48692C-45B3-4B13-B851-2F3DC9492254}" type="presParOf" srcId="{578A8371-A7A0-4CB4-A5C7-08745EEDBB86}" destId="{D35CF787-67A3-4194-9552-8D37F3252DBD}" srcOrd="4" destOrd="0" presId="urn:microsoft.com/office/officeart/2005/8/layout/gear1"/>
    <dgm:cxn modelId="{7CE80E2E-31B8-4D03-9997-AA905E5C5CA9}" type="presParOf" srcId="{578A8371-A7A0-4CB4-A5C7-08745EEDBB86}" destId="{E7312232-D2E8-4325-9C19-C70E80C019EA}" srcOrd="5" destOrd="0" presId="urn:microsoft.com/office/officeart/2005/8/layout/gear1"/>
    <dgm:cxn modelId="{73994080-41BF-4A11-ACCB-A5F1D3F6BF56}" type="presParOf" srcId="{578A8371-A7A0-4CB4-A5C7-08745EEDBB86}" destId="{19B6ECAC-F4CD-47FC-A756-9FD9475FFB96}" srcOrd="6" destOrd="0" presId="urn:microsoft.com/office/officeart/2005/8/layout/gear1"/>
    <dgm:cxn modelId="{B4AB06D3-701D-4020-8CC5-0E3765B62375}" type="presParOf" srcId="{578A8371-A7A0-4CB4-A5C7-08745EEDBB86}" destId="{D97153B1-EB05-4ED2-8EDD-9E01F634DE41}" srcOrd="7" destOrd="0" presId="urn:microsoft.com/office/officeart/2005/8/layout/gear1"/>
    <dgm:cxn modelId="{39CA12C9-EBE5-43E7-B6F9-B1DE78741EFE}" type="presParOf" srcId="{578A8371-A7A0-4CB4-A5C7-08745EEDBB86}" destId="{28FA4A03-64E7-4503-B3AC-C5069379CFD6}" srcOrd="8" destOrd="0" presId="urn:microsoft.com/office/officeart/2005/8/layout/gear1"/>
    <dgm:cxn modelId="{3643989B-5F7C-4BFF-AB04-BA04F54A46B3}" type="presParOf" srcId="{578A8371-A7A0-4CB4-A5C7-08745EEDBB86}" destId="{E417C214-16BC-42F1-AB5A-5B1DC322352B}" srcOrd="9" destOrd="0" presId="urn:microsoft.com/office/officeart/2005/8/layout/gear1"/>
    <dgm:cxn modelId="{95B5D50D-6949-49FA-96E5-EF30CECD59C4}" type="presParOf" srcId="{578A8371-A7A0-4CB4-A5C7-08745EEDBB86}" destId="{951037B7-A583-4EFA-B2DD-5203B3D8CF08}" srcOrd="10" destOrd="0" presId="urn:microsoft.com/office/officeart/2005/8/layout/gear1"/>
    <dgm:cxn modelId="{51F7BE98-9AA4-4191-A9B1-DE399788102D}" type="presParOf" srcId="{578A8371-A7A0-4CB4-A5C7-08745EEDBB86}" destId="{7F14F102-7975-486F-8FCE-D7FC266D7F06}" srcOrd="11" destOrd="0" presId="urn:microsoft.com/office/officeart/2005/8/layout/gear1"/>
    <dgm:cxn modelId="{ECE2C6CA-E7C2-46E8-A520-63FE1709943B}" type="presParOf" srcId="{578A8371-A7A0-4CB4-A5C7-08745EEDBB86}" destId="{3C5BE1A4-760A-4597-A885-43412CDE7BE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B275F6-2162-4E1E-8071-858FFDDB393E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1F2F3B-31F1-4658-B3E8-DACCC56B7E43}">
      <dgm:prSet phldrT="[Text]" custT="1"/>
      <dgm:spPr>
        <a:xfrm>
          <a:off x="289684" y="380172"/>
          <a:ext cx="605958" cy="605958"/>
        </a:xfrm>
        <a:prstGeom prst="pieWedge">
          <a:avLst/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sr-Latn-ME" sz="1200" b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Javni sektor</a:t>
          </a:r>
          <a:endParaRPr lang="en-GB" sz="12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25F844B-77F4-4A33-91D3-44A1DBBD7F47}" type="parTrans" cxnId="{47E3CCCE-EDD4-43F7-A1EB-0DB60667F2CC}">
      <dgm:prSet/>
      <dgm:spPr/>
      <dgm:t>
        <a:bodyPr/>
        <a:lstStyle/>
        <a:p>
          <a:pPr algn="ctr"/>
          <a:endParaRPr lang="en-GB"/>
        </a:p>
      </dgm:t>
    </dgm:pt>
    <dgm:pt modelId="{739C9D6D-5C01-49F3-9965-67DB7EAE9C0D}" type="sibTrans" cxnId="{47E3CCCE-EDD4-43F7-A1EB-0DB60667F2CC}">
      <dgm:prSet/>
      <dgm:spPr/>
      <dgm:t>
        <a:bodyPr/>
        <a:lstStyle/>
        <a:p>
          <a:pPr algn="ctr"/>
          <a:endParaRPr lang="en-GB"/>
        </a:p>
      </dgm:t>
    </dgm:pt>
    <dgm:pt modelId="{FC7A2F31-8857-4973-9704-85A949B7EEB8}">
      <dgm:prSet phldrT="[Text]" custT="1"/>
      <dgm:spPr>
        <a:xfrm rot="5400000">
          <a:off x="923631" y="380172"/>
          <a:ext cx="605958" cy="605958"/>
        </a:xfrm>
        <a:prstGeom prst="pieWedg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sr-Latn-ME" sz="1200" b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Privredni sektor</a:t>
          </a:r>
          <a:endParaRPr lang="en-GB" sz="12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AFED2A4-09A1-4AF8-8089-86B6C44F1219}" type="parTrans" cxnId="{00196EB4-0E45-418B-A5E3-461095B3240D}">
      <dgm:prSet/>
      <dgm:spPr/>
      <dgm:t>
        <a:bodyPr/>
        <a:lstStyle/>
        <a:p>
          <a:pPr algn="ctr"/>
          <a:endParaRPr lang="en-GB"/>
        </a:p>
      </dgm:t>
    </dgm:pt>
    <dgm:pt modelId="{5CD2D60B-2345-40A0-8ADA-D67F86919440}" type="sibTrans" cxnId="{00196EB4-0E45-418B-A5E3-461095B3240D}">
      <dgm:prSet/>
      <dgm:spPr/>
      <dgm:t>
        <a:bodyPr/>
        <a:lstStyle/>
        <a:p>
          <a:pPr algn="ctr"/>
          <a:endParaRPr lang="en-GB"/>
        </a:p>
      </dgm:t>
    </dgm:pt>
    <dgm:pt modelId="{BD25B0DC-1019-4805-8112-1AC84E9D9AB4}">
      <dgm:prSet phldrT="[Text]" custT="1"/>
      <dgm:spPr>
        <a:xfrm rot="10800000">
          <a:off x="923631" y="1014119"/>
          <a:ext cx="605958" cy="605958"/>
        </a:xfrm>
        <a:prstGeom prst="pieWedge">
          <a:avLst/>
        </a:prstGeom>
        <a:solidFill>
          <a:srgbClr val="92D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sr-Latn-ME" sz="1200" b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Civilni sektor</a:t>
          </a:r>
          <a:endParaRPr lang="en-GB" sz="12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5F4D630-6E61-4F71-BBA3-A64AE6C913E0}" type="parTrans" cxnId="{C9C25DB1-5E39-4E55-A764-E554500A8552}">
      <dgm:prSet/>
      <dgm:spPr/>
      <dgm:t>
        <a:bodyPr/>
        <a:lstStyle/>
        <a:p>
          <a:pPr algn="ctr"/>
          <a:endParaRPr lang="en-GB"/>
        </a:p>
      </dgm:t>
    </dgm:pt>
    <dgm:pt modelId="{D7C5F014-D74F-4A00-B7DE-1C93EB3F07CB}" type="sibTrans" cxnId="{C9C25DB1-5E39-4E55-A764-E554500A8552}">
      <dgm:prSet/>
      <dgm:spPr/>
      <dgm:t>
        <a:bodyPr/>
        <a:lstStyle/>
        <a:p>
          <a:pPr algn="ctr"/>
          <a:endParaRPr lang="en-GB"/>
        </a:p>
      </dgm:t>
    </dgm:pt>
    <dgm:pt modelId="{E6331368-A53F-4331-A077-7F7E8780DB4D}">
      <dgm:prSet phldrT="[Text]" custT="1"/>
      <dgm:spPr>
        <a:xfrm rot="16200000">
          <a:off x="289684" y="1014119"/>
          <a:ext cx="605958" cy="605958"/>
        </a:xfrm>
        <a:prstGeom prst="pieWedge">
          <a:avLst/>
        </a:prstGeom>
        <a:solidFill>
          <a:srgbClr val="FFC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sr-Latn-ME" sz="1200" b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Akademski sektor</a:t>
          </a:r>
          <a:endParaRPr lang="en-GB" sz="12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367D41E-8FF8-4D75-825B-EC6953370342}" type="parTrans" cxnId="{94F89F6A-7290-4FF2-9401-3917088B1036}">
      <dgm:prSet/>
      <dgm:spPr/>
      <dgm:t>
        <a:bodyPr/>
        <a:lstStyle/>
        <a:p>
          <a:pPr algn="ctr"/>
          <a:endParaRPr lang="en-GB"/>
        </a:p>
      </dgm:t>
    </dgm:pt>
    <dgm:pt modelId="{8506FB40-47E0-4ABC-A344-97F03DB874D9}" type="sibTrans" cxnId="{94F89F6A-7290-4FF2-9401-3917088B1036}">
      <dgm:prSet/>
      <dgm:spPr/>
      <dgm:t>
        <a:bodyPr/>
        <a:lstStyle/>
        <a:p>
          <a:pPr algn="ctr"/>
          <a:endParaRPr lang="en-GB"/>
        </a:p>
      </dgm:t>
    </dgm:pt>
    <dgm:pt modelId="{E03A331C-3240-4541-A8A6-8A31114C0973}" type="pres">
      <dgm:prSet presAssocID="{21B275F6-2162-4E1E-8071-858FFDDB393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681835-2794-4413-95DE-EF7AC2D912EF}" type="pres">
      <dgm:prSet presAssocID="{21B275F6-2162-4E1E-8071-858FFDDB393E}" presName="children" presStyleCnt="0"/>
      <dgm:spPr/>
    </dgm:pt>
    <dgm:pt modelId="{CF9C479F-7EFA-487A-82A3-E2FD294371FF}" type="pres">
      <dgm:prSet presAssocID="{21B275F6-2162-4E1E-8071-858FFDDB393E}" presName="childPlaceholder" presStyleCnt="0"/>
      <dgm:spPr/>
    </dgm:pt>
    <dgm:pt modelId="{3494E2FB-CFE6-43CE-8E99-4440FB945B6C}" type="pres">
      <dgm:prSet presAssocID="{21B275F6-2162-4E1E-8071-858FFDDB393E}" presName="circle" presStyleCnt="0"/>
      <dgm:spPr/>
    </dgm:pt>
    <dgm:pt modelId="{8AB78E98-2605-45FD-9101-D24BAE18D387}" type="pres">
      <dgm:prSet presAssocID="{21B275F6-2162-4E1E-8071-858FFDDB393E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32EF1E-6E9F-46C1-BE55-90646C65856E}" type="pres">
      <dgm:prSet presAssocID="{21B275F6-2162-4E1E-8071-858FFDDB393E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67EFCF-A956-465F-B0BF-E8057B0C9F00}" type="pres">
      <dgm:prSet presAssocID="{21B275F6-2162-4E1E-8071-858FFDDB393E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41B33E-B252-4465-AF1A-BED57CC18E72}" type="pres">
      <dgm:prSet presAssocID="{21B275F6-2162-4E1E-8071-858FFDDB393E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7D2AB2-347A-4250-AD85-3FEA9670EA3F}" type="pres">
      <dgm:prSet presAssocID="{21B275F6-2162-4E1E-8071-858FFDDB393E}" presName="quadrantPlaceholder" presStyleCnt="0"/>
      <dgm:spPr/>
    </dgm:pt>
    <dgm:pt modelId="{DF0947A3-14C3-4F7F-9FF7-0872A1C41C5F}" type="pres">
      <dgm:prSet presAssocID="{21B275F6-2162-4E1E-8071-858FFDDB393E}" presName="center1" presStyleLbl="fgShp" presStyleIdx="0" presStyleCnt="2"/>
      <dgm:spPr>
        <a:xfrm>
          <a:off x="805029" y="874175"/>
          <a:ext cx="209216" cy="181927"/>
        </a:xfrm>
        <a:prstGeom prst="circularArrow">
          <a:avLst/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8A2BA797-8F94-4CB8-AC73-229B735ED822}" type="pres">
      <dgm:prSet presAssocID="{21B275F6-2162-4E1E-8071-858FFDDB393E}" presName="center2" presStyleLbl="fgShp" presStyleIdx="1" presStyleCnt="2"/>
      <dgm:spPr>
        <a:xfrm rot="10800000">
          <a:off x="805029" y="944147"/>
          <a:ext cx="209216" cy="181927"/>
        </a:xfrm>
        <a:prstGeom prst="circularArrow">
          <a:avLst/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GB"/>
        </a:p>
      </dgm:t>
    </dgm:pt>
  </dgm:ptLst>
  <dgm:cxnLst>
    <dgm:cxn modelId="{47E3CCCE-EDD4-43F7-A1EB-0DB60667F2CC}" srcId="{21B275F6-2162-4E1E-8071-858FFDDB393E}" destId="{131F2F3B-31F1-4658-B3E8-DACCC56B7E43}" srcOrd="0" destOrd="0" parTransId="{025F844B-77F4-4A33-91D3-44A1DBBD7F47}" sibTransId="{739C9D6D-5C01-49F3-9965-67DB7EAE9C0D}"/>
    <dgm:cxn modelId="{EC6B79AB-09F6-4F38-B3C6-EBFB7751BBF8}" type="presOf" srcId="{BD25B0DC-1019-4805-8112-1AC84E9D9AB4}" destId="{D067EFCF-A956-465F-B0BF-E8057B0C9F00}" srcOrd="0" destOrd="0" presId="urn:microsoft.com/office/officeart/2005/8/layout/cycle4"/>
    <dgm:cxn modelId="{00196EB4-0E45-418B-A5E3-461095B3240D}" srcId="{21B275F6-2162-4E1E-8071-858FFDDB393E}" destId="{FC7A2F31-8857-4973-9704-85A949B7EEB8}" srcOrd="1" destOrd="0" parTransId="{FAFED2A4-09A1-4AF8-8089-86B6C44F1219}" sibTransId="{5CD2D60B-2345-40A0-8ADA-D67F86919440}"/>
    <dgm:cxn modelId="{7CE8E0B9-1060-4128-AA6C-3DE86D5DB699}" type="presOf" srcId="{FC7A2F31-8857-4973-9704-85A949B7EEB8}" destId="{2D32EF1E-6E9F-46C1-BE55-90646C65856E}" srcOrd="0" destOrd="0" presId="urn:microsoft.com/office/officeart/2005/8/layout/cycle4"/>
    <dgm:cxn modelId="{C851E9AA-5D64-487D-81CB-EA83D4388141}" type="presOf" srcId="{131F2F3B-31F1-4658-B3E8-DACCC56B7E43}" destId="{8AB78E98-2605-45FD-9101-D24BAE18D387}" srcOrd="0" destOrd="0" presId="urn:microsoft.com/office/officeart/2005/8/layout/cycle4"/>
    <dgm:cxn modelId="{C9C25DB1-5E39-4E55-A764-E554500A8552}" srcId="{21B275F6-2162-4E1E-8071-858FFDDB393E}" destId="{BD25B0DC-1019-4805-8112-1AC84E9D9AB4}" srcOrd="2" destOrd="0" parTransId="{65F4D630-6E61-4F71-BBA3-A64AE6C913E0}" sibTransId="{D7C5F014-D74F-4A00-B7DE-1C93EB3F07CB}"/>
    <dgm:cxn modelId="{D1D1B7BE-0DD5-429D-BD84-53BF1F8E8901}" type="presOf" srcId="{21B275F6-2162-4E1E-8071-858FFDDB393E}" destId="{E03A331C-3240-4541-A8A6-8A31114C0973}" srcOrd="0" destOrd="0" presId="urn:microsoft.com/office/officeart/2005/8/layout/cycle4"/>
    <dgm:cxn modelId="{94F89F6A-7290-4FF2-9401-3917088B1036}" srcId="{21B275F6-2162-4E1E-8071-858FFDDB393E}" destId="{E6331368-A53F-4331-A077-7F7E8780DB4D}" srcOrd="3" destOrd="0" parTransId="{9367D41E-8FF8-4D75-825B-EC6953370342}" sibTransId="{8506FB40-47E0-4ABC-A344-97F03DB874D9}"/>
    <dgm:cxn modelId="{F17ADFC2-7748-4137-80AF-6C68357ADFE1}" type="presOf" srcId="{E6331368-A53F-4331-A077-7F7E8780DB4D}" destId="{ED41B33E-B252-4465-AF1A-BED57CC18E72}" srcOrd="0" destOrd="0" presId="urn:microsoft.com/office/officeart/2005/8/layout/cycle4"/>
    <dgm:cxn modelId="{E41F741A-8B01-4BF5-90DF-B2A4280A2DFA}" type="presParOf" srcId="{E03A331C-3240-4541-A8A6-8A31114C0973}" destId="{F9681835-2794-4413-95DE-EF7AC2D912EF}" srcOrd="0" destOrd="0" presId="urn:microsoft.com/office/officeart/2005/8/layout/cycle4"/>
    <dgm:cxn modelId="{7D8B350B-255E-431A-B9C6-7F8C7A0C0EDA}" type="presParOf" srcId="{F9681835-2794-4413-95DE-EF7AC2D912EF}" destId="{CF9C479F-7EFA-487A-82A3-E2FD294371FF}" srcOrd="0" destOrd="0" presId="urn:microsoft.com/office/officeart/2005/8/layout/cycle4"/>
    <dgm:cxn modelId="{E1F414AB-C88D-4751-8A16-ADF29972C956}" type="presParOf" srcId="{E03A331C-3240-4541-A8A6-8A31114C0973}" destId="{3494E2FB-CFE6-43CE-8E99-4440FB945B6C}" srcOrd="1" destOrd="0" presId="urn:microsoft.com/office/officeart/2005/8/layout/cycle4"/>
    <dgm:cxn modelId="{55C7441A-9D22-4E5D-BE32-EE4C7BAFF8E4}" type="presParOf" srcId="{3494E2FB-CFE6-43CE-8E99-4440FB945B6C}" destId="{8AB78E98-2605-45FD-9101-D24BAE18D387}" srcOrd="0" destOrd="0" presId="urn:microsoft.com/office/officeart/2005/8/layout/cycle4"/>
    <dgm:cxn modelId="{615CD8D5-5E1B-424A-82EE-C6EEBE43E81B}" type="presParOf" srcId="{3494E2FB-CFE6-43CE-8E99-4440FB945B6C}" destId="{2D32EF1E-6E9F-46C1-BE55-90646C65856E}" srcOrd="1" destOrd="0" presId="urn:microsoft.com/office/officeart/2005/8/layout/cycle4"/>
    <dgm:cxn modelId="{D2A7B941-C70B-4231-8F4E-02574E6B71B6}" type="presParOf" srcId="{3494E2FB-CFE6-43CE-8E99-4440FB945B6C}" destId="{D067EFCF-A956-465F-B0BF-E8057B0C9F00}" srcOrd="2" destOrd="0" presId="urn:microsoft.com/office/officeart/2005/8/layout/cycle4"/>
    <dgm:cxn modelId="{087617F2-5BB0-4041-AE3E-D8D8EE885951}" type="presParOf" srcId="{3494E2FB-CFE6-43CE-8E99-4440FB945B6C}" destId="{ED41B33E-B252-4465-AF1A-BED57CC18E72}" srcOrd="3" destOrd="0" presId="urn:microsoft.com/office/officeart/2005/8/layout/cycle4"/>
    <dgm:cxn modelId="{57490174-73C8-482D-A6EF-C2A23FD75C46}" type="presParOf" srcId="{3494E2FB-CFE6-43CE-8E99-4440FB945B6C}" destId="{DC7D2AB2-347A-4250-AD85-3FEA9670EA3F}" srcOrd="4" destOrd="0" presId="urn:microsoft.com/office/officeart/2005/8/layout/cycle4"/>
    <dgm:cxn modelId="{BD5C6D75-E694-4256-B076-523111517C46}" type="presParOf" srcId="{E03A331C-3240-4541-A8A6-8A31114C0973}" destId="{DF0947A3-14C3-4F7F-9FF7-0872A1C41C5F}" srcOrd="2" destOrd="0" presId="urn:microsoft.com/office/officeart/2005/8/layout/cycle4"/>
    <dgm:cxn modelId="{393898FD-A145-4C8D-9F7C-2BF389B83EC8}" type="presParOf" srcId="{E03A331C-3240-4541-A8A6-8A31114C0973}" destId="{8A2BA797-8F94-4CB8-AC73-229B735ED82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C7ECDE-4170-4F5E-8E74-D3E625F97FA9}">
      <dsp:nvSpPr>
        <dsp:cNvPr id="0" name=""/>
        <dsp:cNvSpPr/>
      </dsp:nvSpPr>
      <dsp:spPr>
        <a:xfrm>
          <a:off x="2331986" y="192135"/>
          <a:ext cx="3769635" cy="130914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15677B-31B3-4860-B7DD-414526AC8644}">
      <dsp:nvSpPr>
        <dsp:cNvPr id="0" name=""/>
        <dsp:cNvSpPr/>
      </dsp:nvSpPr>
      <dsp:spPr>
        <a:xfrm>
          <a:off x="3891863" y="3055211"/>
          <a:ext cx="730549" cy="467551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908220-9453-4C67-A598-4AE2FDF48CC8}">
      <dsp:nvSpPr>
        <dsp:cNvPr id="0" name=""/>
        <dsp:cNvSpPr/>
      </dsp:nvSpPr>
      <dsp:spPr>
        <a:xfrm>
          <a:off x="4860978" y="3156555"/>
          <a:ext cx="3506637" cy="87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100" kern="1200" dirty="0"/>
        </a:p>
      </dsp:txBody>
      <dsp:txXfrm>
        <a:off x="4860978" y="3156555"/>
        <a:ext cx="3506637" cy="876659"/>
      </dsp:txXfrm>
    </dsp:sp>
    <dsp:sp modelId="{FC4E8F42-F83D-4835-BC12-73055D51257E}">
      <dsp:nvSpPr>
        <dsp:cNvPr id="0" name=""/>
        <dsp:cNvSpPr/>
      </dsp:nvSpPr>
      <dsp:spPr>
        <a:xfrm>
          <a:off x="3676599" y="1561739"/>
          <a:ext cx="1314989" cy="13149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b="1" kern="1200" dirty="0" smtClean="0"/>
            <a:t>Podrška svršenim doktorima nauka</a:t>
          </a:r>
          <a:endParaRPr lang="en-GB" sz="1200" b="1" kern="1200" dirty="0"/>
        </a:p>
      </dsp:txBody>
      <dsp:txXfrm>
        <a:off x="3869175" y="1754315"/>
        <a:ext cx="929837" cy="929837"/>
      </dsp:txXfrm>
    </dsp:sp>
    <dsp:sp modelId="{2E901A94-ECC7-4F65-93EE-7F0CD7D9C704}">
      <dsp:nvSpPr>
        <dsp:cNvPr id="0" name=""/>
        <dsp:cNvSpPr/>
      </dsp:nvSpPr>
      <dsp:spPr>
        <a:xfrm>
          <a:off x="2735651" y="575205"/>
          <a:ext cx="1314989" cy="13149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kern="1200" dirty="0" smtClean="0"/>
            <a:t>Grantovi  za doktorande</a:t>
          </a:r>
          <a:endParaRPr lang="en-GB" sz="1200" kern="1200" dirty="0"/>
        </a:p>
      </dsp:txBody>
      <dsp:txXfrm>
        <a:off x="2928227" y="767781"/>
        <a:ext cx="929837" cy="929837"/>
      </dsp:txXfrm>
    </dsp:sp>
    <dsp:sp modelId="{59257EA9-E370-49F4-AE51-F9CD3D09939F}">
      <dsp:nvSpPr>
        <dsp:cNvPr id="0" name=""/>
        <dsp:cNvSpPr/>
      </dsp:nvSpPr>
      <dsp:spPr>
        <a:xfrm>
          <a:off x="4079863" y="257270"/>
          <a:ext cx="1314989" cy="13149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kern="1200" dirty="0" smtClean="0"/>
            <a:t>INVO</a:t>
          </a:r>
          <a:endParaRPr lang="en-GB" sz="1200" kern="1200" dirty="0"/>
        </a:p>
      </dsp:txBody>
      <dsp:txXfrm>
        <a:off x="4272439" y="449846"/>
        <a:ext cx="929837" cy="929837"/>
      </dsp:txXfrm>
    </dsp:sp>
    <dsp:sp modelId="{93BAEA79-1197-4B9B-8A0B-11D36FDCE337}">
      <dsp:nvSpPr>
        <dsp:cNvPr id="0" name=""/>
        <dsp:cNvSpPr/>
      </dsp:nvSpPr>
      <dsp:spPr>
        <a:xfrm>
          <a:off x="2196827" y="77627"/>
          <a:ext cx="4040102" cy="3119037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27262F-D9AD-4B53-8330-05114F41F2A3}">
      <dsp:nvSpPr>
        <dsp:cNvPr id="0" name=""/>
        <dsp:cNvSpPr/>
      </dsp:nvSpPr>
      <dsp:spPr>
        <a:xfrm>
          <a:off x="2871555" y="1888469"/>
          <a:ext cx="1872865" cy="201294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2000" b="0" kern="1200" dirty="0" smtClean="0"/>
            <a:t>Privatni i civilni sektor</a:t>
          </a:r>
          <a:endParaRPr lang="en-GB" sz="2000" b="0" kern="1200" dirty="0"/>
        </a:p>
      </dsp:txBody>
      <dsp:txXfrm>
        <a:off x="3248084" y="2350685"/>
        <a:ext cx="1119807" cy="1052697"/>
      </dsp:txXfrm>
    </dsp:sp>
    <dsp:sp modelId="{2BEE16E0-3D87-47BC-95B0-E15BF94A136E}">
      <dsp:nvSpPr>
        <dsp:cNvPr id="0" name=""/>
        <dsp:cNvSpPr/>
      </dsp:nvSpPr>
      <dsp:spPr>
        <a:xfrm>
          <a:off x="1423361" y="1127028"/>
          <a:ext cx="1812230" cy="192303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b="1" kern="1200" dirty="0" smtClean="0"/>
            <a:t>Akademski sektor</a:t>
          </a:r>
          <a:endParaRPr lang="en-GB" sz="1200" b="1" kern="1200" dirty="0"/>
        </a:p>
      </dsp:txBody>
      <dsp:txXfrm>
        <a:off x="1879595" y="1602367"/>
        <a:ext cx="899762" cy="972355"/>
      </dsp:txXfrm>
    </dsp:sp>
    <dsp:sp modelId="{19B6ECAC-F4CD-47FC-A756-9FD9475FFB96}">
      <dsp:nvSpPr>
        <dsp:cNvPr id="0" name=""/>
        <dsp:cNvSpPr/>
      </dsp:nvSpPr>
      <dsp:spPr>
        <a:xfrm rot="20700000">
          <a:off x="2437039" y="201607"/>
          <a:ext cx="1515679" cy="157103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b="1" kern="1200" dirty="0" smtClean="0"/>
            <a:t>Start-up/spin-off</a:t>
          </a:r>
          <a:endParaRPr lang="en-GB" sz="1200" b="1" kern="1200" dirty="0"/>
        </a:p>
      </dsp:txBody>
      <dsp:txXfrm rot="-20700000">
        <a:off x="2766189" y="549464"/>
        <a:ext cx="857379" cy="875319"/>
      </dsp:txXfrm>
    </dsp:sp>
    <dsp:sp modelId="{951037B7-A583-4EFA-B2DD-5203B3D8CF08}">
      <dsp:nvSpPr>
        <dsp:cNvPr id="0" name=""/>
        <dsp:cNvSpPr/>
      </dsp:nvSpPr>
      <dsp:spPr>
        <a:xfrm>
          <a:off x="2632318" y="1488331"/>
          <a:ext cx="2769286" cy="2769286"/>
        </a:xfrm>
        <a:prstGeom prst="circularArrow">
          <a:avLst>
            <a:gd name="adj1" fmla="val 4688"/>
            <a:gd name="adj2" fmla="val 299029"/>
            <a:gd name="adj3" fmla="val 2509738"/>
            <a:gd name="adj4" fmla="val 1587519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14F102-7975-486F-8FCE-D7FC266D7F06}">
      <dsp:nvSpPr>
        <dsp:cNvPr id="0" name=""/>
        <dsp:cNvSpPr/>
      </dsp:nvSpPr>
      <dsp:spPr>
        <a:xfrm>
          <a:off x="1264091" y="954787"/>
          <a:ext cx="2012059" cy="201205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5BE1A4-760A-4597-A885-43412CDE7BEB}">
      <dsp:nvSpPr>
        <dsp:cNvPr id="0" name=""/>
        <dsp:cNvSpPr/>
      </dsp:nvSpPr>
      <dsp:spPr>
        <a:xfrm>
          <a:off x="2067441" y="-120274"/>
          <a:ext cx="2169405" cy="216940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B78E98-2605-45FD-9101-D24BAE18D387}">
      <dsp:nvSpPr>
        <dsp:cNvPr id="0" name=""/>
        <dsp:cNvSpPr/>
      </dsp:nvSpPr>
      <dsp:spPr>
        <a:xfrm>
          <a:off x="616742" y="431275"/>
          <a:ext cx="1290093" cy="1290093"/>
        </a:xfrm>
        <a:prstGeom prst="pieWedge">
          <a:avLst/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b="1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Javni sektor</a:t>
          </a:r>
          <a:endParaRPr lang="en-GB" sz="12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994601" y="809134"/>
        <a:ext cx="912234" cy="912234"/>
      </dsp:txXfrm>
    </dsp:sp>
    <dsp:sp modelId="{2D32EF1E-6E9F-46C1-BE55-90646C65856E}">
      <dsp:nvSpPr>
        <dsp:cNvPr id="0" name=""/>
        <dsp:cNvSpPr/>
      </dsp:nvSpPr>
      <dsp:spPr>
        <a:xfrm rot="5400000">
          <a:off x="1966423" y="431275"/>
          <a:ext cx="1290093" cy="1290093"/>
        </a:xfrm>
        <a:prstGeom prst="pieWedg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b="1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Privredni sektor</a:t>
          </a:r>
          <a:endParaRPr lang="en-GB" sz="12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966423" y="809134"/>
        <a:ext cx="912234" cy="912234"/>
      </dsp:txXfrm>
    </dsp:sp>
    <dsp:sp modelId="{D067EFCF-A956-465F-B0BF-E8057B0C9F00}">
      <dsp:nvSpPr>
        <dsp:cNvPr id="0" name=""/>
        <dsp:cNvSpPr/>
      </dsp:nvSpPr>
      <dsp:spPr>
        <a:xfrm rot="10800000">
          <a:off x="1966423" y="1780956"/>
          <a:ext cx="1290093" cy="1290093"/>
        </a:xfrm>
        <a:prstGeom prst="pieWedge">
          <a:avLst/>
        </a:prstGeom>
        <a:solidFill>
          <a:srgbClr val="92D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b="1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Civilni sektor</a:t>
          </a:r>
          <a:endParaRPr lang="en-GB" sz="12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1966423" y="1780956"/>
        <a:ext cx="912234" cy="912234"/>
      </dsp:txXfrm>
    </dsp:sp>
    <dsp:sp modelId="{ED41B33E-B252-4465-AF1A-BED57CC18E72}">
      <dsp:nvSpPr>
        <dsp:cNvPr id="0" name=""/>
        <dsp:cNvSpPr/>
      </dsp:nvSpPr>
      <dsp:spPr>
        <a:xfrm rot="16200000">
          <a:off x="616742" y="1780956"/>
          <a:ext cx="1290093" cy="1290093"/>
        </a:xfrm>
        <a:prstGeom prst="pieWedge">
          <a:avLst/>
        </a:prstGeom>
        <a:solidFill>
          <a:srgbClr val="FFC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1200" b="1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Akademski sektor</a:t>
          </a:r>
          <a:endParaRPr lang="en-GB" sz="12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5400000">
        <a:off x="994601" y="1780956"/>
        <a:ext cx="912234" cy="912234"/>
      </dsp:txXfrm>
    </dsp:sp>
    <dsp:sp modelId="{DF0947A3-14C3-4F7F-9FF7-0872A1C41C5F}">
      <dsp:nvSpPr>
        <dsp:cNvPr id="0" name=""/>
        <dsp:cNvSpPr/>
      </dsp:nvSpPr>
      <dsp:spPr>
        <a:xfrm>
          <a:off x="1713917" y="1483013"/>
          <a:ext cx="445424" cy="387325"/>
        </a:xfrm>
        <a:prstGeom prst="circularArrow">
          <a:avLst/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2BA797-8F94-4CB8-AC73-229B735ED822}">
      <dsp:nvSpPr>
        <dsp:cNvPr id="0" name=""/>
        <dsp:cNvSpPr/>
      </dsp:nvSpPr>
      <dsp:spPr>
        <a:xfrm rot="10800000">
          <a:off x="1713917" y="1631985"/>
          <a:ext cx="445424" cy="387325"/>
        </a:xfrm>
        <a:prstGeom prst="circularArrow">
          <a:avLst/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9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2501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77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2815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39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26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23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74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37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1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41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56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19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8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36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167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32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00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67986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519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858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34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895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5495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34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0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4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93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84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234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CEF82-EAD8-4067-8010-4E2CD8376A7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152BA3-C408-49B3-B799-AC4F5B53C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4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CEF82-EAD8-4067-8010-4E2CD8376A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152BA3-C408-49B3-B799-AC4F5B53C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9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darko.petrusic@mna.gov.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cfcu@mif.gov.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ME" sz="2400" dirty="0" smtClean="0">
                <a:latin typeface="Algerian" panose="04020705040A02060702" pitchFamily="82" charset="0"/>
              </a:rPr>
              <a:t>IPA </a:t>
            </a:r>
            <a:r>
              <a:rPr lang="en-US" sz="2400" dirty="0" smtClean="0">
                <a:latin typeface="Algerian" panose="04020705040A02060702" pitchFamily="82" charset="0"/>
              </a:rPr>
              <a:t>VI</a:t>
            </a:r>
            <a:r>
              <a:rPr lang="sr-Latn-ME" sz="2400" dirty="0" smtClean="0">
                <a:latin typeface="Algerian" panose="04020705040A02060702" pitchFamily="82" charset="0"/>
              </a:rPr>
              <a:t>ŠEGODIŠNJI AKCIJSKI PROGRAM ZA CRNU GORU ZA ZAPOŠLJAVANJE, OBRAZOVANJE I SOCIJALNU POLITIKU-</a:t>
            </a:r>
            <a:r>
              <a:rPr lang="en-US" sz="2400" dirty="0" err="1" smtClean="0">
                <a:latin typeface="Algerian" panose="04020705040A02060702" pitchFamily="82" charset="0"/>
              </a:rPr>
              <a:t>sopees</a:t>
            </a:r>
            <a:endParaRPr lang="en-US" sz="2400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r-Latn-ME" dirty="0" smtClean="0"/>
              <a:t>„</a:t>
            </a:r>
            <a:r>
              <a:rPr lang="sr-Latn-ME" b="1" dirty="0" smtClean="0"/>
              <a:t>Kolaborativna grant šema za inovativne projektne ideje</a:t>
            </a:r>
            <a:r>
              <a:rPr lang="sr-Latn-ME" dirty="0" smtClean="0"/>
              <a:t>“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Info D</a:t>
            </a:r>
            <a:r>
              <a:rPr lang="sr-Latn-ME" dirty="0" smtClean="0"/>
              <a:t>an</a:t>
            </a:r>
            <a:r>
              <a:rPr lang="en-US" dirty="0" smtClean="0"/>
              <a:t>, 19/02/2019, Nik</a:t>
            </a:r>
            <a:r>
              <a:rPr lang="sr-Latn-ME" dirty="0" smtClean="0"/>
              <a:t>šić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0" y="818185"/>
            <a:ext cx="6096000" cy="8535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Latn-ME" sz="2000" b="1" u="sng" dirty="0">
                <a:latin typeface="Calibri"/>
                <a:ea typeface="Calibri"/>
                <a:cs typeface="Times New Roman"/>
              </a:rPr>
              <a:t>GRANT ŠEMA ZA ANGAŽOVANJE MLADIH ISTRAŽIVAČA</a:t>
            </a:r>
            <a:endParaRPr lang="en-GB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Latn-ME" sz="2000" b="1" u="sng" dirty="0">
                <a:latin typeface="Calibri"/>
                <a:ea typeface="Calibri"/>
                <a:cs typeface="Times New Roman"/>
              </a:rPr>
              <a:t> U PRIVATNOM,  AKADEMSKOM i CIVILNOM SEKTORU </a:t>
            </a:r>
            <a:endParaRPr lang="en-GB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Picture 6" descr="10060577-3D-Map-of-Montenegro--Stock-Photo-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9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6141" y="1088253"/>
            <a:ext cx="8911687" cy="481755"/>
          </a:xfrm>
        </p:spPr>
        <p:txBody>
          <a:bodyPr>
            <a:normAutofit/>
          </a:bodyPr>
          <a:lstStyle/>
          <a:p>
            <a:pPr algn="ctr"/>
            <a:r>
              <a:rPr lang="sr-Latn-ME" sz="1800" b="1" dirty="0" smtClean="0">
                <a:cs typeface="Arial" panose="020B0604020202020204" pitchFamily="34" charset="0"/>
              </a:rPr>
              <a:t>Kolaborativna grant šema za inovativne projektne ideje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4567" y="1623556"/>
            <a:ext cx="8915400" cy="3777622"/>
          </a:xfrm>
        </p:spPr>
        <p:txBody>
          <a:bodyPr/>
          <a:lstStyle/>
          <a:p>
            <a:pPr algn="ctr"/>
            <a:endParaRPr lang="sr-Latn-ME" dirty="0" smtClean="0"/>
          </a:p>
          <a:p>
            <a:endParaRPr lang="sr-Latn-ME" dirty="0" smtClean="0"/>
          </a:p>
          <a:p>
            <a:pPr algn="ctr"/>
            <a:r>
              <a:rPr lang="sr-Latn-ME" sz="2000" dirty="0" smtClean="0"/>
              <a:t>Hvala na pažnji!</a:t>
            </a:r>
          </a:p>
          <a:p>
            <a:pPr marL="0" indent="0" algn="ctr">
              <a:buNone/>
            </a:pPr>
            <a:endParaRPr lang="sr-Latn-ME" dirty="0" smtClean="0"/>
          </a:p>
          <a:p>
            <a:pPr algn="ctr"/>
            <a:r>
              <a:rPr lang="sr-Latn-ME" b="1" dirty="0" smtClean="0"/>
              <a:t>Darko Petrušić, PhD</a:t>
            </a:r>
          </a:p>
          <a:p>
            <a:pPr marL="0" indent="0" algn="ctr">
              <a:buNone/>
            </a:pPr>
            <a:r>
              <a:rPr lang="sr-Latn-ME" dirty="0" smtClean="0"/>
              <a:t>Generalni direktor Ministarstva nauke</a:t>
            </a:r>
            <a:endParaRPr lang="sr-Latn-ME" dirty="0"/>
          </a:p>
          <a:p>
            <a:pPr marL="0" indent="0" algn="ctr">
              <a:buNone/>
            </a:pPr>
            <a:r>
              <a:rPr lang="sr-Latn-ME" dirty="0" smtClean="0"/>
              <a:t>e-mail: </a:t>
            </a:r>
            <a:r>
              <a:rPr lang="sr-Latn-ME" dirty="0" smtClean="0">
                <a:hlinkClick r:id="rId2"/>
              </a:rPr>
              <a:t>darko.</a:t>
            </a:r>
            <a:r>
              <a:rPr lang="en-US" dirty="0" smtClean="0">
                <a:hlinkClick r:id="rId2"/>
              </a:rPr>
              <a:t>p</a:t>
            </a:r>
            <a:r>
              <a:rPr lang="sr-Latn-ME" dirty="0" smtClean="0">
                <a:hlinkClick r:id="rId2"/>
              </a:rPr>
              <a:t>etrusic</a:t>
            </a:r>
            <a:r>
              <a:rPr lang="en-US" dirty="0" smtClean="0">
                <a:hlinkClick r:id="rId2"/>
              </a:rPr>
              <a:t>@mna.gov.me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www.mna.gov.me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03607" y="15929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Latn-ME" b="1" u="sng" dirty="0">
                <a:latin typeface="Calibri"/>
                <a:ea typeface="Calibri"/>
                <a:cs typeface="Times New Roman"/>
              </a:rPr>
              <a:t>GRANT ŠEMA ZA ANGAŽOVANJE MLADIH ISTRAŽIVAČA</a:t>
            </a:r>
            <a:endParaRPr lang="en-GB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Latn-ME" b="1" u="sng" dirty="0">
                <a:latin typeface="Calibri"/>
                <a:ea typeface="Calibri"/>
                <a:cs typeface="Times New Roman"/>
              </a:rPr>
              <a:t> U PRIVATNOM,  AKADEMSKOM i CIVILNOM SEKTORU </a:t>
            </a:r>
            <a:endParaRPr lang="en-GB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Picture 6" descr="10060577-3D-Map-of-Montenegro--Stock-Photo-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7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1800" b="1" dirty="0" smtClean="0"/>
              <a:t>Kolaborativna grant šema za inovativne projektne ideje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Finansijska alokacija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Ukupan iznos sredstava u okviru Grant šeme: </a:t>
            </a:r>
            <a:r>
              <a:rPr lang="sr-Latn-ME" b="1" dirty="0" smtClean="0"/>
              <a:t>1M EUR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Minimalni iznos granta: </a:t>
            </a:r>
            <a:r>
              <a:rPr lang="sr-Latn-ME" b="1" dirty="0" smtClean="0"/>
              <a:t>60.000,00 EUR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Maksimalni iznos granta: </a:t>
            </a:r>
            <a:r>
              <a:rPr lang="sr-Latn-ME" b="1" dirty="0" smtClean="0"/>
              <a:t>80.000,00 EUR</a:t>
            </a:r>
          </a:p>
          <a:p>
            <a:r>
              <a:rPr lang="sr-Latn-ME" dirty="0" smtClean="0"/>
              <a:t>Mogućnost podnošenja </a:t>
            </a:r>
            <a:r>
              <a:rPr lang="sr-Latn-ME" b="1" dirty="0" smtClean="0"/>
              <a:t>dvije aplikacije, dobija se samo jedan grant</a:t>
            </a:r>
          </a:p>
          <a:p>
            <a:r>
              <a:rPr lang="sr-Latn-ME" dirty="0" smtClean="0"/>
              <a:t>Trajanje: </a:t>
            </a:r>
            <a:r>
              <a:rPr lang="sr-Latn-ME" b="1" dirty="0" smtClean="0"/>
              <a:t>ne manje od 18 mjeseci i ne više od  24 mjeseca</a:t>
            </a:r>
          </a:p>
          <a:p>
            <a:r>
              <a:rPr lang="sr-Latn-ME" dirty="0" smtClean="0"/>
              <a:t>Lokacija: Crna Gora</a:t>
            </a:r>
          </a:p>
          <a:p>
            <a:r>
              <a:rPr lang="sr-Latn-ME" dirty="0"/>
              <a:t>Krajnji rok za podnošenje sažetaka projekata </a:t>
            </a:r>
            <a:r>
              <a:rPr lang="sr-Latn-ME" b="1" dirty="0"/>
              <a:t>18/03/2019 u14:30</a:t>
            </a:r>
          </a:p>
          <a:p>
            <a:endParaRPr lang="sr-Latn-ME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pic>
        <p:nvPicPr>
          <p:cNvPr id="6" name="Picture 5" descr="10060577-3D-Map-of-Montenegro--Stock-Photo-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2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1800" b="1" dirty="0" smtClean="0"/>
              <a:t>Kolaborativna grant šema za inovativne projektne ideje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Tematski prioriteti /u skladu sa Strategijom NID 2017-2021 i Strategijom inovativne djelatnosti 2016-2020/</a:t>
            </a:r>
          </a:p>
          <a:p>
            <a:r>
              <a:rPr lang="sr-Latn-ME" dirty="0" smtClean="0"/>
              <a:t>Energija</a:t>
            </a:r>
          </a:p>
          <a:p>
            <a:r>
              <a:rPr lang="sr-Latn-ME" dirty="0" smtClean="0"/>
              <a:t>Poljoprivreda i hrana</a:t>
            </a:r>
          </a:p>
          <a:p>
            <a:r>
              <a:rPr lang="sr-Latn-ME" dirty="0" smtClean="0"/>
              <a:t>Održivi razvoj i turizam</a:t>
            </a:r>
          </a:p>
          <a:p>
            <a:r>
              <a:rPr lang="sr-Latn-ME" dirty="0" smtClean="0"/>
              <a:t>ICT</a:t>
            </a:r>
          </a:p>
          <a:p>
            <a:r>
              <a:rPr lang="sr-Latn-ME" dirty="0" smtClean="0"/>
              <a:t>Medicina i zdravlje ljudi</a:t>
            </a:r>
          </a:p>
          <a:p>
            <a:r>
              <a:rPr lang="sr-Latn-ME" dirty="0" smtClean="0"/>
              <a:t>Novi materijali, proizvodi i usluge i</a:t>
            </a:r>
          </a:p>
          <a:p>
            <a:r>
              <a:rPr lang="sr-Latn-ME" dirty="0" smtClean="0"/>
              <a:t>Nauka, obrazovanje i identitet.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pic>
        <p:nvPicPr>
          <p:cNvPr id="6" name="Picture 5" descr="10060577-3D-Map-of-Montenegro--Stock-Photo-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83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248130"/>
              </p:ext>
            </p:extLst>
          </p:nvPr>
        </p:nvGraphicFramePr>
        <p:xfrm>
          <a:off x="2113472" y="-77637"/>
          <a:ext cx="8393502" cy="4675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 descr="10060577-3D-Map-of-Montenegro--Stock-Photo-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011912954"/>
              </p:ext>
            </p:extLst>
          </p:nvPr>
        </p:nvGraphicFramePr>
        <p:xfrm>
          <a:off x="2950233" y="2993365"/>
          <a:ext cx="5917721" cy="3933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378847" y="3303397"/>
            <a:ext cx="36535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4000" dirty="0" smtClean="0">
                <a:solidFill>
                  <a:prstClr val="black"/>
                </a:solidFill>
                <a:latin typeface="Algerian" panose="04020705040A02060702" pitchFamily="82" charset="0"/>
              </a:rPr>
              <a:t>IPA II -</a:t>
            </a:r>
            <a:r>
              <a:rPr lang="en-US" sz="4000" dirty="0" err="1" smtClean="0">
                <a:solidFill>
                  <a:prstClr val="black"/>
                </a:solidFill>
                <a:latin typeface="Algerian" panose="04020705040A02060702" pitchFamily="82" charset="0"/>
              </a:rPr>
              <a:t>sopees</a:t>
            </a:r>
            <a:r>
              <a:rPr lang="en-US" dirty="0" smtClean="0">
                <a:solidFill>
                  <a:prstClr val="black"/>
                </a:solidFill>
                <a:latin typeface="Algerian" panose="04020705040A02060702" pitchFamily="82" charset="0"/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37244" y="114500"/>
            <a:ext cx="1255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4000" dirty="0" smtClean="0">
                <a:solidFill>
                  <a:prstClr val="black"/>
                </a:solidFill>
                <a:latin typeface="Algerian" panose="04020705040A02060702" pitchFamily="82" charset="0"/>
              </a:rPr>
              <a:t>MNA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3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1800" b="1" dirty="0" smtClean="0"/>
              <a:t>Kolaborativna grant šema za inovativne projektne ideje</a:t>
            </a:r>
            <a:endParaRPr lang="en-US" sz="1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Opšte informacije</a:t>
            </a:r>
          </a:p>
          <a:p>
            <a:r>
              <a:rPr lang="sr-Latn-ME" sz="1600" dirty="0" smtClean="0"/>
              <a:t>SOPEES odobren u oktobru 2015. </a:t>
            </a:r>
          </a:p>
          <a:p>
            <a:r>
              <a:rPr lang="sr-Latn-ME" sz="1600" dirty="0" smtClean="0"/>
              <a:t>Dvije vezane aktivnosti-Grant šema i Ugovor o uslugama</a:t>
            </a:r>
          </a:p>
          <a:p>
            <a:r>
              <a:rPr lang="sr-Latn-ME" sz="1600" dirty="0" smtClean="0"/>
              <a:t>Grant Šema „Kolaborativna grant šema za inovativne projektne ideje“odobrena/ objavljenja  01/02/2019</a:t>
            </a:r>
          </a:p>
          <a:p>
            <a:r>
              <a:rPr lang="sr-Latn-ME" sz="1600" dirty="0" smtClean="0"/>
              <a:t>Cilj: Podrška kreiranju inovativnog eko sistema za mlade i doprinos realizaciji ciljeva iz Strategije naučno-istraživačke djelatnosti Crne Gore 2017-2021: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sz="1600" dirty="0" smtClean="0"/>
              <a:t>Razvoj ljudskih resursa i istraživačkih kapaciteta</a:t>
            </a:r>
          </a:p>
          <a:p>
            <a:r>
              <a:rPr lang="sr-Latn-ME" sz="1600" dirty="0" smtClean="0"/>
              <a:t>Jačanje sinergije između nauke i ekonomije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pic>
        <p:nvPicPr>
          <p:cNvPr id="6" name="Picture 5" descr="10060577-3D-Map-of-Montenegro--Stock-Photo-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4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2613" y="227295"/>
            <a:ext cx="8911687" cy="1280890"/>
          </a:xfrm>
        </p:spPr>
        <p:txBody>
          <a:bodyPr>
            <a:normAutofit/>
          </a:bodyPr>
          <a:lstStyle/>
          <a:p>
            <a:r>
              <a:rPr lang="sr-Latn-ME" sz="1800" b="1" dirty="0" smtClean="0"/>
              <a:t>Kolaborativna grant šema za inovativne projektne ideje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8900" y="1072551"/>
            <a:ext cx="8915400" cy="3777622"/>
          </a:xfrm>
        </p:spPr>
        <p:txBody>
          <a:bodyPr/>
          <a:lstStyle/>
          <a:p>
            <a:r>
              <a:rPr lang="sr-Latn-ME" dirty="0" smtClean="0"/>
              <a:t>Ciljevi Grant šeme /Poziva za aplikante/</a:t>
            </a:r>
          </a:p>
          <a:p>
            <a:r>
              <a:rPr lang="sr-Latn-ME" dirty="0" smtClean="0"/>
              <a:t>Opšti cilj: Jačanje sistema istraživanja i inovacija u Crnoj Gori</a:t>
            </a:r>
          </a:p>
          <a:p>
            <a:r>
              <a:rPr lang="sr-Latn-ME" dirty="0" smtClean="0"/>
              <a:t>Specifični cilj:Jačanje inovativnih ideja u privrednom, akademskom i civilnom sektoru u Crnoj Gori kroz implementaciju inovativnih projektnih ideja sa ciljem doprinosa pametnom i održivom ekonomskom rastu</a:t>
            </a:r>
          </a:p>
          <a:p>
            <a:r>
              <a:rPr lang="sr-Latn-ME" dirty="0" smtClean="0"/>
              <a:t>Prioritet: Angažovanje mladih istraživača sa ciljem jačanja ljudskih resursa i inovativnog sistema u Crnoj Gori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pic>
        <p:nvPicPr>
          <p:cNvPr id="6" name="Picture 5" descr="10060577-3D-Map-of-Montenegro--Stock-Photo-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11734785"/>
              </p:ext>
            </p:extLst>
          </p:nvPr>
        </p:nvGraphicFramePr>
        <p:xfrm>
          <a:off x="4623760" y="3355675"/>
          <a:ext cx="3873259" cy="3502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5451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1800" b="1" dirty="0" smtClean="0"/>
              <a:t>Kolaborativna grant šema za inovativne projektne ideje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dirty="0" smtClean="0"/>
              <a:t>Vrste aktivnosti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Uvođenje novih tehnologija uopšte ili u postojeće proizvode,usluge ili procese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Identifikacija i ispitivanje mehanizama koji se mogu integrisati u cilju uvođenja novih tehnologija u postojeće proizvode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Omogućavanje uslova za korištenje najpogodnijih mehanizama razvoja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Kupovina odgovarajuće opreme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Razvoj i testiranje inovativnih proizvoda, usluga, servisa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ME" dirty="0" smtClean="0"/>
              <a:t>Razvoj prototipa i pilot proizvoda (testiranje i validacija radnog modela), primjena na tržištu, stalno unapređenje proizvoda ili usluge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pic>
        <p:nvPicPr>
          <p:cNvPr id="6" name="Picture 5" descr="10060577-3D-Map-of-Montenegro--Stock-Photo-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1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Razvoj i diseminacija informacija sa ciljem prezentovanja rezultata projekta i/li komercijalizacije istraživanja (primjena inovacije na tržištu)</a:t>
            </a:r>
          </a:p>
          <a:p>
            <a:r>
              <a:rPr lang="sr-Latn-ME" dirty="0" smtClean="0"/>
              <a:t>Definisanje i razvoj novih inovativnih ideja/koncepata koji se mogu dalje razrađivati uz moguću podršku i kroz druge nacionalne i međunarodne instrumente</a:t>
            </a:r>
          </a:p>
          <a:p>
            <a:r>
              <a:rPr lang="sr-Latn-ME" dirty="0" smtClean="0"/>
              <a:t>Priprema i objavljivanje naučnih članaka u relevantnim naučnim časopisima.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1800" b="1" dirty="0"/>
              <a:t>Kolaborativna grant šema za inovativne projektne ideje</a:t>
            </a:r>
            <a:endParaRPr lang="en-US" sz="1800" dirty="0"/>
          </a:p>
        </p:txBody>
      </p:sp>
      <p:pic>
        <p:nvPicPr>
          <p:cNvPr id="7" name="Picture 6" descr="10060577-3D-Map-of-Montenegro--Stock-Photo-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3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596678"/>
            <a:ext cx="8911687" cy="1280890"/>
          </a:xfrm>
        </p:spPr>
        <p:txBody>
          <a:bodyPr>
            <a:normAutofit/>
          </a:bodyPr>
          <a:lstStyle/>
          <a:p>
            <a:r>
              <a:rPr lang="sr-Latn-ME" sz="1800" b="1" dirty="0" smtClean="0">
                <a:cs typeface="Arial" panose="020B0604020202020204" pitchFamily="34" charset="0"/>
              </a:rPr>
              <a:t>Kolaborativna grant šema za inovativne projektne ideje</a:t>
            </a:r>
            <a:endParaRPr lang="en-US" sz="1800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Krajnji rok za podnošenje sažetaka projekata </a:t>
            </a:r>
            <a:r>
              <a:rPr lang="sr-Latn-ME" b="1" dirty="0" smtClean="0"/>
              <a:t>18/03/2019 u14:30</a:t>
            </a:r>
          </a:p>
          <a:p>
            <a:r>
              <a:rPr lang="sr-Latn-ME" dirty="0" smtClean="0"/>
              <a:t>Za dodatne informacije-Ministarstvo finansija Crne Gore-Direktorat za ugovaranje i finansiranje sredstava EU pomoći /https://www.cfcu.gov.me/en/sections/CFCU_Tenders/</a:t>
            </a:r>
          </a:p>
          <a:p>
            <a:r>
              <a:rPr lang="sr-Latn-ME" dirty="0" smtClean="0"/>
              <a:t>Dodatna pitanja: e-mail: </a:t>
            </a:r>
            <a:r>
              <a:rPr lang="sr-Latn-ME" dirty="0" smtClean="0">
                <a:hlinkClick r:id="rId2"/>
              </a:rPr>
              <a:t>cfcu</a:t>
            </a:r>
            <a:r>
              <a:rPr lang="en-US" dirty="0" smtClean="0">
                <a:hlinkClick r:id="rId2"/>
              </a:rPr>
              <a:t>@mif.gov.me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8" y="6043422"/>
            <a:ext cx="814578" cy="814578"/>
          </a:xfrm>
          <a:prstGeom prst="rect">
            <a:avLst/>
          </a:prstGeom>
        </p:spPr>
      </p:pic>
      <p:pic>
        <p:nvPicPr>
          <p:cNvPr id="6" name="Picture 5" descr="10060577-3D-Map-of-Montenegro--Stock-Photo-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896600" y="55626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1_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476</TotalTime>
  <Words>538</Words>
  <Application>Microsoft Office PowerPoint</Application>
  <PresentationFormat>Custom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Wisp</vt:lpstr>
      <vt:lpstr>1_Wisp</vt:lpstr>
      <vt:lpstr>IPA VIŠEGODIŠNJI AKCIJSKI PROGRAM ZA CRNU GORU ZA ZAPOŠLJAVANJE, OBRAZOVANJE I SOCIJALNU POLITIKU-sopees</vt:lpstr>
      <vt:lpstr>Kolaborativna grant šema za inovativne projektne ideje</vt:lpstr>
      <vt:lpstr>Kolaborativna grant šema za inovativne projektne ideje</vt:lpstr>
      <vt:lpstr>PowerPoint Presentation</vt:lpstr>
      <vt:lpstr>Kolaborativna grant šema za inovativne projektne ideje</vt:lpstr>
      <vt:lpstr>Kolaborativna grant šema za inovativne projektne ideje</vt:lpstr>
      <vt:lpstr>Kolaborativna grant šema za inovativne projektne ideje</vt:lpstr>
      <vt:lpstr>Kolaborativna grant šema za inovativne projektne ideje</vt:lpstr>
      <vt:lpstr>Kolaborativna grant šema za inovativne projektne ideje</vt:lpstr>
      <vt:lpstr>Kolaborativna grant šema za inovativne projektne ideje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 II-Multi-annual Action Prfogramme for montenegro on employment,education and social policy-sopees 2015-2017</dc:title>
  <dc:creator>Smilja Kazic</dc:creator>
  <cp:lastModifiedBy>win10</cp:lastModifiedBy>
  <cp:revision>26</cp:revision>
  <cp:lastPrinted>2019-02-18T07:04:07Z</cp:lastPrinted>
  <dcterms:created xsi:type="dcterms:W3CDTF">2019-02-13T19:26:12Z</dcterms:created>
  <dcterms:modified xsi:type="dcterms:W3CDTF">2019-02-19T09:03:43Z</dcterms:modified>
</cp:coreProperties>
</file>