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718" r:id="rId2"/>
    <p:sldMasterId id="2147483730" r:id="rId3"/>
  </p:sldMasterIdLst>
  <p:notesMasterIdLst>
    <p:notesMasterId r:id="rId9"/>
  </p:notesMasterIdLst>
  <p:handoutMasterIdLst>
    <p:handoutMasterId r:id="rId10"/>
  </p:handoutMasterIdLst>
  <p:sldIdLst>
    <p:sldId id="354" r:id="rId4"/>
    <p:sldId id="299" r:id="rId5"/>
    <p:sldId id="351" r:id="rId6"/>
    <p:sldId id="352" r:id="rId7"/>
    <p:sldId id="353" r:id="rId8"/>
  </p:sldIdLst>
  <p:sldSz cx="9144000" cy="6858000" type="screen4x3"/>
  <p:notesSz cx="6772275" cy="9902825"/>
  <p:defaultTextStyle>
    <a:defPPr>
      <a:defRPr lang="cs-CZ"/>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4" d="100"/>
          <a:sy n="54" d="100"/>
        </p:scale>
        <p:origin x="-970"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34653" cy="495141"/>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cs-CZ"/>
          </a:p>
        </p:txBody>
      </p:sp>
      <p:sp>
        <p:nvSpPr>
          <p:cNvPr id="3" name="Zástupný symbol pro datum 2"/>
          <p:cNvSpPr>
            <a:spLocks noGrp="1"/>
          </p:cNvSpPr>
          <p:nvPr>
            <p:ph type="dt" sz="quarter" idx="1"/>
          </p:nvPr>
        </p:nvSpPr>
        <p:spPr>
          <a:xfrm>
            <a:off x="3836055" y="0"/>
            <a:ext cx="2934653" cy="495141"/>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E649F627-EE1B-4342-B92F-5705673F52BC}" type="datetimeFigureOut">
              <a:rPr lang="cs-CZ"/>
              <a:pPr>
                <a:defRPr/>
              </a:pPr>
              <a:t>26.9.2018</a:t>
            </a:fld>
            <a:endParaRPr lang="cs-CZ"/>
          </a:p>
        </p:txBody>
      </p:sp>
      <p:sp>
        <p:nvSpPr>
          <p:cNvPr id="4" name="Zástupný symbol pro zápatí 3"/>
          <p:cNvSpPr>
            <a:spLocks noGrp="1"/>
          </p:cNvSpPr>
          <p:nvPr>
            <p:ph type="ftr" sz="quarter" idx="2"/>
          </p:nvPr>
        </p:nvSpPr>
        <p:spPr>
          <a:xfrm>
            <a:off x="0" y="9405965"/>
            <a:ext cx="2934653" cy="495141"/>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cs-CZ"/>
          </a:p>
        </p:txBody>
      </p:sp>
      <p:sp>
        <p:nvSpPr>
          <p:cNvPr id="5" name="Zástupný symbol pro číslo snímku 4"/>
          <p:cNvSpPr>
            <a:spLocks noGrp="1"/>
          </p:cNvSpPr>
          <p:nvPr>
            <p:ph type="sldNum" sz="quarter" idx="3"/>
          </p:nvPr>
        </p:nvSpPr>
        <p:spPr>
          <a:xfrm>
            <a:off x="3836055" y="9405965"/>
            <a:ext cx="2934653" cy="495141"/>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CF9C486-ACD7-4B97-8A64-3C3F1E1CE9B8}" type="slidenum">
              <a:rPr lang="cs-CZ"/>
              <a:pPr>
                <a:defRPr/>
              </a:pPr>
              <a:t>‹#›</a:t>
            </a:fld>
            <a:endParaRPr lang="cs-CZ"/>
          </a:p>
        </p:txBody>
      </p:sp>
    </p:spTree>
    <p:extLst>
      <p:ext uri="{BB962C8B-B14F-4D97-AF65-F5344CB8AC3E}">
        <p14:creationId xmlns:p14="http://schemas.microsoft.com/office/powerpoint/2010/main" val="26401416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34653" cy="495141"/>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cs-CZ"/>
          </a:p>
        </p:txBody>
      </p:sp>
      <p:sp>
        <p:nvSpPr>
          <p:cNvPr id="3" name="Zástupný symbol pro datum 2"/>
          <p:cNvSpPr>
            <a:spLocks noGrp="1"/>
          </p:cNvSpPr>
          <p:nvPr>
            <p:ph type="dt" idx="1"/>
          </p:nvPr>
        </p:nvSpPr>
        <p:spPr>
          <a:xfrm>
            <a:off x="3836055" y="0"/>
            <a:ext cx="2934653" cy="495141"/>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7BEE757-0D87-4F4D-9CCA-F8CAEC2E00EE}" type="datetimeFigureOut">
              <a:rPr lang="cs-CZ"/>
              <a:pPr>
                <a:defRPr/>
              </a:pPr>
              <a:t>26.9.2018</a:t>
            </a:fld>
            <a:endParaRPr lang="cs-CZ"/>
          </a:p>
        </p:txBody>
      </p:sp>
      <p:sp>
        <p:nvSpPr>
          <p:cNvPr id="4" name="Zástupný symbol pro obrázek snímku 3"/>
          <p:cNvSpPr>
            <a:spLocks noGrp="1" noRot="1" noChangeAspect="1"/>
          </p:cNvSpPr>
          <p:nvPr>
            <p:ph type="sldImg" idx="2"/>
          </p:nvPr>
        </p:nvSpPr>
        <p:spPr>
          <a:xfrm>
            <a:off x="911225" y="742950"/>
            <a:ext cx="4949825" cy="3713163"/>
          </a:xfrm>
          <a:prstGeom prst="rect">
            <a:avLst/>
          </a:prstGeom>
          <a:noFill/>
          <a:ln w="12700">
            <a:solidFill>
              <a:prstClr val="black"/>
            </a:solidFill>
          </a:ln>
        </p:spPr>
        <p:txBody>
          <a:bodyPr vert="horz" lIns="91440" tIns="45720" rIns="91440" bIns="45720" rtlCol="0" anchor="ctr"/>
          <a:lstStyle/>
          <a:p>
            <a:pPr lvl="0"/>
            <a:endParaRPr lang="cs-CZ" noProof="0" smtClean="0"/>
          </a:p>
        </p:txBody>
      </p:sp>
      <p:sp>
        <p:nvSpPr>
          <p:cNvPr id="5" name="Zástupný symbol pro poznámky 4"/>
          <p:cNvSpPr>
            <a:spLocks noGrp="1"/>
          </p:cNvSpPr>
          <p:nvPr>
            <p:ph type="body" sz="quarter" idx="3"/>
          </p:nvPr>
        </p:nvSpPr>
        <p:spPr>
          <a:xfrm>
            <a:off x="677228" y="4703842"/>
            <a:ext cx="5417820" cy="4456271"/>
          </a:xfrm>
          <a:prstGeom prst="rect">
            <a:avLst/>
          </a:prstGeom>
        </p:spPr>
        <p:txBody>
          <a:bodyPr vert="horz" lIns="91440" tIns="45720" rIns="91440" bIns="45720" rtlCol="0">
            <a:normAutofit/>
          </a:bodyPr>
          <a:lstStyle/>
          <a:p>
            <a:pPr lvl="0"/>
            <a:r>
              <a:rPr lang="cs-CZ" noProof="0" smtClean="0"/>
              <a:t>Klepnutím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 name="Zástupný symbol pro zápatí 5"/>
          <p:cNvSpPr>
            <a:spLocks noGrp="1"/>
          </p:cNvSpPr>
          <p:nvPr>
            <p:ph type="ftr" sz="quarter" idx="4"/>
          </p:nvPr>
        </p:nvSpPr>
        <p:spPr>
          <a:xfrm>
            <a:off x="0" y="9405965"/>
            <a:ext cx="2934653" cy="495141"/>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cs-CZ"/>
          </a:p>
        </p:txBody>
      </p:sp>
      <p:sp>
        <p:nvSpPr>
          <p:cNvPr id="7" name="Zástupný symbol pro číslo snímku 6"/>
          <p:cNvSpPr>
            <a:spLocks noGrp="1"/>
          </p:cNvSpPr>
          <p:nvPr>
            <p:ph type="sldNum" sz="quarter" idx="5"/>
          </p:nvPr>
        </p:nvSpPr>
        <p:spPr>
          <a:xfrm>
            <a:off x="3836055" y="9405965"/>
            <a:ext cx="2934653" cy="495141"/>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C4854346-5E6B-41C5-B212-F25EF24F5B93}" type="slidenum">
              <a:rPr lang="cs-CZ"/>
              <a:pPr>
                <a:defRPr/>
              </a:pPr>
              <a:t>‹#›</a:t>
            </a:fld>
            <a:endParaRPr lang="cs-CZ"/>
          </a:p>
        </p:txBody>
      </p:sp>
    </p:spTree>
    <p:extLst>
      <p:ext uri="{BB962C8B-B14F-4D97-AF65-F5344CB8AC3E}">
        <p14:creationId xmlns:p14="http://schemas.microsoft.com/office/powerpoint/2010/main" val="1644119978"/>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Úvodní snímek">
    <p:spTree>
      <p:nvGrpSpPr>
        <p:cNvPr id="1" name=""/>
        <p:cNvGrpSpPr/>
        <p:nvPr/>
      </p:nvGrpSpPr>
      <p:grpSpPr>
        <a:xfrm>
          <a:off x="0" y="0"/>
          <a:ext cx="0" cy="0"/>
          <a:chOff x="0" y="0"/>
          <a:chExt cx="0" cy="0"/>
        </a:xfrm>
      </p:grpSpPr>
      <p:sp>
        <p:nvSpPr>
          <p:cNvPr id="7" name="Podnadpis 2"/>
          <p:cNvSpPr>
            <a:spLocks noGrp="1"/>
          </p:cNvSpPr>
          <p:nvPr>
            <p:ph type="subTitle" idx="1"/>
          </p:nvPr>
        </p:nvSpPr>
        <p:spPr>
          <a:xfrm>
            <a:off x="691480" y="2160439"/>
            <a:ext cx="7768952" cy="2132657"/>
          </a:xfrm>
          <a:prstGeom prst="rect">
            <a:avLst/>
          </a:prstGeom>
        </p:spPr>
        <p:txBody>
          <a:bodyPr>
            <a:normAutofit/>
          </a:bodyPr>
          <a:lstStyle>
            <a:lvl1pPr marL="0" indent="0" algn="l">
              <a:buNone/>
              <a:defRPr sz="2500" baseline="0">
                <a:solidFill>
                  <a:srgbClr val="219BD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dirty="0" smtClean="0"/>
              <a:t>Klepnutím lze upravit styl předlohy podnadpisů.</a:t>
            </a:r>
            <a:endParaRPr lang="cs-CZ" dirty="0"/>
          </a:p>
        </p:txBody>
      </p:sp>
      <p:sp>
        <p:nvSpPr>
          <p:cNvPr id="8" name="Nadpis 1"/>
          <p:cNvSpPr>
            <a:spLocks noGrp="1"/>
          </p:cNvSpPr>
          <p:nvPr>
            <p:ph type="title"/>
          </p:nvPr>
        </p:nvSpPr>
        <p:spPr>
          <a:xfrm>
            <a:off x="683568" y="764704"/>
            <a:ext cx="7772400" cy="1362075"/>
          </a:xfrm>
          <a:prstGeom prst="rect">
            <a:avLst/>
          </a:prstGeom>
        </p:spPr>
        <p:txBody>
          <a:bodyPr anchor="t"/>
          <a:lstStyle>
            <a:lvl1pPr algn="l">
              <a:defRPr sz="4000" b="1" cap="all">
                <a:solidFill>
                  <a:srgbClr val="0F245E"/>
                </a:solidFill>
              </a:defRPr>
            </a:lvl1pPr>
          </a:lstStyle>
          <a:p>
            <a:r>
              <a:rPr lang="cs-CZ" dirty="0" smtClean="0"/>
              <a:t>Klepnutím lze upravit styl předlohy nadpisů.</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A2740CCA-C464-4982-9A1F-5201C4FF967E}" type="datetime1">
              <a:rPr lang="cs-CZ"/>
              <a:pPr>
                <a:defRPr/>
              </a:pPr>
              <a:t>26.9.2018</a:t>
            </a:fld>
            <a:endParaRPr lang="cs-CZ"/>
          </a:p>
        </p:txBody>
      </p:sp>
      <p:sp>
        <p:nvSpPr>
          <p:cNvPr id="5"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6" name="Zástupný symbol pro číslo snímku 5"/>
          <p:cNvSpPr>
            <a:spLocks noGrp="1"/>
          </p:cNvSpPr>
          <p:nvPr>
            <p:ph type="sldNum" sz="quarter" idx="12"/>
          </p:nvPr>
        </p:nvSpPr>
        <p:spPr/>
        <p:txBody>
          <a:bodyPr/>
          <a:lstStyle>
            <a:lvl1pPr>
              <a:defRPr/>
            </a:lvl1pPr>
          </a:lstStyle>
          <a:p>
            <a:pPr>
              <a:defRPr/>
            </a:pPr>
            <a:fld id="{5098FA16-5DF3-4DD2-99AC-E376AB2EB2B5}" type="slidenum">
              <a:rPr lang="cs-CZ"/>
              <a:pPr>
                <a:defRPr/>
              </a:pPr>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cs-CZ" smtClean="0"/>
              <a:t>Kliknutím lze upravit styl.</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mtClean="0"/>
              <a:t>Kliknutím na ikonu přidáte obrázek.</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pPr>
              <a:defRPr/>
            </a:pPr>
            <a:fld id="{0C827D52-01BC-4D7B-9D57-0F3F974FF69B}" type="datetime1">
              <a:rPr lang="cs-CZ" smtClean="0"/>
              <a:pPr>
                <a:defRPr/>
              </a:pPr>
              <a:t>26.9.2018</a:t>
            </a:fld>
            <a:endParaRPr lang="cs-CZ"/>
          </a:p>
        </p:txBody>
      </p:sp>
      <p:sp>
        <p:nvSpPr>
          <p:cNvPr id="6" name="Footer Placeholder 5"/>
          <p:cNvSpPr>
            <a:spLocks noGrp="1"/>
          </p:cNvSpPr>
          <p:nvPr>
            <p:ph type="ftr" sz="quarter" idx="11"/>
          </p:nvPr>
        </p:nvSpPr>
        <p:spPr/>
        <p:txBody>
          <a:bodyPr/>
          <a:lstStyle/>
          <a:p>
            <a:pPr>
              <a:defRPr/>
            </a:pPr>
            <a:r>
              <a:rPr lang="cs-CZ" smtClean="0"/>
              <a:t>Zápatí pro jméno autora</a:t>
            </a:r>
            <a:endParaRPr lang="cs-CZ"/>
          </a:p>
        </p:txBody>
      </p:sp>
      <p:sp>
        <p:nvSpPr>
          <p:cNvPr id="7" name="Slide Number Placeholder 6"/>
          <p:cNvSpPr>
            <a:spLocks noGrp="1"/>
          </p:cNvSpPr>
          <p:nvPr>
            <p:ph type="sldNum" sz="quarter" idx="12"/>
          </p:nvPr>
        </p:nvSpPr>
        <p:spPr/>
        <p:txBody>
          <a:bodyPr/>
          <a:lstStyle/>
          <a:p>
            <a:pPr>
              <a:defRPr/>
            </a:pPr>
            <a:fld id="{2A0927A1-241C-4709-A736-5EC9C6F5E066}" type="slidenum">
              <a:rPr lang="cs-CZ" smtClean="0"/>
              <a:pPr>
                <a:defRPr/>
              </a:pPr>
              <a:t>‹#›</a:t>
            </a:fld>
            <a:endParaRPr lang="cs-CZ"/>
          </a:p>
        </p:txBody>
      </p:sp>
      <p:sp>
        <p:nvSpPr>
          <p:cNvPr id="8" name="Nadpis 1"/>
          <p:cNvSpPr txBox="1">
            <a:spLocks/>
          </p:cNvSpPr>
          <p:nvPr userDrawn="1"/>
        </p:nvSpPr>
        <p:spPr>
          <a:xfrm>
            <a:off x="250825" y="269875"/>
            <a:ext cx="7200900" cy="1143000"/>
          </a:xfrm>
          <a:prstGeom prst="rect">
            <a:avLst/>
          </a:prstGeom>
        </p:spPr>
        <p:txBody>
          <a:bodyPr>
            <a:normAutofit/>
          </a:bodyPr>
          <a:lstStyle>
            <a:lvl1pPr algn="l">
              <a:defRPr sz="2500">
                <a:solidFill>
                  <a:schemeClr val="bg1"/>
                </a:solidFill>
              </a:defRPr>
            </a:lvl1pPr>
          </a:lstStyle>
          <a:p>
            <a:pPr fontAlgn="auto">
              <a:spcAft>
                <a:spcPts val="0"/>
              </a:spcAft>
              <a:defRPr/>
            </a:pPr>
            <a:r>
              <a:rPr lang="cs-CZ" smtClean="0">
                <a:latin typeface="+mj-lt"/>
                <a:ea typeface="+mj-ea"/>
                <a:cs typeface="+mj-cs"/>
              </a:rPr>
              <a:t>Klepnutím lze upravit styl předlohy nadpisů.</a:t>
            </a:r>
            <a:endParaRPr lang="cs-CZ" dirty="0">
              <a:latin typeface="+mj-lt"/>
              <a:ea typeface="+mj-ea"/>
              <a:cs typeface="+mj-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pPr>
              <a:defRPr/>
            </a:pPr>
            <a:fld id="{CE660174-6FE4-4A08-BCD2-101CFBE2EB23}" type="datetime1">
              <a:rPr lang="cs-CZ" smtClean="0"/>
              <a:pPr>
                <a:defRPr/>
              </a:pPr>
              <a:t>26.9.2018</a:t>
            </a:fld>
            <a:endParaRPr lang="cs-CZ"/>
          </a:p>
        </p:txBody>
      </p:sp>
      <p:sp>
        <p:nvSpPr>
          <p:cNvPr id="5" name="Footer Placeholder 4"/>
          <p:cNvSpPr>
            <a:spLocks noGrp="1"/>
          </p:cNvSpPr>
          <p:nvPr>
            <p:ph type="ftr" sz="quarter" idx="11"/>
          </p:nvPr>
        </p:nvSpPr>
        <p:spPr/>
        <p:txBody>
          <a:bodyPr/>
          <a:lstStyle/>
          <a:p>
            <a:pPr>
              <a:defRPr/>
            </a:pPr>
            <a:r>
              <a:rPr lang="cs-CZ" smtClean="0"/>
              <a:t>Zápatí pro jméno autora</a:t>
            </a:r>
            <a:endParaRPr lang="cs-CZ"/>
          </a:p>
        </p:txBody>
      </p:sp>
      <p:sp>
        <p:nvSpPr>
          <p:cNvPr id="6" name="Slide Number Placeholder 5"/>
          <p:cNvSpPr>
            <a:spLocks noGrp="1"/>
          </p:cNvSpPr>
          <p:nvPr>
            <p:ph type="sldNum" sz="quarter" idx="12"/>
          </p:nvPr>
        </p:nvSpPr>
        <p:spPr/>
        <p:txBody>
          <a:bodyPr/>
          <a:lstStyle/>
          <a:p>
            <a:pPr>
              <a:defRPr/>
            </a:pPr>
            <a:fld id="{FC4AA40E-B041-4AB2-A90D-1D9B0262C277}" type="slidenum">
              <a:rPr lang="cs-CZ" smtClean="0"/>
              <a:pPr>
                <a:defRPr/>
              </a:pPr>
              <a:t>‹#›</a:t>
            </a:fld>
            <a:endParaRPr lang="cs-CZ"/>
          </a:p>
        </p:txBody>
      </p:sp>
    </p:spTree>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cs-CZ" smtClean="0"/>
              <a:t>Kliknutím lze upravit styl.</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pPr>
              <a:defRPr/>
            </a:pPr>
            <a:fld id="{CE660174-6FE4-4A08-BCD2-101CFBE2EB23}" type="datetime1">
              <a:rPr lang="cs-CZ" smtClean="0"/>
              <a:pPr>
                <a:defRPr/>
              </a:pPr>
              <a:t>26.9.2018</a:t>
            </a:fld>
            <a:endParaRPr lang="cs-CZ"/>
          </a:p>
        </p:txBody>
      </p:sp>
      <p:sp>
        <p:nvSpPr>
          <p:cNvPr id="5" name="Footer Placeholder 4"/>
          <p:cNvSpPr>
            <a:spLocks noGrp="1"/>
          </p:cNvSpPr>
          <p:nvPr>
            <p:ph type="ftr" sz="quarter" idx="11"/>
          </p:nvPr>
        </p:nvSpPr>
        <p:spPr/>
        <p:txBody>
          <a:bodyPr/>
          <a:lstStyle/>
          <a:p>
            <a:pPr>
              <a:defRPr/>
            </a:pPr>
            <a:r>
              <a:rPr lang="cs-CZ" smtClean="0"/>
              <a:t>Zápatí pro jméno autora</a:t>
            </a:r>
            <a:endParaRPr lang="cs-CZ"/>
          </a:p>
        </p:txBody>
      </p:sp>
      <p:sp>
        <p:nvSpPr>
          <p:cNvPr id="6" name="Slide Number Placeholder 5"/>
          <p:cNvSpPr>
            <a:spLocks noGrp="1"/>
          </p:cNvSpPr>
          <p:nvPr>
            <p:ph type="sldNum" sz="quarter" idx="12"/>
          </p:nvPr>
        </p:nvSpPr>
        <p:spPr/>
        <p:txBody>
          <a:bodyPr/>
          <a:lstStyle/>
          <a:p>
            <a:pPr>
              <a:defRPr/>
            </a:pPr>
            <a:fld id="{FC4AA40E-B041-4AB2-A90D-1D9B0262C277}" type="slidenum">
              <a:rPr lang="cs-CZ" smtClean="0"/>
              <a:pPr>
                <a:defRPr/>
              </a:pPr>
              <a:t>‹#›</a:t>
            </a:fld>
            <a:endParaRPr lang="cs-CZ"/>
          </a:p>
        </p:txBody>
      </p:sp>
    </p:spTree>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Nadpis a obsah">
    <p:spTree>
      <p:nvGrpSpPr>
        <p:cNvPr id="1" name=""/>
        <p:cNvGrpSpPr/>
        <p:nvPr/>
      </p:nvGrpSpPr>
      <p:grpSpPr>
        <a:xfrm>
          <a:off x="0" y="0"/>
          <a:ext cx="0" cy="0"/>
          <a:chOff x="0" y="0"/>
          <a:chExt cx="0" cy="0"/>
        </a:xfrm>
      </p:grpSpPr>
      <p:sp>
        <p:nvSpPr>
          <p:cNvPr id="7" name="Nadpis 1"/>
          <p:cNvSpPr>
            <a:spLocks noGrp="1"/>
          </p:cNvSpPr>
          <p:nvPr>
            <p:ph type="title"/>
          </p:nvPr>
        </p:nvSpPr>
        <p:spPr>
          <a:xfrm>
            <a:off x="251520" y="269776"/>
            <a:ext cx="7200800" cy="1143000"/>
          </a:xfrm>
          <a:prstGeom prst="rect">
            <a:avLst/>
          </a:prstGeo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8" name="Zástupný symbol pro obsah 2"/>
          <p:cNvSpPr>
            <a:spLocks noGrp="1"/>
          </p:cNvSpPr>
          <p:nvPr>
            <p:ph idx="1"/>
          </p:nvPr>
        </p:nvSpPr>
        <p:spPr>
          <a:xfrm>
            <a:off x="457200" y="1700808"/>
            <a:ext cx="8229600" cy="4425355"/>
          </a:xfrm>
          <a:prstGeom prst="rect">
            <a:avLst/>
          </a:prstGeom>
        </p:spPr>
        <p:txBody>
          <a:bodyPr/>
          <a:lstStyle>
            <a:lvl1pPr>
              <a:defRPr sz="2000">
                <a:solidFill>
                  <a:srgbClr val="0F245E"/>
                </a:solidFill>
              </a:defRPr>
            </a:lvl1pPr>
            <a:lvl2pPr>
              <a:defRPr sz="2000"/>
            </a:lvl2pPr>
            <a:lvl3pPr>
              <a:defRPr sz="2000"/>
            </a:lvl3pPr>
            <a:lvl4pPr>
              <a:defRPr sz="1500"/>
            </a:lvl4pPr>
            <a:lvl5pPr>
              <a:defRPr sz="1500"/>
            </a:lvl5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7BC61061-01A4-42EF-89A5-5A4DB48B7729}" type="datetime1">
              <a:rPr lang="cs-CZ"/>
              <a:pPr>
                <a:defRPr/>
              </a:pPr>
              <a:t>26.9.2018</a:t>
            </a:fld>
            <a:endParaRPr lang="cs-CZ"/>
          </a:p>
        </p:txBody>
      </p:sp>
      <p:sp>
        <p:nvSpPr>
          <p:cNvPr id="5"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6" name="Zástupný symbol pro číslo snímku 5"/>
          <p:cNvSpPr>
            <a:spLocks noGrp="1"/>
          </p:cNvSpPr>
          <p:nvPr>
            <p:ph type="sldNum" sz="quarter" idx="12"/>
          </p:nvPr>
        </p:nvSpPr>
        <p:spPr/>
        <p:txBody>
          <a:bodyPr/>
          <a:lstStyle>
            <a:lvl1pPr>
              <a:defRPr/>
            </a:lvl1pPr>
          </a:lstStyle>
          <a:p>
            <a:pPr>
              <a:defRPr/>
            </a:pPr>
            <a:fld id="{B1F3B467-4CE2-4DB4-9252-861777912DAA}" type="slidenum">
              <a:rPr lang="cs-CZ"/>
              <a:pPr>
                <a:defRPr/>
              </a:pPr>
              <a:t>‹#›</a:t>
            </a:fld>
            <a:endParaRPr lang="cs-CZ"/>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Dva obsahy">
    <p:spTree>
      <p:nvGrpSpPr>
        <p:cNvPr id="1" name=""/>
        <p:cNvGrpSpPr/>
        <p:nvPr/>
      </p:nvGrpSpPr>
      <p:grpSpPr>
        <a:xfrm>
          <a:off x="0" y="0"/>
          <a:ext cx="0" cy="0"/>
          <a:chOff x="0" y="0"/>
          <a:chExt cx="0" cy="0"/>
        </a:xfrm>
      </p:grpSpPr>
      <p:sp>
        <p:nvSpPr>
          <p:cNvPr id="3" name="Zástupný symbol pro obsah 2"/>
          <p:cNvSpPr>
            <a:spLocks noGrp="1"/>
          </p:cNvSpPr>
          <p:nvPr>
            <p:ph sz="half" idx="1"/>
          </p:nvPr>
        </p:nvSpPr>
        <p:spPr>
          <a:xfrm>
            <a:off x="457200" y="1772817"/>
            <a:ext cx="4038600" cy="446449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772817"/>
            <a:ext cx="4038600" cy="446449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8" name="Nadpis 1"/>
          <p:cNvSpPr>
            <a:spLocks noGrp="1"/>
          </p:cNvSpPr>
          <p:nvPr>
            <p:ph type="title"/>
          </p:nvPr>
        </p:nvSpPr>
        <p:spPr>
          <a:xfrm>
            <a:off x="251520" y="269776"/>
            <a:ext cx="7200800" cy="1143000"/>
          </a:xfrm>
          <a:prstGeom prst="rect">
            <a:avLst/>
          </a:prstGeo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5" name="Zástupný symbol pro datum 3"/>
          <p:cNvSpPr>
            <a:spLocks noGrp="1"/>
          </p:cNvSpPr>
          <p:nvPr>
            <p:ph type="dt" sz="half" idx="10"/>
          </p:nvPr>
        </p:nvSpPr>
        <p:spPr/>
        <p:txBody>
          <a:bodyPr/>
          <a:lstStyle>
            <a:lvl1pPr>
              <a:defRPr/>
            </a:lvl1pPr>
          </a:lstStyle>
          <a:p>
            <a:pPr>
              <a:defRPr/>
            </a:pPr>
            <a:fld id="{B851CCB9-D723-4ADC-900D-6832CCC475BD}" type="datetime1">
              <a:rPr lang="cs-CZ"/>
              <a:pPr>
                <a:defRPr/>
              </a:pPr>
              <a:t>26.9.2018</a:t>
            </a:fld>
            <a:endParaRPr lang="cs-CZ"/>
          </a:p>
        </p:txBody>
      </p:sp>
      <p:sp>
        <p:nvSpPr>
          <p:cNvPr id="6"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7" name="Zástupný symbol pro číslo snímku 5"/>
          <p:cNvSpPr>
            <a:spLocks noGrp="1"/>
          </p:cNvSpPr>
          <p:nvPr>
            <p:ph type="sldNum" sz="quarter" idx="12"/>
          </p:nvPr>
        </p:nvSpPr>
        <p:spPr/>
        <p:txBody>
          <a:bodyPr/>
          <a:lstStyle>
            <a:lvl1pPr>
              <a:defRPr/>
            </a:lvl1pPr>
          </a:lstStyle>
          <a:p>
            <a:pPr>
              <a:defRPr/>
            </a:pPr>
            <a:fld id="{8B817AAB-3FDB-45F5-8FC2-B9C4EC6B305F}" type="slidenum">
              <a:rPr lang="cs-CZ"/>
              <a:pPr>
                <a:defRPr/>
              </a:pPr>
              <a:t>‹#›</a:t>
            </a:fld>
            <a:endParaRPr lang="cs-CZ"/>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Porovnání">
    <p:spTree>
      <p:nvGrpSpPr>
        <p:cNvPr id="1" name=""/>
        <p:cNvGrpSpPr/>
        <p:nvPr/>
      </p:nvGrpSpPr>
      <p:grpSpPr>
        <a:xfrm>
          <a:off x="0" y="0"/>
          <a:ext cx="0" cy="0"/>
          <a:chOff x="0" y="0"/>
          <a:chExt cx="0" cy="0"/>
        </a:xfrm>
      </p:grpSpPr>
      <p:sp>
        <p:nvSpPr>
          <p:cNvPr id="3" name="Zástupný symbol pro text 2"/>
          <p:cNvSpPr>
            <a:spLocks noGrp="1"/>
          </p:cNvSpPr>
          <p:nvPr>
            <p:ph type="body" idx="1"/>
          </p:nvPr>
        </p:nvSpPr>
        <p:spPr>
          <a:xfrm>
            <a:off x="457200" y="1862286"/>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dirty="0" smtClean="0"/>
              <a:t>Klepnutím lze upravit styly předlohy textu.</a:t>
            </a:r>
          </a:p>
        </p:txBody>
      </p:sp>
      <p:sp>
        <p:nvSpPr>
          <p:cNvPr id="4" name="Zástupný symbol pro obsah 3"/>
          <p:cNvSpPr>
            <a:spLocks noGrp="1"/>
          </p:cNvSpPr>
          <p:nvPr>
            <p:ph sz="half" idx="2"/>
          </p:nvPr>
        </p:nvSpPr>
        <p:spPr>
          <a:xfrm>
            <a:off x="457200" y="2502048"/>
            <a:ext cx="4040188" cy="3735264"/>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862286"/>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502048"/>
            <a:ext cx="4041775" cy="3735264"/>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10" name="Nadpis 1"/>
          <p:cNvSpPr>
            <a:spLocks noGrp="1"/>
          </p:cNvSpPr>
          <p:nvPr>
            <p:ph type="title"/>
          </p:nvPr>
        </p:nvSpPr>
        <p:spPr>
          <a:xfrm>
            <a:off x="251520" y="269776"/>
            <a:ext cx="7200800" cy="1143000"/>
          </a:xfrm>
          <a:prstGeom prst="rect">
            <a:avLst/>
          </a:prstGeo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7" name="Zástupný symbol pro datum 3"/>
          <p:cNvSpPr>
            <a:spLocks noGrp="1"/>
          </p:cNvSpPr>
          <p:nvPr>
            <p:ph type="dt" sz="half" idx="10"/>
          </p:nvPr>
        </p:nvSpPr>
        <p:spPr/>
        <p:txBody>
          <a:bodyPr/>
          <a:lstStyle>
            <a:lvl1pPr>
              <a:defRPr/>
            </a:lvl1pPr>
          </a:lstStyle>
          <a:p>
            <a:pPr>
              <a:defRPr/>
            </a:pPr>
            <a:fld id="{C0B3A8A7-2913-401E-87F7-725EA1F3E624}" type="datetime1">
              <a:rPr lang="cs-CZ"/>
              <a:pPr>
                <a:defRPr/>
              </a:pPr>
              <a:t>26.9.2018</a:t>
            </a:fld>
            <a:endParaRPr lang="cs-CZ"/>
          </a:p>
        </p:txBody>
      </p:sp>
      <p:sp>
        <p:nvSpPr>
          <p:cNvPr id="8"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9" name="Zástupný symbol pro číslo snímku 5"/>
          <p:cNvSpPr>
            <a:spLocks noGrp="1"/>
          </p:cNvSpPr>
          <p:nvPr>
            <p:ph type="sldNum" sz="quarter" idx="12"/>
          </p:nvPr>
        </p:nvSpPr>
        <p:spPr/>
        <p:txBody>
          <a:bodyPr/>
          <a:lstStyle>
            <a:lvl1pPr>
              <a:defRPr/>
            </a:lvl1pPr>
          </a:lstStyle>
          <a:p>
            <a:pPr>
              <a:defRPr/>
            </a:pPr>
            <a:fld id="{7E315561-EDA6-4B5D-A512-E6A7743225DA}" type="slidenum">
              <a:rPr lang="cs-CZ"/>
              <a:pPr>
                <a:defRPr/>
              </a:pPr>
              <a:t>‹#›</a:t>
            </a:fld>
            <a:endParaRPr lang="cs-CZ"/>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Pouze nadpis">
    <p:spTree>
      <p:nvGrpSpPr>
        <p:cNvPr id="1" name=""/>
        <p:cNvGrpSpPr/>
        <p:nvPr/>
      </p:nvGrpSpPr>
      <p:grpSpPr>
        <a:xfrm>
          <a:off x="0" y="0"/>
          <a:ext cx="0" cy="0"/>
          <a:chOff x="0" y="0"/>
          <a:chExt cx="0" cy="0"/>
        </a:xfrm>
      </p:grpSpPr>
      <p:sp>
        <p:nvSpPr>
          <p:cNvPr id="6" name="Nadpis 1"/>
          <p:cNvSpPr>
            <a:spLocks noGrp="1"/>
          </p:cNvSpPr>
          <p:nvPr>
            <p:ph type="title"/>
          </p:nvPr>
        </p:nvSpPr>
        <p:spPr>
          <a:xfrm>
            <a:off x="251520" y="269776"/>
            <a:ext cx="7200800" cy="1143000"/>
          </a:xfrm>
          <a:prstGeom prst="rect">
            <a:avLst/>
          </a:prstGeom>
        </p:spPr>
        <p:txBody>
          <a:bodyPr anchor="t">
            <a:normAutofit/>
          </a:bodyPr>
          <a:lstStyle>
            <a:lvl1pPr algn="l">
              <a:defRPr sz="2500">
                <a:solidFill>
                  <a:schemeClr val="bg1"/>
                </a:solidFill>
              </a:defRPr>
            </a:lvl1pPr>
          </a:lstStyle>
          <a:p>
            <a:r>
              <a:rPr lang="cs-CZ" dirty="0" smtClean="0"/>
              <a:t>Klepnutím lze upravit styl předlohy nadpisů.</a:t>
            </a:r>
            <a:endParaRPr lang="cs-CZ" dirty="0"/>
          </a:p>
        </p:txBody>
      </p:sp>
      <p:sp>
        <p:nvSpPr>
          <p:cNvPr id="3" name="Zástupný symbol pro datum 3"/>
          <p:cNvSpPr>
            <a:spLocks noGrp="1"/>
          </p:cNvSpPr>
          <p:nvPr>
            <p:ph type="dt" sz="half" idx="10"/>
          </p:nvPr>
        </p:nvSpPr>
        <p:spPr/>
        <p:txBody>
          <a:bodyPr/>
          <a:lstStyle>
            <a:lvl1pPr>
              <a:defRPr/>
            </a:lvl1pPr>
          </a:lstStyle>
          <a:p>
            <a:pPr>
              <a:defRPr/>
            </a:pPr>
            <a:fld id="{2B0189D7-3449-47C3-89EC-76C90D57F360}" type="datetime1">
              <a:rPr lang="cs-CZ"/>
              <a:pPr>
                <a:defRPr/>
              </a:pPr>
              <a:t>26.9.2018</a:t>
            </a:fld>
            <a:endParaRPr lang="cs-CZ"/>
          </a:p>
        </p:txBody>
      </p:sp>
      <p:sp>
        <p:nvSpPr>
          <p:cNvPr id="4"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5" name="Zástupný symbol pro číslo snímku 5"/>
          <p:cNvSpPr>
            <a:spLocks noGrp="1"/>
          </p:cNvSpPr>
          <p:nvPr>
            <p:ph type="sldNum" sz="quarter" idx="12"/>
          </p:nvPr>
        </p:nvSpPr>
        <p:spPr/>
        <p:txBody>
          <a:bodyPr/>
          <a:lstStyle>
            <a:lvl1pPr>
              <a:defRPr/>
            </a:lvl1pPr>
          </a:lstStyle>
          <a:p>
            <a:pPr>
              <a:defRPr/>
            </a:pPr>
            <a:fld id="{5FB188F2-77B3-4357-B279-D549B7FEA3A0}" type="slidenum">
              <a:rPr lang="cs-CZ"/>
              <a:pPr>
                <a:defRPr/>
              </a:pPr>
              <a:t>‹#›</a:t>
            </a:fld>
            <a:endParaRPr lang="cs-CZ"/>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_Prázdný">
    <p:spTree>
      <p:nvGrpSpPr>
        <p:cNvPr id="1" name=""/>
        <p:cNvGrpSpPr/>
        <p:nvPr/>
      </p:nvGrpSpPr>
      <p:grpSpPr>
        <a:xfrm>
          <a:off x="0" y="0"/>
          <a:ext cx="0" cy="0"/>
          <a:chOff x="0" y="0"/>
          <a:chExt cx="0" cy="0"/>
        </a:xfrm>
      </p:grpSpPr>
      <p:sp>
        <p:nvSpPr>
          <p:cNvPr id="2" name="Zástupný symbol pro datum 3"/>
          <p:cNvSpPr>
            <a:spLocks noGrp="1"/>
          </p:cNvSpPr>
          <p:nvPr>
            <p:ph type="dt" sz="half" idx="10"/>
          </p:nvPr>
        </p:nvSpPr>
        <p:spPr/>
        <p:txBody>
          <a:bodyPr/>
          <a:lstStyle>
            <a:lvl1pPr>
              <a:defRPr/>
            </a:lvl1pPr>
          </a:lstStyle>
          <a:p>
            <a:pPr>
              <a:defRPr/>
            </a:pPr>
            <a:fld id="{15AB5FA2-97B1-4609-BFDD-78030B5DC9AA}" type="datetime1">
              <a:rPr lang="cs-CZ"/>
              <a:pPr>
                <a:defRPr/>
              </a:pPr>
              <a:t>26.9.2018</a:t>
            </a:fld>
            <a:endParaRPr lang="cs-CZ"/>
          </a:p>
        </p:txBody>
      </p:sp>
      <p:sp>
        <p:nvSpPr>
          <p:cNvPr id="3"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4" name="Zástupný symbol pro číslo snímku 5"/>
          <p:cNvSpPr>
            <a:spLocks noGrp="1"/>
          </p:cNvSpPr>
          <p:nvPr>
            <p:ph type="sldNum" sz="quarter" idx="12"/>
          </p:nvPr>
        </p:nvSpPr>
        <p:spPr/>
        <p:txBody>
          <a:bodyPr/>
          <a:lstStyle>
            <a:lvl1pPr>
              <a:defRPr/>
            </a:lvl1pPr>
          </a:lstStyle>
          <a:p>
            <a:pPr>
              <a:defRPr/>
            </a:pPr>
            <a:fld id="{B9D573BD-CE4E-432B-ADD3-D87068717A8D}" type="slidenum">
              <a:rPr lang="cs-CZ"/>
              <a:pPr>
                <a:defRPr/>
              </a:pPr>
              <a:t>‹#›</a:t>
            </a:fld>
            <a:endParaRPr lang="cs-CZ"/>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1_Úvodní snímek">
    <p:spTree>
      <p:nvGrpSpPr>
        <p:cNvPr id="1" name=""/>
        <p:cNvGrpSpPr/>
        <p:nvPr/>
      </p:nvGrpSpPr>
      <p:grpSpPr>
        <a:xfrm>
          <a:off x="0" y="0"/>
          <a:ext cx="0" cy="0"/>
          <a:chOff x="0" y="0"/>
          <a:chExt cx="0" cy="0"/>
        </a:xfrm>
      </p:grpSpPr>
      <p:sp>
        <p:nvSpPr>
          <p:cNvPr id="7" name="Podnadpis 2"/>
          <p:cNvSpPr>
            <a:spLocks noGrp="1"/>
          </p:cNvSpPr>
          <p:nvPr>
            <p:ph type="subTitle" idx="1"/>
          </p:nvPr>
        </p:nvSpPr>
        <p:spPr>
          <a:xfrm>
            <a:off x="691480" y="2160439"/>
            <a:ext cx="7768952" cy="2132657"/>
          </a:xfrm>
          <a:prstGeom prst="rect">
            <a:avLst/>
          </a:prstGeom>
        </p:spPr>
        <p:txBody>
          <a:bodyPr>
            <a:normAutofit/>
          </a:bodyPr>
          <a:lstStyle>
            <a:lvl1pPr marL="0" indent="0" algn="l">
              <a:buNone/>
              <a:defRPr sz="2500" baseline="0">
                <a:solidFill>
                  <a:srgbClr val="219BD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dirty="0" smtClean="0"/>
              <a:t>Klepnutím lze upravit styl předlohy podnadpisů.</a:t>
            </a:r>
            <a:endParaRPr lang="cs-CZ" dirty="0"/>
          </a:p>
        </p:txBody>
      </p:sp>
      <p:sp>
        <p:nvSpPr>
          <p:cNvPr id="8" name="Nadpis 1"/>
          <p:cNvSpPr>
            <a:spLocks noGrp="1"/>
          </p:cNvSpPr>
          <p:nvPr>
            <p:ph type="title"/>
          </p:nvPr>
        </p:nvSpPr>
        <p:spPr>
          <a:xfrm>
            <a:off x="683568" y="764704"/>
            <a:ext cx="7772400" cy="1362075"/>
          </a:xfrm>
          <a:prstGeom prst="rect">
            <a:avLst/>
          </a:prstGeom>
        </p:spPr>
        <p:txBody>
          <a:bodyPr anchor="t"/>
          <a:lstStyle>
            <a:lvl1pPr algn="l">
              <a:defRPr sz="4000" b="1" cap="all">
                <a:solidFill>
                  <a:srgbClr val="0F245E"/>
                </a:solidFill>
              </a:defRPr>
            </a:lvl1pPr>
          </a:lstStyle>
          <a:p>
            <a:r>
              <a:rPr lang="cs-CZ" dirty="0" smtClean="0"/>
              <a:t>Klepnutím lze upravit styl předlohy nadpisů.</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A2740CCA-C464-4982-9A1F-5201C4FF967E}" type="datetime1">
              <a:rPr lang="cs-CZ"/>
              <a:pPr>
                <a:defRPr/>
              </a:pPr>
              <a:t>26.9.2018</a:t>
            </a:fld>
            <a:endParaRPr lang="cs-CZ"/>
          </a:p>
        </p:txBody>
      </p:sp>
      <p:sp>
        <p:nvSpPr>
          <p:cNvPr id="5" name="Zástupný symbol pro zápatí 4"/>
          <p:cNvSpPr>
            <a:spLocks noGrp="1"/>
          </p:cNvSpPr>
          <p:nvPr>
            <p:ph type="ftr" sz="quarter" idx="11"/>
          </p:nvPr>
        </p:nvSpPr>
        <p:spPr/>
        <p:txBody>
          <a:bodyPr/>
          <a:lstStyle>
            <a:lvl1pPr>
              <a:defRPr/>
            </a:lvl1pPr>
          </a:lstStyle>
          <a:p>
            <a:pPr>
              <a:defRPr/>
            </a:pPr>
            <a:r>
              <a:rPr lang="cs-CZ"/>
              <a:t>Zápatí pro jméno autora</a:t>
            </a:r>
          </a:p>
        </p:txBody>
      </p:sp>
      <p:sp>
        <p:nvSpPr>
          <p:cNvPr id="6" name="Zástupný symbol pro číslo snímku 5"/>
          <p:cNvSpPr>
            <a:spLocks noGrp="1"/>
          </p:cNvSpPr>
          <p:nvPr>
            <p:ph type="sldNum" sz="quarter" idx="12"/>
          </p:nvPr>
        </p:nvSpPr>
        <p:spPr/>
        <p:txBody>
          <a:bodyPr/>
          <a:lstStyle>
            <a:lvl1pPr>
              <a:defRPr/>
            </a:lvl1pPr>
          </a:lstStyle>
          <a:p>
            <a:pPr>
              <a:defRPr/>
            </a:pPr>
            <a:fld id="{5098FA16-5DF3-4DD2-99AC-E376AB2EB2B5}" type="slidenum">
              <a:rPr lang="cs-CZ"/>
              <a:pPr>
                <a:defRPr/>
              </a:pPr>
              <a:t>‹#›</a:t>
            </a:fld>
            <a:endParaRPr lang="cs-CZ"/>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6000"/>
            </a:lvl1pPr>
          </a:lstStyle>
          <a:p>
            <a:r>
              <a:rPr lang="cs-CZ" smtClean="0"/>
              <a:t>Kliknutím lze upravit styl.</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180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cs-CZ" smtClean="0"/>
              <a:t>Kliknutím lze upravit styl předlohy.</a:t>
            </a:r>
            <a:endParaRPr lang="en-US" dirty="0"/>
          </a:p>
        </p:txBody>
      </p:sp>
      <p:sp>
        <p:nvSpPr>
          <p:cNvPr id="7" name="Date Placeholder 6"/>
          <p:cNvSpPr>
            <a:spLocks noGrp="1"/>
          </p:cNvSpPr>
          <p:nvPr>
            <p:ph type="dt" sz="half" idx="10"/>
          </p:nvPr>
        </p:nvSpPr>
        <p:spPr/>
        <p:txBody>
          <a:bodyPr/>
          <a:lstStyle/>
          <a:p>
            <a:pPr>
              <a:defRPr/>
            </a:pPr>
            <a:fld id="{A2740CCA-C464-4982-9A1F-5201C4FF967E}"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pPr>
              <a:defRPr/>
            </a:pPr>
            <a:fld id="{5098FA16-5DF3-4DD2-99AC-E376AB2EB2B5}"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
        <p:nvSpPr>
          <p:cNvPr id="9" name="Footer Placeholder 8"/>
          <p:cNvSpPr>
            <a:spLocks noGrp="1"/>
          </p:cNvSpPr>
          <p:nvPr>
            <p:ph type="ftr" sz="quarter" idx="12"/>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Tree>
    <p:extLst>
      <p:ext uri="{BB962C8B-B14F-4D97-AF65-F5344CB8AC3E}">
        <p14:creationId xmlns:p14="http://schemas.microsoft.com/office/powerpoint/2010/main" val="4141106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cs-CZ" smtClean="0"/>
              <a:t>Kliknutím lze upravit styl.</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en-US" dirty="0"/>
          </a:p>
        </p:txBody>
      </p:sp>
      <p:sp>
        <p:nvSpPr>
          <p:cNvPr id="7" name="Date Placeholder 6"/>
          <p:cNvSpPr>
            <a:spLocks noGrp="1"/>
          </p:cNvSpPr>
          <p:nvPr>
            <p:ph type="dt" sz="half" idx="10"/>
          </p:nvPr>
        </p:nvSpPr>
        <p:spPr/>
        <p:txBody>
          <a:bodyPr/>
          <a:lstStyle/>
          <a:p>
            <a:pPr>
              <a:defRPr/>
            </a:pPr>
            <a:fld id="{A2740CCA-C464-4982-9A1F-5201C4FF967E}" type="datetime1">
              <a:rPr lang="cs-CZ" smtClean="0"/>
              <a:pPr>
                <a:defRPr/>
              </a:pPr>
              <a:t>26.9.2018</a:t>
            </a:fld>
            <a:endParaRPr lang="cs-CZ"/>
          </a:p>
        </p:txBody>
      </p:sp>
      <p:sp>
        <p:nvSpPr>
          <p:cNvPr id="8" name="Slide Number Placeholder 7"/>
          <p:cNvSpPr>
            <a:spLocks noGrp="1"/>
          </p:cNvSpPr>
          <p:nvPr>
            <p:ph type="sldNum" sz="quarter" idx="11"/>
          </p:nvPr>
        </p:nvSpPr>
        <p:spPr/>
        <p:txBody>
          <a:bodyPr/>
          <a:lstStyle/>
          <a:p>
            <a:pPr>
              <a:defRPr/>
            </a:pPr>
            <a:fld id="{5098FA16-5DF3-4DD2-99AC-E376AB2EB2B5}" type="slidenum">
              <a:rPr lang="cs-CZ" smtClean="0"/>
              <a:pPr>
                <a:defRPr/>
              </a:pPr>
              <a:t>‹#›</a:t>
            </a:fld>
            <a:endParaRPr lang="cs-CZ"/>
          </a:p>
        </p:txBody>
      </p:sp>
      <p:sp>
        <p:nvSpPr>
          <p:cNvPr id="9" name="Footer Placeholder 8"/>
          <p:cNvSpPr>
            <a:spLocks noGrp="1"/>
          </p:cNvSpPr>
          <p:nvPr>
            <p:ph type="ftr" sz="quarter" idx="12"/>
          </p:nvPr>
        </p:nvSpPr>
        <p:spPr/>
        <p:txBody>
          <a:bodyPr/>
          <a:lstStyle/>
          <a:p>
            <a:pPr>
              <a:defRPr/>
            </a:pPr>
            <a:r>
              <a:rPr lang="cs-CZ" smtClean="0"/>
              <a:t>Zápatí pro jméno autora</a:t>
            </a:r>
            <a:endParaRPr lang="cs-CZ"/>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4" name="Date Placeholder 3"/>
          <p:cNvSpPr>
            <a:spLocks noGrp="1"/>
          </p:cNvSpPr>
          <p:nvPr>
            <p:ph type="dt" sz="half" idx="10"/>
          </p:nvPr>
        </p:nvSpPr>
        <p:spPr/>
        <p:txBody>
          <a:bodyPr/>
          <a:lstStyle/>
          <a:p>
            <a:pPr>
              <a:defRPr/>
            </a:pPr>
            <a:fld id="{7BC61061-01A4-42EF-89A5-5A4DB48B7729}"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B1F3B467-4CE2-4DB4-9252-861777912DAA}"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39524769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2"/>
            <a:ext cx="7772400" cy="2505075"/>
          </a:xfrm>
        </p:spPr>
        <p:txBody>
          <a:bodyPr anchor="b"/>
          <a:lstStyle>
            <a:lvl1pPr algn="ctr" defTabSz="685800" rtl="0" eaLnBrk="1" latinLnBrk="0" hangingPunct="1">
              <a:lnSpc>
                <a:spcPct val="100000"/>
              </a:lnSpc>
              <a:spcBef>
                <a:spcPct val="0"/>
              </a:spcBef>
              <a:buNone/>
              <a:defRPr lang="en-US" sz="36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cs-CZ" smtClean="0"/>
              <a:t>Kliknutím lze upravit styl.</a:t>
            </a:r>
            <a:endParaRPr lang="en-US" dirty="0"/>
          </a:p>
        </p:txBody>
      </p:sp>
      <p:sp>
        <p:nvSpPr>
          <p:cNvPr id="3" name="Text Placeholder 2"/>
          <p:cNvSpPr>
            <a:spLocks noGrp="1"/>
          </p:cNvSpPr>
          <p:nvPr>
            <p:ph type="body" idx="1"/>
          </p:nvPr>
        </p:nvSpPr>
        <p:spPr>
          <a:xfrm>
            <a:off x="722313" y="4068765"/>
            <a:ext cx="7772400" cy="1131887"/>
          </a:xfrm>
        </p:spPr>
        <p:txBody>
          <a:bodyPr anchor="t"/>
          <a:lstStyle>
            <a:lvl1pPr marL="0" indent="0" algn="ctr">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pPr>
              <a:defRPr/>
            </a:pPr>
            <a:fld id="{CE660174-6FE4-4A08-BCD2-101CFBE2EB23}"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FC4AA40E-B041-4AB2-A90D-1D9B0262C277}"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Oval 8"/>
          <p:cNvSpPr/>
          <p:nvPr/>
        </p:nvSpPr>
        <p:spPr>
          <a:xfrm>
            <a:off x="4296729"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509436962"/>
      </p:ext>
    </p:extLst>
  </p:cSld>
  <p:clrMapOvr>
    <a:masterClrMapping/>
  </p:clrMapOvr>
  <p:hf sldNum="0" hdr="0" dt="0"/>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4" name="Content Placeholder 3"/>
          <p:cNvSpPr>
            <a:spLocks noGrp="1"/>
          </p:cNvSpPr>
          <p:nvPr>
            <p:ph sz="half" idx="2"/>
          </p:nvPr>
        </p:nvSpPr>
        <p:spPr>
          <a:xfrm>
            <a:off x="4648200" y="1600202"/>
            <a:ext cx="4038600" cy="4525963"/>
          </a:xfrm>
        </p:spPr>
        <p:txBody>
          <a:bodyPr/>
          <a:lstStyle>
            <a:lvl1pPr>
              <a:defRPr sz="18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5" name="Date Placeholder 4"/>
          <p:cNvSpPr>
            <a:spLocks noGrp="1"/>
          </p:cNvSpPr>
          <p:nvPr>
            <p:ph type="dt" sz="half" idx="10"/>
          </p:nvPr>
        </p:nvSpPr>
        <p:spPr/>
        <p:txBody>
          <a:bodyPr/>
          <a:lstStyle/>
          <a:p>
            <a:pPr>
              <a:defRPr/>
            </a:pPr>
            <a:fld id="{B851CCB9-D723-4ADC-900D-6832CCC475BD}"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pPr>
              <a:defRPr/>
            </a:pPr>
            <a:fld id="{8B817AAB-3FDB-45F5-8FC2-B9C4EC6B305F}"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
        <p:nvSpPr>
          <p:cNvPr id="9" name="Content Placeholder 8"/>
          <p:cNvSpPr>
            <a:spLocks noGrp="1"/>
          </p:cNvSpPr>
          <p:nvPr>
            <p:ph sz="quarter" idx="13"/>
          </p:nvPr>
        </p:nvSpPr>
        <p:spPr>
          <a:xfrm>
            <a:off x="365760" y="1600200"/>
            <a:ext cx="4041648" cy="452628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Tree>
    <p:extLst>
      <p:ext uri="{BB962C8B-B14F-4D97-AF65-F5344CB8AC3E}">
        <p14:creationId xmlns:p14="http://schemas.microsoft.com/office/powerpoint/2010/main" val="5058362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smtClean="0"/>
              <a:t>Kliknutím lze upravit styl.</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smtClean="0"/>
              <a:t>Kliknutím lze upravit styly předlohy textu.</a:t>
            </a:r>
          </a:p>
        </p:txBody>
      </p:sp>
      <p:sp>
        <p:nvSpPr>
          <p:cNvPr id="5" name="Text Placeholder 4"/>
          <p:cNvSpPr>
            <a:spLocks noGrp="1"/>
          </p:cNvSpPr>
          <p:nvPr>
            <p:ph type="body" sz="quarter" idx="3"/>
          </p:nvPr>
        </p:nvSpPr>
        <p:spPr>
          <a:xfrm>
            <a:off x="4648201" y="1600200"/>
            <a:ext cx="4041775" cy="609600"/>
          </a:xfrm>
        </p:spPr>
        <p:txBody>
          <a:bodyPr anchor="b">
            <a:noAutofit/>
          </a:bodyPr>
          <a:lstStyle>
            <a:lvl1pPr marL="0" indent="0" algn="ctr">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smtClean="0"/>
              <a:t>Kliknutím lze upravit styly předlohy textu.</a:t>
            </a:r>
          </a:p>
        </p:txBody>
      </p:sp>
      <p:sp>
        <p:nvSpPr>
          <p:cNvPr id="7" name="Date Placeholder 6"/>
          <p:cNvSpPr>
            <a:spLocks noGrp="1"/>
          </p:cNvSpPr>
          <p:nvPr>
            <p:ph type="dt" sz="half" idx="10"/>
          </p:nvPr>
        </p:nvSpPr>
        <p:spPr/>
        <p:txBody>
          <a:bodyPr/>
          <a:lstStyle/>
          <a:p>
            <a:pPr>
              <a:defRPr/>
            </a:pPr>
            <a:fld id="{C0B3A8A7-2913-401E-87F7-725EA1F3E624}"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8" name="Footer Placeholder 7"/>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pPr>
              <a:defRPr/>
            </a:pPr>
            <a:fld id="{7E315561-EDA6-4B5D-A512-E6A7743225DA}"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
        <p:nvSpPr>
          <p:cNvPr id="11" name="Content Placeholder 10"/>
          <p:cNvSpPr>
            <a:spLocks noGrp="1"/>
          </p:cNvSpPr>
          <p:nvPr>
            <p:ph sz="quarter" idx="13"/>
          </p:nvPr>
        </p:nvSpPr>
        <p:spPr>
          <a:xfrm>
            <a:off x="457200" y="2212848"/>
            <a:ext cx="4041648" cy="3913632"/>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13" name="Content Placeholder 12"/>
          <p:cNvSpPr>
            <a:spLocks noGrp="1"/>
          </p:cNvSpPr>
          <p:nvPr>
            <p:ph sz="quarter" idx="14"/>
          </p:nvPr>
        </p:nvSpPr>
        <p:spPr>
          <a:xfrm>
            <a:off x="4672584" y="2212850"/>
            <a:ext cx="4041648" cy="3913187"/>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Tree>
    <p:extLst>
      <p:ext uri="{BB962C8B-B14F-4D97-AF65-F5344CB8AC3E}">
        <p14:creationId xmlns:p14="http://schemas.microsoft.com/office/powerpoint/2010/main" val="3143590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Date Placeholder 2"/>
          <p:cNvSpPr>
            <a:spLocks noGrp="1"/>
          </p:cNvSpPr>
          <p:nvPr>
            <p:ph type="dt" sz="half" idx="10"/>
          </p:nvPr>
        </p:nvSpPr>
        <p:spPr/>
        <p:txBody>
          <a:bodyPr/>
          <a:lstStyle/>
          <a:p>
            <a:pPr>
              <a:defRPr/>
            </a:pPr>
            <a:fld id="{2B0189D7-3449-47C3-89EC-76C90D57F360}"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4" name="Footer Placeholder 3"/>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pPr>
              <a:defRPr/>
            </a:pPr>
            <a:fld id="{5FB188F2-77B3-4357-B279-D549B7FEA3A0}"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30414859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5AB5FA2-97B1-4609-BFDD-78030B5DC9AA}"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3" name="Footer Placeholder 2"/>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pPr>
              <a:defRPr/>
            </a:pPr>
            <a:fld id="{B9D573BD-CE4E-432B-ADD3-D87068717A8D}"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23954626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5907088" y="266700"/>
            <a:ext cx="3008313" cy="2095500"/>
          </a:xfrm>
        </p:spPr>
        <p:txBody>
          <a:bodyPr anchor="b"/>
          <a:lstStyle>
            <a:lvl1pPr algn="ctr">
              <a:lnSpc>
                <a:spcPct val="100000"/>
              </a:lnSpc>
              <a:defRPr sz="2100" b="0">
                <a:effectLst>
                  <a:outerShdw blurRad="50800" dist="25400" dir="5400000" algn="t" rotWithShape="0">
                    <a:prstClr val="black">
                      <a:alpha val="25000"/>
                    </a:prstClr>
                  </a:outerShdw>
                </a:effectLst>
              </a:defRPr>
            </a:lvl1pPr>
          </a:lstStyle>
          <a:p>
            <a:r>
              <a:rPr lang="cs-CZ" smtClean="0"/>
              <a:t>Kliknutím lze upravit styl.</a:t>
            </a:r>
            <a:endParaRPr lang="en-US" dirty="0"/>
          </a:p>
        </p:txBody>
      </p:sp>
      <p:sp>
        <p:nvSpPr>
          <p:cNvPr id="3" name="Content Placeholder 2"/>
          <p:cNvSpPr>
            <a:spLocks noGrp="1"/>
          </p:cNvSpPr>
          <p:nvPr>
            <p:ph idx="1"/>
          </p:nvPr>
        </p:nvSpPr>
        <p:spPr>
          <a:xfrm>
            <a:off x="719138" y="273052"/>
            <a:ext cx="4995863"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Text Placeholder 3"/>
          <p:cNvSpPr>
            <a:spLocks noGrp="1"/>
          </p:cNvSpPr>
          <p:nvPr>
            <p:ph type="body" sz="half" idx="2"/>
          </p:nvPr>
        </p:nvSpPr>
        <p:spPr>
          <a:xfrm>
            <a:off x="5907088" y="2438402"/>
            <a:ext cx="3008313" cy="3687763"/>
          </a:xfrm>
        </p:spPr>
        <p:txBody>
          <a:bodyPr>
            <a:normAutofit/>
          </a:bodyPr>
          <a:lstStyle>
            <a:lvl1pPr marL="0" indent="0" algn="ctr">
              <a:lnSpc>
                <a:spcPct val="125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pPr>
              <a:defRPr/>
            </a:pPr>
            <a:fld id="{2E101601-22EF-454F-8542-8865AA54012B}"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pPr>
              <a:defRPr/>
            </a:pPr>
            <a:fld id="{F7CC3053-5764-4CAB-8C5A-90853B81B171}"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
        <p:nvSpPr>
          <p:cNvPr id="8" name="Nadpis 1"/>
          <p:cNvSpPr txBox="1">
            <a:spLocks/>
          </p:cNvSpPr>
          <p:nvPr userDrawn="1"/>
        </p:nvSpPr>
        <p:spPr>
          <a:xfrm>
            <a:off x="250825" y="269875"/>
            <a:ext cx="7200900" cy="1143000"/>
          </a:xfrm>
          <a:prstGeom prst="rect">
            <a:avLst/>
          </a:prstGeom>
        </p:spPr>
        <p:txBody>
          <a:bodyPr>
            <a:normAutofit/>
          </a:bodyPr>
          <a:lstStyle>
            <a:lvl1pPr algn="l">
              <a:defRPr sz="2500">
                <a:solidFill>
                  <a:schemeClr val="bg1"/>
                </a:solidFill>
              </a:defRPr>
            </a:lvl1pPr>
          </a:lstStyle>
          <a:p>
            <a:pPr fontAlgn="auto">
              <a:spcAft>
                <a:spcPts val="0"/>
              </a:spcAft>
              <a:defRPr/>
            </a:pPr>
            <a:r>
              <a:rPr lang="cs-CZ" sz="1875" smtClean="0">
                <a:solidFill>
                  <a:prstClr val="white"/>
                </a:solidFill>
                <a:latin typeface="Century Gothic"/>
              </a:rPr>
              <a:t>Klepnutím lze upravit styl předlohy nadpisů.</a:t>
            </a:r>
            <a:endParaRPr lang="cs-CZ" sz="1875" dirty="0">
              <a:solidFill>
                <a:prstClr val="white"/>
              </a:solidFill>
              <a:latin typeface="Century Gothic"/>
            </a:endParaRPr>
          </a:p>
        </p:txBody>
      </p:sp>
    </p:spTree>
    <p:extLst>
      <p:ext uri="{BB962C8B-B14F-4D97-AF65-F5344CB8AC3E}">
        <p14:creationId xmlns:p14="http://schemas.microsoft.com/office/powerpoint/2010/main" val="33728286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679577" y="228600"/>
            <a:ext cx="5711824" cy="895350"/>
          </a:xfrm>
        </p:spPr>
        <p:txBody>
          <a:bodyPr anchor="b"/>
          <a:lstStyle>
            <a:lvl1pPr algn="ctr">
              <a:lnSpc>
                <a:spcPct val="100000"/>
              </a:lnSpc>
              <a:defRPr sz="2100" b="0"/>
            </a:lvl1pPr>
          </a:lstStyle>
          <a:p>
            <a:r>
              <a:rPr lang="cs-CZ" smtClean="0"/>
              <a:t>Kliknutím lze upravit styl.</a:t>
            </a:r>
            <a:endParaRPr lang="en-US" dirty="0"/>
          </a:p>
        </p:txBody>
      </p:sp>
      <p:sp>
        <p:nvSpPr>
          <p:cNvPr id="3" name="Picture Placeholder 2"/>
          <p:cNvSpPr>
            <a:spLocks noGrp="1"/>
          </p:cNvSpPr>
          <p:nvPr>
            <p:ph type="pic" idx="1"/>
          </p:nvPr>
        </p:nvSpPr>
        <p:spPr>
          <a:xfrm>
            <a:off x="1508127"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cs-CZ" smtClean="0"/>
              <a:t>Kliknutím na ikonu přidáte obrázek.</a:t>
            </a:r>
            <a:endParaRPr lang="en-US" dirty="0"/>
          </a:p>
        </p:txBody>
      </p:sp>
      <p:sp>
        <p:nvSpPr>
          <p:cNvPr id="4" name="Text Placeholder 3"/>
          <p:cNvSpPr>
            <a:spLocks noGrp="1"/>
          </p:cNvSpPr>
          <p:nvPr>
            <p:ph type="body" sz="half" idx="2"/>
          </p:nvPr>
        </p:nvSpPr>
        <p:spPr>
          <a:xfrm>
            <a:off x="1679577" y="5810250"/>
            <a:ext cx="5711824" cy="533400"/>
          </a:xfrm>
        </p:spPr>
        <p:txBody>
          <a:bodyPr>
            <a:normAutofit/>
          </a:bodyPr>
          <a:lstStyle>
            <a:lvl1pPr marL="0" indent="0" algn="ctr">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pPr>
              <a:defRPr/>
            </a:pPr>
            <a:fld id="{0C827D52-01BC-4D7B-9D57-0F3F974FF69B}"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pPr>
              <a:defRPr/>
            </a:pPr>
            <a:fld id="{2A0927A1-241C-4709-A736-5EC9C6F5E066}"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
        <p:nvSpPr>
          <p:cNvPr id="8" name="Nadpis 1"/>
          <p:cNvSpPr txBox="1">
            <a:spLocks/>
          </p:cNvSpPr>
          <p:nvPr userDrawn="1"/>
        </p:nvSpPr>
        <p:spPr>
          <a:xfrm>
            <a:off x="250825" y="269875"/>
            <a:ext cx="7200900" cy="1143000"/>
          </a:xfrm>
          <a:prstGeom prst="rect">
            <a:avLst/>
          </a:prstGeom>
        </p:spPr>
        <p:txBody>
          <a:bodyPr>
            <a:normAutofit/>
          </a:bodyPr>
          <a:lstStyle>
            <a:lvl1pPr algn="l">
              <a:defRPr sz="2500">
                <a:solidFill>
                  <a:schemeClr val="bg1"/>
                </a:solidFill>
              </a:defRPr>
            </a:lvl1pPr>
          </a:lstStyle>
          <a:p>
            <a:pPr fontAlgn="auto">
              <a:spcAft>
                <a:spcPts val="0"/>
              </a:spcAft>
              <a:defRPr/>
            </a:pPr>
            <a:r>
              <a:rPr lang="cs-CZ" sz="1875" smtClean="0">
                <a:solidFill>
                  <a:prstClr val="white"/>
                </a:solidFill>
                <a:latin typeface="Century Gothic"/>
              </a:rPr>
              <a:t>Klepnutím lze upravit styl předlohy nadpisů.</a:t>
            </a:r>
            <a:endParaRPr lang="cs-CZ" sz="1875" dirty="0">
              <a:solidFill>
                <a:prstClr val="white"/>
              </a:solidFill>
              <a:latin typeface="Century Gothic"/>
            </a:endParaRPr>
          </a:p>
        </p:txBody>
      </p:sp>
    </p:spTree>
    <p:extLst>
      <p:ext uri="{BB962C8B-B14F-4D97-AF65-F5344CB8AC3E}">
        <p14:creationId xmlns:p14="http://schemas.microsoft.com/office/powerpoint/2010/main" val="41846967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pPr>
              <a:defRPr/>
            </a:pPr>
            <a:fld id="{CE660174-6FE4-4A08-BCD2-101CFBE2EB23}"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FC4AA40E-B041-4AB2-A90D-1D9B0262C277}"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4131014282"/>
      </p:ext>
    </p:extLst>
  </p:cSld>
  <p:clrMapOvr>
    <a:masterClrMapping/>
  </p:clrMapOvr>
  <p:hf sldNum="0" hdr="0" dt="0"/>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cs-CZ" smtClean="0"/>
              <a:t>Kliknutím lze upravit styl.</a:t>
            </a:r>
            <a:endParaRPr lang="en-US" dirty="0"/>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pPr>
              <a:defRPr/>
            </a:pPr>
            <a:fld id="{CE660174-6FE4-4A08-BCD2-101CFBE2EB23}"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FC4AA40E-B041-4AB2-A90D-1D9B0262C277}"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3631930962"/>
      </p:ext>
    </p:extLst>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4" name="Date Placeholder 3"/>
          <p:cNvSpPr>
            <a:spLocks noGrp="1"/>
          </p:cNvSpPr>
          <p:nvPr>
            <p:ph type="dt" sz="half" idx="10"/>
          </p:nvPr>
        </p:nvSpPr>
        <p:spPr/>
        <p:txBody>
          <a:bodyPr/>
          <a:lstStyle/>
          <a:p>
            <a:pPr>
              <a:defRPr/>
            </a:pPr>
            <a:fld id="{7BC61061-01A4-42EF-89A5-5A4DB48B7729}" type="datetime1">
              <a:rPr lang="cs-CZ" smtClean="0"/>
              <a:pPr>
                <a:defRPr/>
              </a:pPr>
              <a:t>26.9.2018</a:t>
            </a:fld>
            <a:endParaRPr lang="cs-CZ"/>
          </a:p>
        </p:txBody>
      </p:sp>
      <p:sp>
        <p:nvSpPr>
          <p:cNvPr id="5" name="Footer Placeholder 4"/>
          <p:cNvSpPr>
            <a:spLocks noGrp="1"/>
          </p:cNvSpPr>
          <p:nvPr>
            <p:ph type="ftr" sz="quarter" idx="11"/>
          </p:nvPr>
        </p:nvSpPr>
        <p:spPr/>
        <p:txBody>
          <a:bodyPr/>
          <a:lstStyle/>
          <a:p>
            <a:pPr>
              <a:defRPr/>
            </a:pPr>
            <a:r>
              <a:rPr lang="cs-CZ" smtClean="0"/>
              <a:t>Zápatí pro jméno autora</a:t>
            </a:r>
            <a:endParaRPr lang="cs-CZ"/>
          </a:p>
        </p:txBody>
      </p:sp>
      <p:sp>
        <p:nvSpPr>
          <p:cNvPr id="6" name="Slide Number Placeholder 5"/>
          <p:cNvSpPr>
            <a:spLocks noGrp="1"/>
          </p:cNvSpPr>
          <p:nvPr>
            <p:ph type="sldNum" sz="quarter" idx="12"/>
          </p:nvPr>
        </p:nvSpPr>
        <p:spPr/>
        <p:txBody>
          <a:bodyPr/>
          <a:lstStyle/>
          <a:p>
            <a:pPr>
              <a:defRPr/>
            </a:pPr>
            <a:fld id="{B1F3B467-4CE2-4DB4-9252-861777912DAA}" type="slidenum">
              <a:rPr lang="cs-CZ" smtClean="0"/>
              <a:pPr>
                <a:defRPr/>
              </a:pPr>
              <a:t>‹#›</a:t>
            </a:fld>
            <a:endParaRPr lang="cs-CZ"/>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Závěr - Poděkování">
    <p:spTree>
      <p:nvGrpSpPr>
        <p:cNvPr id="1" name=""/>
        <p:cNvGrpSpPr/>
        <p:nvPr/>
      </p:nvGrpSpPr>
      <p:grpSpPr>
        <a:xfrm>
          <a:off x="0" y="0"/>
          <a:ext cx="0" cy="0"/>
          <a:chOff x="0" y="0"/>
          <a:chExt cx="0" cy="0"/>
        </a:xfrm>
      </p:grpSpPr>
      <p:sp>
        <p:nvSpPr>
          <p:cNvPr id="9" name="Podnadpis 2"/>
          <p:cNvSpPr>
            <a:spLocks noGrp="1"/>
          </p:cNvSpPr>
          <p:nvPr>
            <p:ph type="subTitle" idx="1"/>
          </p:nvPr>
        </p:nvSpPr>
        <p:spPr>
          <a:xfrm>
            <a:off x="611560" y="3861048"/>
            <a:ext cx="7768952" cy="1008112"/>
          </a:xfrm>
          <a:prstGeom prst="rect">
            <a:avLst/>
          </a:prstGeom>
        </p:spPr>
        <p:txBody>
          <a:bodyPr>
            <a:normAutofit/>
          </a:bodyPr>
          <a:lstStyle>
            <a:lvl1pPr marL="0" indent="0" algn="l">
              <a:buNone/>
              <a:defRPr sz="1875">
                <a:solidFill>
                  <a:srgbClr val="219BD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cs-CZ" smtClean="0"/>
              <a:t>Klepnutím lze upravit styl předlohy podnadpisů.</a:t>
            </a:r>
            <a:endParaRPr lang="cs-CZ" dirty="0"/>
          </a:p>
        </p:txBody>
      </p:sp>
      <p:sp>
        <p:nvSpPr>
          <p:cNvPr id="10" name="Nadpis 1"/>
          <p:cNvSpPr>
            <a:spLocks noGrp="1"/>
          </p:cNvSpPr>
          <p:nvPr>
            <p:ph type="title"/>
          </p:nvPr>
        </p:nvSpPr>
        <p:spPr>
          <a:xfrm>
            <a:off x="611560" y="2492898"/>
            <a:ext cx="7772400" cy="1362075"/>
          </a:xfrm>
          <a:prstGeom prst="rect">
            <a:avLst/>
          </a:prstGeom>
        </p:spPr>
        <p:txBody>
          <a:bodyPr anchor="t"/>
          <a:lstStyle>
            <a:lvl1pPr algn="l">
              <a:defRPr sz="3000" b="1" cap="all">
                <a:solidFill>
                  <a:srgbClr val="0F245E"/>
                </a:solidFill>
              </a:defRPr>
            </a:lvl1pPr>
          </a:lstStyle>
          <a:p>
            <a:r>
              <a:rPr lang="cs-CZ" dirty="0" smtClean="0"/>
              <a:t>Klepnutím lze upravit styl předlohy nadpisů.</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CC36C739-CF9E-4796-90D2-03034BDF7662}" type="datetime1">
              <a:rPr lang="cs-CZ">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Zástupný symbol pro zápatí 4"/>
          <p:cNvSpPr>
            <a:spLocks noGrp="1"/>
          </p:cNvSpPr>
          <p:nvPr>
            <p:ph type="ftr" sz="quarter" idx="11"/>
          </p:nvPr>
        </p:nvSpPr>
        <p:spPr/>
        <p:txBody>
          <a:bodyPr/>
          <a:lstStyle>
            <a:lvl1pPr>
              <a:defRPr/>
            </a:lvl1pPr>
          </a:lstStyle>
          <a:p>
            <a:pPr>
              <a:defRPr/>
            </a:pPr>
            <a:r>
              <a:rPr lang="cs-CZ">
                <a:solidFill>
                  <a:prstClr val="black">
                    <a:lumMod val="65000"/>
                    <a:lumOff val="35000"/>
                  </a:prstClr>
                </a:solidFill>
              </a:rPr>
              <a:t>Zápatí pro jméno autora</a:t>
            </a:r>
          </a:p>
        </p:txBody>
      </p:sp>
      <p:sp>
        <p:nvSpPr>
          <p:cNvPr id="6" name="Zástupný symbol pro číslo snímku 5"/>
          <p:cNvSpPr>
            <a:spLocks noGrp="1"/>
          </p:cNvSpPr>
          <p:nvPr>
            <p:ph type="sldNum" sz="quarter" idx="12"/>
          </p:nvPr>
        </p:nvSpPr>
        <p:spPr/>
        <p:txBody>
          <a:bodyPr/>
          <a:lstStyle>
            <a:lvl1pPr>
              <a:defRPr/>
            </a:lvl1pPr>
          </a:lstStyle>
          <a:p>
            <a:pPr>
              <a:defRPr/>
            </a:pPr>
            <a:fld id="{9FC6EF89-2731-43E4-A999-5A1674B42787}" type="slidenum">
              <a:rPr lang="cs-CZ">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5172345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1_Nadpis a obsah">
    <p:spTree>
      <p:nvGrpSpPr>
        <p:cNvPr id="1" name=""/>
        <p:cNvGrpSpPr/>
        <p:nvPr/>
      </p:nvGrpSpPr>
      <p:grpSpPr>
        <a:xfrm>
          <a:off x="0" y="0"/>
          <a:ext cx="0" cy="0"/>
          <a:chOff x="0" y="0"/>
          <a:chExt cx="0" cy="0"/>
        </a:xfrm>
      </p:grpSpPr>
      <p:sp>
        <p:nvSpPr>
          <p:cNvPr id="7" name="Nadpis 1"/>
          <p:cNvSpPr>
            <a:spLocks noGrp="1"/>
          </p:cNvSpPr>
          <p:nvPr>
            <p:ph type="title"/>
          </p:nvPr>
        </p:nvSpPr>
        <p:spPr>
          <a:xfrm>
            <a:off x="251521" y="269776"/>
            <a:ext cx="7200800" cy="1143000"/>
          </a:xfrm>
          <a:prstGeom prst="rect">
            <a:avLst/>
          </a:prstGeom>
        </p:spPr>
        <p:txBody>
          <a:bodyPr anchor="t">
            <a:normAutofit/>
          </a:bodyPr>
          <a:lstStyle>
            <a:lvl1pPr algn="l">
              <a:defRPr sz="1875">
                <a:solidFill>
                  <a:schemeClr val="bg1"/>
                </a:solidFill>
              </a:defRPr>
            </a:lvl1pPr>
          </a:lstStyle>
          <a:p>
            <a:r>
              <a:rPr lang="cs-CZ" dirty="0" smtClean="0"/>
              <a:t>Klepnutím lze upravit styl předlohy nadpisů.</a:t>
            </a:r>
            <a:endParaRPr lang="cs-CZ" dirty="0"/>
          </a:p>
        </p:txBody>
      </p:sp>
      <p:sp>
        <p:nvSpPr>
          <p:cNvPr id="8" name="Zástupný symbol pro obsah 2"/>
          <p:cNvSpPr>
            <a:spLocks noGrp="1"/>
          </p:cNvSpPr>
          <p:nvPr>
            <p:ph idx="1"/>
          </p:nvPr>
        </p:nvSpPr>
        <p:spPr>
          <a:xfrm>
            <a:off x="457200" y="1700809"/>
            <a:ext cx="8229600" cy="4425355"/>
          </a:xfrm>
          <a:prstGeom prst="rect">
            <a:avLst/>
          </a:prstGeom>
        </p:spPr>
        <p:txBody>
          <a:bodyPr/>
          <a:lstStyle>
            <a:lvl1pPr>
              <a:defRPr sz="1500">
                <a:solidFill>
                  <a:srgbClr val="0F245E"/>
                </a:solidFill>
              </a:defRPr>
            </a:lvl1pPr>
            <a:lvl2pPr>
              <a:defRPr sz="1500"/>
            </a:lvl2pPr>
            <a:lvl3pPr>
              <a:defRPr sz="1500"/>
            </a:lvl3pPr>
            <a:lvl4pPr>
              <a:defRPr sz="1125"/>
            </a:lvl4pPr>
            <a:lvl5pPr>
              <a:defRPr sz="1125"/>
            </a:lvl5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7BC61061-01A4-42EF-89A5-5A4DB48B7729}" type="datetime1">
              <a:rPr lang="cs-CZ">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Zástupný symbol pro zápatí 4"/>
          <p:cNvSpPr>
            <a:spLocks noGrp="1"/>
          </p:cNvSpPr>
          <p:nvPr>
            <p:ph type="ftr" sz="quarter" idx="11"/>
          </p:nvPr>
        </p:nvSpPr>
        <p:spPr/>
        <p:txBody>
          <a:bodyPr/>
          <a:lstStyle>
            <a:lvl1pPr>
              <a:defRPr/>
            </a:lvl1pPr>
          </a:lstStyle>
          <a:p>
            <a:pPr>
              <a:defRPr/>
            </a:pPr>
            <a:r>
              <a:rPr lang="cs-CZ">
                <a:solidFill>
                  <a:prstClr val="black">
                    <a:lumMod val="65000"/>
                    <a:lumOff val="35000"/>
                  </a:prstClr>
                </a:solidFill>
              </a:rPr>
              <a:t>Zápatí pro jméno autora</a:t>
            </a:r>
          </a:p>
        </p:txBody>
      </p:sp>
      <p:sp>
        <p:nvSpPr>
          <p:cNvPr id="6" name="Zástupný symbol pro číslo snímku 5"/>
          <p:cNvSpPr>
            <a:spLocks noGrp="1"/>
          </p:cNvSpPr>
          <p:nvPr>
            <p:ph type="sldNum" sz="quarter" idx="12"/>
          </p:nvPr>
        </p:nvSpPr>
        <p:spPr/>
        <p:txBody>
          <a:bodyPr/>
          <a:lstStyle>
            <a:lvl1pPr>
              <a:defRPr/>
            </a:lvl1pPr>
          </a:lstStyle>
          <a:p>
            <a:pPr>
              <a:defRPr/>
            </a:pPr>
            <a:fld id="{B1F3B467-4CE2-4DB4-9252-861777912DAA}" type="slidenum">
              <a:rPr lang="cs-CZ">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6716997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1_Dva obsahy">
    <p:spTree>
      <p:nvGrpSpPr>
        <p:cNvPr id="1" name=""/>
        <p:cNvGrpSpPr/>
        <p:nvPr/>
      </p:nvGrpSpPr>
      <p:grpSpPr>
        <a:xfrm>
          <a:off x="0" y="0"/>
          <a:ext cx="0" cy="0"/>
          <a:chOff x="0" y="0"/>
          <a:chExt cx="0" cy="0"/>
        </a:xfrm>
      </p:grpSpPr>
      <p:sp>
        <p:nvSpPr>
          <p:cNvPr id="3" name="Zástupný symbol pro obsah 2"/>
          <p:cNvSpPr>
            <a:spLocks noGrp="1"/>
          </p:cNvSpPr>
          <p:nvPr>
            <p:ph sz="half" idx="1"/>
          </p:nvPr>
        </p:nvSpPr>
        <p:spPr>
          <a:xfrm>
            <a:off x="457200" y="1772817"/>
            <a:ext cx="4038600" cy="4464496"/>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772817"/>
            <a:ext cx="4038600" cy="4464496"/>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8" name="Nadpis 1"/>
          <p:cNvSpPr>
            <a:spLocks noGrp="1"/>
          </p:cNvSpPr>
          <p:nvPr>
            <p:ph type="title"/>
          </p:nvPr>
        </p:nvSpPr>
        <p:spPr>
          <a:xfrm>
            <a:off x="251521" y="269776"/>
            <a:ext cx="7200800" cy="1143000"/>
          </a:xfrm>
          <a:prstGeom prst="rect">
            <a:avLst/>
          </a:prstGeom>
        </p:spPr>
        <p:txBody>
          <a:bodyPr anchor="t">
            <a:normAutofit/>
          </a:bodyPr>
          <a:lstStyle>
            <a:lvl1pPr algn="l">
              <a:defRPr sz="1875">
                <a:solidFill>
                  <a:schemeClr val="bg1"/>
                </a:solidFill>
              </a:defRPr>
            </a:lvl1pPr>
          </a:lstStyle>
          <a:p>
            <a:r>
              <a:rPr lang="cs-CZ" dirty="0" smtClean="0"/>
              <a:t>Klepnutím lze upravit styl předlohy nadpisů.</a:t>
            </a:r>
            <a:endParaRPr lang="cs-CZ" dirty="0"/>
          </a:p>
        </p:txBody>
      </p:sp>
      <p:sp>
        <p:nvSpPr>
          <p:cNvPr id="5" name="Zástupný symbol pro datum 3"/>
          <p:cNvSpPr>
            <a:spLocks noGrp="1"/>
          </p:cNvSpPr>
          <p:nvPr>
            <p:ph type="dt" sz="half" idx="10"/>
          </p:nvPr>
        </p:nvSpPr>
        <p:spPr/>
        <p:txBody>
          <a:bodyPr/>
          <a:lstStyle>
            <a:lvl1pPr>
              <a:defRPr/>
            </a:lvl1pPr>
          </a:lstStyle>
          <a:p>
            <a:pPr>
              <a:defRPr/>
            </a:pPr>
            <a:fld id="{B851CCB9-D723-4ADC-900D-6832CCC475BD}" type="datetime1">
              <a:rPr lang="cs-CZ">
                <a:solidFill>
                  <a:prstClr val="black">
                    <a:lumMod val="65000"/>
                    <a:lumOff val="35000"/>
                  </a:prstClr>
                </a:solidFill>
              </a:rPr>
              <a:pPr>
                <a:defRPr/>
              </a:pPr>
              <a:t>26.9.2018</a:t>
            </a:fld>
            <a:endParaRPr lang="cs-CZ">
              <a:solidFill>
                <a:prstClr val="black">
                  <a:lumMod val="65000"/>
                  <a:lumOff val="35000"/>
                </a:prstClr>
              </a:solidFill>
            </a:endParaRPr>
          </a:p>
        </p:txBody>
      </p:sp>
      <p:sp>
        <p:nvSpPr>
          <p:cNvPr id="6" name="Zástupný symbol pro zápatí 4"/>
          <p:cNvSpPr>
            <a:spLocks noGrp="1"/>
          </p:cNvSpPr>
          <p:nvPr>
            <p:ph type="ftr" sz="quarter" idx="11"/>
          </p:nvPr>
        </p:nvSpPr>
        <p:spPr/>
        <p:txBody>
          <a:bodyPr/>
          <a:lstStyle>
            <a:lvl1pPr>
              <a:defRPr/>
            </a:lvl1pPr>
          </a:lstStyle>
          <a:p>
            <a:pPr>
              <a:defRPr/>
            </a:pPr>
            <a:r>
              <a:rPr lang="cs-CZ">
                <a:solidFill>
                  <a:prstClr val="black">
                    <a:lumMod val="65000"/>
                    <a:lumOff val="35000"/>
                  </a:prstClr>
                </a:solidFill>
              </a:rPr>
              <a:t>Zápatí pro jméno autora</a:t>
            </a:r>
          </a:p>
        </p:txBody>
      </p:sp>
      <p:sp>
        <p:nvSpPr>
          <p:cNvPr id="7" name="Zástupný symbol pro číslo snímku 5"/>
          <p:cNvSpPr>
            <a:spLocks noGrp="1"/>
          </p:cNvSpPr>
          <p:nvPr>
            <p:ph type="sldNum" sz="quarter" idx="12"/>
          </p:nvPr>
        </p:nvSpPr>
        <p:spPr/>
        <p:txBody>
          <a:bodyPr/>
          <a:lstStyle>
            <a:lvl1pPr>
              <a:defRPr/>
            </a:lvl1pPr>
          </a:lstStyle>
          <a:p>
            <a:pPr>
              <a:defRPr/>
            </a:pPr>
            <a:fld id="{8B817AAB-3FDB-45F5-8FC2-B9C4EC6B305F}" type="slidenum">
              <a:rPr lang="cs-CZ">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488437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_Porovnání">
    <p:spTree>
      <p:nvGrpSpPr>
        <p:cNvPr id="1" name=""/>
        <p:cNvGrpSpPr/>
        <p:nvPr/>
      </p:nvGrpSpPr>
      <p:grpSpPr>
        <a:xfrm>
          <a:off x="0" y="0"/>
          <a:ext cx="0" cy="0"/>
          <a:chOff x="0" y="0"/>
          <a:chExt cx="0" cy="0"/>
        </a:xfrm>
      </p:grpSpPr>
      <p:sp>
        <p:nvSpPr>
          <p:cNvPr id="3" name="Zástupný symbol pro text 2"/>
          <p:cNvSpPr>
            <a:spLocks noGrp="1"/>
          </p:cNvSpPr>
          <p:nvPr>
            <p:ph type="body" idx="1"/>
          </p:nvPr>
        </p:nvSpPr>
        <p:spPr>
          <a:xfrm>
            <a:off x="457200" y="1862286"/>
            <a:ext cx="4040188" cy="63976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dirty="0" smtClean="0"/>
              <a:t>Klepnutím lze upravit styly předlohy textu.</a:t>
            </a:r>
          </a:p>
        </p:txBody>
      </p:sp>
      <p:sp>
        <p:nvSpPr>
          <p:cNvPr id="4" name="Zástupný symbol pro obsah 3"/>
          <p:cNvSpPr>
            <a:spLocks noGrp="1"/>
          </p:cNvSpPr>
          <p:nvPr>
            <p:ph sz="half" idx="2"/>
          </p:nvPr>
        </p:nvSpPr>
        <p:spPr>
          <a:xfrm>
            <a:off x="457200" y="2502048"/>
            <a:ext cx="4040188" cy="3735264"/>
          </a:xfrm>
          <a:prstGeom prst="rect">
            <a:avLst/>
          </a:prstGeo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6" y="1862286"/>
            <a:ext cx="4041775" cy="63976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6" y="2502048"/>
            <a:ext cx="4041775" cy="3735264"/>
          </a:xfrm>
          <a:prstGeom prst="rect">
            <a:avLst/>
          </a:prstGeo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10" name="Nadpis 1"/>
          <p:cNvSpPr>
            <a:spLocks noGrp="1"/>
          </p:cNvSpPr>
          <p:nvPr>
            <p:ph type="title"/>
          </p:nvPr>
        </p:nvSpPr>
        <p:spPr>
          <a:xfrm>
            <a:off x="251521" y="269776"/>
            <a:ext cx="7200800" cy="1143000"/>
          </a:xfrm>
          <a:prstGeom prst="rect">
            <a:avLst/>
          </a:prstGeom>
        </p:spPr>
        <p:txBody>
          <a:bodyPr anchor="t">
            <a:normAutofit/>
          </a:bodyPr>
          <a:lstStyle>
            <a:lvl1pPr algn="l">
              <a:defRPr sz="1875">
                <a:solidFill>
                  <a:schemeClr val="bg1"/>
                </a:solidFill>
              </a:defRPr>
            </a:lvl1pPr>
          </a:lstStyle>
          <a:p>
            <a:r>
              <a:rPr lang="cs-CZ" dirty="0" smtClean="0"/>
              <a:t>Klepnutím lze upravit styl předlohy nadpisů.</a:t>
            </a:r>
            <a:endParaRPr lang="cs-CZ" dirty="0"/>
          </a:p>
        </p:txBody>
      </p:sp>
      <p:sp>
        <p:nvSpPr>
          <p:cNvPr id="7" name="Zástupný symbol pro datum 3"/>
          <p:cNvSpPr>
            <a:spLocks noGrp="1"/>
          </p:cNvSpPr>
          <p:nvPr>
            <p:ph type="dt" sz="half" idx="10"/>
          </p:nvPr>
        </p:nvSpPr>
        <p:spPr/>
        <p:txBody>
          <a:bodyPr/>
          <a:lstStyle>
            <a:lvl1pPr>
              <a:defRPr/>
            </a:lvl1pPr>
          </a:lstStyle>
          <a:p>
            <a:pPr>
              <a:defRPr/>
            </a:pPr>
            <a:fld id="{C0B3A8A7-2913-401E-87F7-725EA1F3E624}" type="datetime1">
              <a:rPr lang="cs-CZ">
                <a:solidFill>
                  <a:prstClr val="black">
                    <a:lumMod val="65000"/>
                    <a:lumOff val="35000"/>
                  </a:prstClr>
                </a:solidFill>
              </a:rPr>
              <a:pPr>
                <a:defRPr/>
              </a:pPr>
              <a:t>26.9.2018</a:t>
            </a:fld>
            <a:endParaRPr lang="cs-CZ">
              <a:solidFill>
                <a:prstClr val="black">
                  <a:lumMod val="65000"/>
                  <a:lumOff val="35000"/>
                </a:prstClr>
              </a:solidFill>
            </a:endParaRPr>
          </a:p>
        </p:txBody>
      </p:sp>
      <p:sp>
        <p:nvSpPr>
          <p:cNvPr id="8" name="Zástupný symbol pro zápatí 4"/>
          <p:cNvSpPr>
            <a:spLocks noGrp="1"/>
          </p:cNvSpPr>
          <p:nvPr>
            <p:ph type="ftr" sz="quarter" idx="11"/>
          </p:nvPr>
        </p:nvSpPr>
        <p:spPr/>
        <p:txBody>
          <a:bodyPr/>
          <a:lstStyle>
            <a:lvl1pPr>
              <a:defRPr/>
            </a:lvl1pPr>
          </a:lstStyle>
          <a:p>
            <a:pPr>
              <a:defRPr/>
            </a:pPr>
            <a:r>
              <a:rPr lang="cs-CZ">
                <a:solidFill>
                  <a:prstClr val="black">
                    <a:lumMod val="65000"/>
                    <a:lumOff val="35000"/>
                  </a:prstClr>
                </a:solidFill>
              </a:rPr>
              <a:t>Zápatí pro jméno autora</a:t>
            </a:r>
          </a:p>
        </p:txBody>
      </p:sp>
      <p:sp>
        <p:nvSpPr>
          <p:cNvPr id="9" name="Zástupný symbol pro číslo snímku 5"/>
          <p:cNvSpPr>
            <a:spLocks noGrp="1"/>
          </p:cNvSpPr>
          <p:nvPr>
            <p:ph type="sldNum" sz="quarter" idx="12"/>
          </p:nvPr>
        </p:nvSpPr>
        <p:spPr/>
        <p:txBody>
          <a:bodyPr/>
          <a:lstStyle>
            <a:lvl1pPr>
              <a:defRPr/>
            </a:lvl1pPr>
          </a:lstStyle>
          <a:p>
            <a:pPr>
              <a:defRPr/>
            </a:pPr>
            <a:fld id="{7E315561-EDA6-4B5D-A512-E6A7743225DA}" type="slidenum">
              <a:rPr lang="cs-CZ">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34013242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_Pouze nadpis">
    <p:spTree>
      <p:nvGrpSpPr>
        <p:cNvPr id="1" name=""/>
        <p:cNvGrpSpPr/>
        <p:nvPr/>
      </p:nvGrpSpPr>
      <p:grpSpPr>
        <a:xfrm>
          <a:off x="0" y="0"/>
          <a:ext cx="0" cy="0"/>
          <a:chOff x="0" y="0"/>
          <a:chExt cx="0" cy="0"/>
        </a:xfrm>
      </p:grpSpPr>
      <p:sp>
        <p:nvSpPr>
          <p:cNvPr id="6" name="Nadpis 1"/>
          <p:cNvSpPr>
            <a:spLocks noGrp="1"/>
          </p:cNvSpPr>
          <p:nvPr>
            <p:ph type="title"/>
          </p:nvPr>
        </p:nvSpPr>
        <p:spPr>
          <a:xfrm>
            <a:off x="251521" y="269776"/>
            <a:ext cx="7200800" cy="1143000"/>
          </a:xfrm>
          <a:prstGeom prst="rect">
            <a:avLst/>
          </a:prstGeom>
        </p:spPr>
        <p:txBody>
          <a:bodyPr anchor="t">
            <a:normAutofit/>
          </a:bodyPr>
          <a:lstStyle>
            <a:lvl1pPr algn="l">
              <a:defRPr sz="1875">
                <a:solidFill>
                  <a:schemeClr val="bg1"/>
                </a:solidFill>
              </a:defRPr>
            </a:lvl1pPr>
          </a:lstStyle>
          <a:p>
            <a:r>
              <a:rPr lang="cs-CZ" dirty="0" smtClean="0"/>
              <a:t>Klepnutím lze upravit styl předlohy nadpisů.</a:t>
            </a:r>
            <a:endParaRPr lang="cs-CZ" dirty="0"/>
          </a:p>
        </p:txBody>
      </p:sp>
      <p:sp>
        <p:nvSpPr>
          <p:cNvPr id="3" name="Zástupný symbol pro datum 3"/>
          <p:cNvSpPr>
            <a:spLocks noGrp="1"/>
          </p:cNvSpPr>
          <p:nvPr>
            <p:ph type="dt" sz="half" idx="10"/>
          </p:nvPr>
        </p:nvSpPr>
        <p:spPr/>
        <p:txBody>
          <a:bodyPr/>
          <a:lstStyle>
            <a:lvl1pPr>
              <a:defRPr/>
            </a:lvl1pPr>
          </a:lstStyle>
          <a:p>
            <a:pPr>
              <a:defRPr/>
            </a:pPr>
            <a:fld id="{2B0189D7-3449-47C3-89EC-76C90D57F360}" type="datetime1">
              <a:rPr lang="cs-CZ">
                <a:solidFill>
                  <a:prstClr val="black">
                    <a:lumMod val="65000"/>
                    <a:lumOff val="35000"/>
                  </a:prstClr>
                </a:solidFill>
              </a:rPr>
              <a:pPr>
                <a:defRPr/>
              </a:pPr>
              <a:t>26.9.2018</a:t>
            </a:fld>
            <a:endParaRPr lang="cs-CZ">
              <a:solidFill>
                <a:prstClr val="black">
                  <a:lumMod val="65000"/>
                  <a:lumOff val="35000"/>
                </a:prstClr>
              </a:solidFill>
            </a:endParaRPr>
          </a:p>
        </p:txBody>
      </p:sp>
      <p:sp>
        <p:nvSpPr>
          <p:cNvPr id="4" name="Zástupný symbol pro zápatí 4"/>
          <p:cNvSpPr>
            <a:spLocks noGrp="1"/>
          </p:cNvSpPr>
          <p:nvPr>
            <p:ph type="ftr" sz="quarter" idx="11"/>
          </p:nvPr>
        </p:nvSpPr>
        <p:spPr/>
        <p:txBody>
          <a:bodyPr/>
          <a:lstStyle>
            <a:lvl1pPr>
              <a:defRPr/>
            </a:lvl1pPr>
          </a:lstStyle>
          <a:p>
            <a:pPr>
              <a:defRPr/>
            </a:pPr>
            <a:r>
              <a:rPr lang="cs-CZ">
                <a:solidFill>
                  <a:prstClr val="black">
                    <a:lumMod val="65000"/>
                    <a:lumOff val="35000"/>
                  </a:prstClr>
                </a:solidFill>
              </a:rPr>
              <a:t>Zápatí pro jméno autora</a:t>
            </a:r>
          </a:p>
        </p:txBody>
      </p:sp>
      <p:sp>
        <p:nvSpPr>
          <p:cNvPr id="5" name="Zástupný symbol pro číslo snímku 5"/>
          <p:cNvSpPr>
            <a:spLocks noGrp="1"/>
          </p:cNvSpPr>
          <p:nvPr>
            <p:ph type="sldNum" sz="quarter" idx="12"/>
          </p:nvPr>
        </p:nvSpPr>
        <p:spPr/>
        <p:txBody>
          <a:bodyPr/>
          <a:lstStyle>
            <a:lvl1pPr>
              <a:defRPr/>
            </a:lvl1pPr>
          </a:lstStyle>
          <a:p>
            <a:pPr>
              <a:defRPr/>
            </a:pPr>
            <a:fld id="{5FB188F2-77B3-4357-B279-D549B7FEA3A0}" type="slidenum">
              <a:rPr lang="cs-CZ">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13494962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1_Prázdný">
    <p:spTree>
      <p:nvGrpSpPr>
        <p:cNvPr id="1" name=""/>
        <p:cNvGrpSpPr/>
        <p:nvPr/>
      </p:nvGrpSpPr>
      <p:grpSpPr>
        <a:xfrm>
          <a:off x="0" y="0"/>
          <a:ext cx="0" cy="0"/>
          <a:chOff x="0" y="0"/>
          <a:chExt cx="0" cy="0"/>
        </a:xfrm>
      </p:grpSpPr>
      <p:sp>
        <p:nvSpPr>
          <p:cNvPr id="2" name="Zástupný symbol pro datum 3"/>
          <p:cNvSpPr>
            <a:spLocks noGrp="1"/>
          </p:cNvSpPr>
          <p:nvPr>
            <p:ph type="dt" sz="half" idx="10"/>
          </p:nvPr>
        </p:nvSpPr>
        <p:spPr/>
        <p:txBody>
          <a:bodyPr/>
          <a:lstStyle>
            <a:lvl1pPr>
              <a:defRPr/>
            </a:lvl1pPr>
          </a:lstStyle>
          <a:p>
            <a:pPr>
              <a:defRPr/>
            </a:pPr>
            <a:fld id="{15AB5FA2-97B1-4609-BFDD-78030B5DC9AA}" type="datetime1">
              <a:rPr lang="cs-CZ">
                <a:solidFill>
                  <a:prstClr val="black">
                    <a:lumMod val="65000"/>
                    <a:lumOff val="35000"/>
                  </a:prstClr>
                </a:solidFill>
              </a:rPr>
              <a:pPr>
                <a:defRPr/>
              </a:pPr>
              <a:t>26.9.2018</a:t>
            </a:fld>
            <a:endParaRPr lang="cs-CZ">
              <a:solidFill>
                <a:prstClr val="black">
                  <a:lumMod val="65000"/>
                  <a:lumOff val="35000"/>
                </a:prstClr>
              </a:solidFill>
            </a:endParaRPr>
          </a:p>
        </p:txBody>
      </p:sp>
      <p:sp>
        <p:nvSpPr>
          <p:cNvPr id="3" name="Zástupný symbol pro zápatí 4"/>
          <p:cNvSpPr>
            <a:spLocks noGrp="1"/>
          </p:cNvSpPr>
          <p:nvPr>
            <p:ph type="ftr" sz="quarter" idx="11"/>
          </p:nvPr>
        </p:nvSpPr>
        <p:spPr/>
        <p:txBody>
          <a:bodyPr/>
          <a:lstStyle>
            <a:lvl1pPr>
              <a:defRPr/>
            </a:lvl1pPr>
          </a:lstStyle>
          <a:p>
            <a:pPr>
              <a:defRPr/>
            </a:pPr>
            <a:r>
              <a:rPr lang="cs-CZ">
                <a:solidFill>
                  <a:prstClr val="black">
                    <a:lumMod val="65000"/>
                    <a:lumOff val="35000"/>
                  </a:prstClr>
                </a:solidFill>
              </a:rPr>
              <a:t>Zápatí pro jméno autora</a:t>
            </a:r>
          </a:p>
        </p:txBody>
      </p:sp>
      <p:sp>
        <p:nvSpPr>
          <p:cNvPr id="4" name="Zástupný symbol pro číslo snímku 5"/>
          <p:cNvSpPr>
            <a:spLocks noGrp="1"/>
          </p:cNvSpPr>
          <p:nvPr>
            <p:ph type="sldNum" sz="quarter" idx="12"/>
          </p:nvPr>
        </p:nvSpPr>
        <p:spPr/>
        <p:txBody>
          <a:bodyPr/>
          <a:lstStyle>
            <a:lvl1pPr>
              <a:defRPr/>
            </a:lvl1pPr>
          </a:lstStyle>
          <a:p>
            <a:pPr>
              <a:defRPr/>
            </a:pPr>
            <a:fld id="{B9D573BD-CE4E-432B-ADD3-D87068717A8D}" type="slidenum">
              <a:rPr lang="cs-CZ">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4741426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1_Úvodní snímek">
    <p:spTree>
      <p:nvGrpSpPr>
        <p:cNvPr id="1" name=""/>
        <p:cNvGrpSpPr/>
        <p:nvPr/>
      </p:nvGrpSpPr>
      <p:grpSpPr>
        <a:xfrm>
          <a:off x="0" y="0"/>
          <a:ext cx="0" cy="0"/>
          <a:chOff x="0" y="0"/>
          <a:chExt cx="0" cy="0"/>
        </a:xfrm>
      </p:grpSpPr>
      <p:sp>
        <p:nvSpPr>
          <p:cNvPr id="7" name="Podnadpis 2"/>
          <p:cNvSpPr>
            <a:spLocks noGrp="1"/>
          </p:cNvSpPr>
          <p:nvPr>
            <p:ph type="subTitle" idx="1"/>
          </p:nvPr>
        </p:nvSpPr>
        <p:spPr>
          <a:xfrm>
            <a:off x="691480" y="2160441"/>
            <a:ext cx="7768952" cy="2132657"/>
          </a:xfrm>
          <a:prstGeom prst="rect">
            <a:avLst/>
          </a:prstGeom>
        </p:spPr>
        <p:txBody>
          <a:bodyPr>
            <a:normAutofit/>
          </a:bodyPr>
          <a:lstStyle>
            <a:lvl1pPr marL="0" indent="0" algn="l">
              <a:buNone/>
              <a:defRPr sz="1875" baseline="0">
                <a:solidFill>
                  <a:srgbClr val="219BD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cs-CZ" dirty="0" smtClean="0"/>
              <a:t>Klepnutím lze upravit styl předlohy podnadpisů.</a:t>
            </a:r>
            <a:endParaRPr lang="cs-CZ" dirty="0"/>
          </a:p>
        </p:txBody>
      </p:sp>
      <p:sp>
        <p:nvSpPr>
          <p:cNvPr id="8" name="Nadpis 1"/>
          <p:cNvSpPr>
            <a:spLocks noGrp="1"/>
          </p:cNvSpPr>
          <p:nvPr>
            <p:ph type="title"/>
          </p:nvPr>
        </p:nvSpPr>
        <p:spPr>
          <a:xfrm>
            <a:off x="683568" y="764706"/>
            <a:ext cx="7772400" cy="1362075"/>
          </a:xfrm>
          <a:prstGeom prst="rect">
            <a:avLst/>
          </a:prstGeom>
        </p:spPr>
        <p:txBody>
          <a:bodyPr anchor="t"/>
          <a:lstStyle>
            <a:lvl1pPr algn="l">
              <a:defRPr sz="3000" b="1" cap="all">
                <a:solidFill>
                  <a:srgbClr val="0F245E"/>
                </a:solidFill>
              </a:defRPr>
            </a:lvl1pPr>
          </a:lstStyle>
          <a:p>
            <a:r>
              <a:rPr lang="cs-CZ" dirty="0" smtClean="0"/>
              <a:t>Klepnutím lze upravit styl předlohy nadpisů.</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A2740CCA-C464-4982-9A1F-5201C4FF967E}" type="datetime1">
              <a:rPr lang="cs-CZ">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Zástupný symbol pro zápatí 4"/>
          <p:cNvSpPr>
            <a:spLocks noGrp="1"/>
          </p:cNvSpPr>
          <p:nvPr>
            <p:ph type="ftr" sz="quarter" idx="11"/>
          </p:nvPr>
        </p:nvSpPr>
        <p:spPr/>
        <p:txBody>
          <a:bodyPr/>
          <a:lstStyle>
            <a:lvl1pPr>
              <a:defRPr/>
            </a:lvl1pPr>
          </a:lstStyle>
          <a:p>
            <a:pPr>
              <a:defRPr/>
            </a:pPr>
            <a:r>
              <a:rPr lang="cs-CZ">
                <a:solidFill>
                  <a:prstClr val="black">
                    <a:lumMod val="65000"/>
                    <a:lumOff val="35000"/>
                  </a:prstClr>
                </a:solidFill>
              </a:rPr>
              <a:t>Zápatí pro jméno autora</a:t>
            </a:r>
          </a:p>
        </p:txBody>
      </p:sp>
      <p:sp>
        <p:nvSpPr>
          <p:cNvPr id="6" name="Zástupný symbol pro číslo snímku 5"/>
          <p:cNvSpPr>
            <a:spLocks noGrp="1"/>
          </p:cNvSpPr>
          <p:nvPr>
            <p:ph type="sldNum" sz="quarter" idx="12"/>
          </p:nvPr>
        </p:nvSpPr>
        <p:spPr/>
        <p:txBody>
          <a:bodyPr/>
          <a:lstStyle>
            <a:lvl1pPr>
              <a:defRPr/>
            </a:lvl1pPr>
          </a:lstStyle>
          <a:p>
            <a:pPr>
              <a:defRPr/>
            </a:pPr>
            <a:fld id="{5098FA16-5DF3-4DD2-99AC-E376AB2EB2B5}" type="slidenum">
              <a:rPr lang="cs-CZ">
                <a:solidFill>
                  <a:prstClr val="black">
                    <a:lumMod val="65000"/>
                    <a:lumOff val="35000"/>
                  </a:prstClr>
                </a:solidFill>
              </a:rPr>
              <a:pPr>
                <a:defRPr/>
              </a:pPr>
              <a:t>‹#›</a:t>
            </a:fld>
            <a:endParaRPr lang="cs-CZ">
              <a:solidFill>
                <a:prstClr val="black">
                  <a:lumMod val="65000"/>
                  <a:lumOff val="35000"/>
                </a:prstClr>
              </a:solidFill>
            </a:endParaRPr>
          </a:p>
        </p:txBody>
      </p:sp>
    </p:spTree>
    <p:extLst>
      <p:ext uri="{BB962C8B-B14F-4D97-AF65-F5344CB8AC3E}">
        <p14:creationId xmlns:p14="http://schemas.microsoft.com/office/powerpoint/2010/main" val="3079283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cs-CZ" smtClean="0"/>
              <a:t>Kliknutím lze upravit styl.</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pPr>
              <a:defRPr/>
            </a:pPr>
            <a:fld id="{CE660174-6FE4-4A08-BCD2-101CFBE2EB23}" type="datetime1">
              <a:rPr lang="cs-CZ" smtClean="0"/>
              <a:pPr>
                <a:defRPr/>
              </a:pPr>
              <a:t>26.9.2018</a:t>
            </a:fld>
            <a:endParaRPr lang="cs-CZ"/>
          </a:p>
        </p:txBody>
      </p:sp>
      <p:sp>
        <p:nvSpPr>
          <p:cNvPr id="5" name="Footer Placeholder 4"/>
          <p:cNvSpPr>
            <a:spLocks noGrp="1"/>
          </p:cNvSpPr>
          <p:nvPr>
            <p:ph type="ftr" sz="quarter" idx="11"/>
          </p:nvPr>
        </p:nvSpPr>
        <p:spPr/>
        <p:txBody>
          <a:bodyPr/>
          <a:lstStyle/>
          <a:p>
            <a:pPr>
              <a:defRPr/>
            </a:pPr>
            <a:r>
              <a:rPr lang="cs-CZ" smtClean="0"/>
              <a:t>Zápatí pro jméno autora</a:t>
            </a:r>
            <a:endParaRPr lang="cs-CZ"/>
          </a:p>
        </p:txBody>
      </p:sp>
      <p:sp>
        <p:nvSpPr>
          <p:cNvPr id="6" name="Slide Number Placeholder 5"/>
          <p:cNvSpPr>
            <a:spLocks noGrp="1"/>
          </p:cNvSpPr>
          <p:nvPr>
            <p:ph type="sldNum" sz="quarter" idx="12"/>
          </p:nvPr>
        </p:nvSpPr>
        <p:spPr/>
        <p:txBody>
          <a:bodyPr/>
          <a:lstStyle/>
          <a:p>
            <a:pPr>
              <a:defRPr/>
            </a:pPr>
            <a:fld id="{FC4AA40E-B041-4AB2-A90D-1D9B0262C277}" type="slidenum">
              <a:rPr lang="cs-CZ" smtClean="0"/>
              <a:pPr>
                <a:defRPr/>
              </a:pPr>
              <a:t>‹#›</a:t>
            </a:fld>
            <a:endParaRPr lang="cs-CZ"/>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5" name="Date Placeholder 4"/>
          <p:cNvSpPr>
            <a:spLocks noGrp="1"/>
          </p:cNvSpPr>
          <p:nvPr>
            <p:ph type="dt" sz="half" idx="10"/>
          </p:nvPr>
        </p:nvSpPr>
        <p:spPr/>
        <p:txBody>
          <a:bodyPr/>
          <a:lstStyle/>
          <a:p>
            <a:pPr>
              <a:defRPr/>
            </a:pPr>
            <a:fld id="{B851CCB9-D723-4ADC-900D-6832CCC475BD}" type="datetime1">
              <a:rPr lang="cs-CZ" smtClean="0"/>
              <a:pPr>
                <a:defRPr/>
              </a:pPr>
              <a:t>26.9.2018</a:t>
            </a:fld>
            <a:endParaRPr lang="cs-CZ"/>
          </a:p>
        </p:txBody>
      </p:sp>
      <p:sp>
        <p:nvSpPr>
          <p:cNvPr id="6" name="Footer Placeholder 5"/>
          <p:cNvSpPr>
            <a:spLocks noGrp="1"/>
          </p:cNvSpPr>
          <p:nvPr>
            <p:ph type="ftr" sz="quarter" idx="11"/>
          </p:nvPr>
        </p:nvSpPr>
        <p:spPr/>
        <p:txBody>
          <a:bodyPr/>
          <a:lstStyle/>
          <a:p>
            <a:pPr>
              <a:defRPr/>
            </a:pPr>
            <a:r>
              <a:rPr lang="cs-CZ" smtClean="0"/>
              <a:t>Zápatí pro jméno autora</a:t>
            </a:r>
            <a:endParaRPr lang="cs-CZ"/>
          </a:p>
        </p:txBody>
      </p:sp>
      <p:sp>
        <p:nvSpPr>
          <p:cNvPr id="7" name="Slide Number Placeholder 6"/>
          <p:cNvSpPr>
            <a:spLocks noGrp="1"/>
          </p:cNvSpPr>
          <p:nvPr>
            <p:ph type="sldNum" sz="quarter" idx="12"/>
          </p:nvPr>
        </p:nvSpPr>
        <p:spPr/>
        <p:txBody>
          <a:bodyPr/>
          <a:lstStyle/>
          <a:p>
            <a:pPr>
              <a:defRPr/>
            </a:pPr>
            <a:fld id="{8B817AAB-3FDB-45F5-8FC2-B9C4EC6B305F}" type="slidenum">
              <a:rPr lang="cs-CZ" smtClean="0"/>
              <a:pPr>
                <a:defRPr/>
              </a:pPr>
              <a:t>‹#›</a:t>
            </a:fld>
            <a:endParaRPr lang="cs-CZ"/>
          </a:p>
        </p:txBody>
      </p:sp>
      <p:sp>
        <p:nvSpPr>
          <p:cNvPr id="9" name="Content Placeholder 8"/>
          <p:cNvSpPr>
            <a:spLocks noGrp="1"/>
          </p:cNvSpPr>
          <p:nvPr>
            <p:ph sz="quarter" idx="13"/>
          </p:nvPr>
        </p:nvSpPr>
        <p:spPr>
          <a:xfrm>
            <a:off x="365760" y="1600200"/>
            <a:ext cx="4041648" cy="452628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smtClean="0"/>
              <a:t>Kliknutím lze upravit styl.</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7" name="Date Placeholder 6"/>
          <p:cNvSpPr>
            <a:spLocks noGrp="1"/>
          </p:cNvSpPr>
          <p:nvPr>
            <p:ph type="dt" sz="half" idx="10"/>
          </p:nvPr>
        </p:nvSpPr>
        <p:spPr/>
        <p:txBody>
          <a:bodyPr/>
          <a:lstStyle/>
          <a:p>
            <a:pPr>
              <a:defRPr/>
            </a:pPr>
            <a:fld id="{C0B3A8A7-2913-401E-87F7-725EA1F3E624}" type="datetime1">
              <a:rPr lang="cs-CZ" smtClean="0"/>
              <a:pPr>
                <a:defRPr/>
              </a:pPr>
              <a:t>26.9.2018</a:t>
            </a:fld>
            <a:endParaRPr lang="cs-CZ"/>
          </a:p>
        </p:txBody>
      </p:sp>
      <p:sp>
        <p:nvSpPr>
          <p:cNvPr id="8" name="Footer Placeholder 7"/>
          <p:cNvSpPr>
            <a:spLocks noGrp="1"/>
          </p:cNvSpPr>
          <p:nvPr>
            <p:ph type="ftr" sz="quarter" idx="11"/>
          </p:nvPr>
        </p:nvSpPr>
        <p:spPr/>
        <p:txBody>
          <a:bodyPr/>
          <a:lstStyle/>
          <a:p>
            <a:pPr>
              <a:defRPr/>
            </a:pPr>
            <a:r>
              <a:rPr lang="cs-CZ" smtClean="0"/>
              <a:t>Zápatí pro jméno autora</a:t>
            </a:r>
            <a:endParaRPr lang="cs-CZ"/>
          </a:p>
        </p:txBody>
      </p:sp>
      <p:sp>
        <p:nvSpPr>
          <p:cNvPr id="9" name="Slide Number Placeholder 8"/>
          <p:cNvSpPr>
            <a:spLocks noGrp="1"/>
          </p:cNvSpPr>
          <p:nvPr>
            <p:ph type="sldNum" sz="quarter" idx="12"/>
          </p:nvPr>
        </p:nvSpPr>
        <p:spPr/>
        <p:txBody>
          <a:bodyPr/>
          <a:lstStyle/>
          <a:p>
            <a:pPr>
              <a:defRPr/>
            </a:pPr>
            <a:fld id="{7E315561-EDA6-4B5D-A512-E6A7743225DA}" type="slidenum">
              <a:rPr lang="cs-CZ" smtClean="0"/>
              <a:pPr>
                <a:defRPr/>
              </a:pPr>
              <a:t>‹#›</a:t>
            </a:fld>
            <a:endParaRPr lang="cs-CZ"/>
          </a:p>
        </p:txBody>
      </p:sp>
      <p:sp>
        <p:nvSpPr>
          <p:cNvPr id="11" name="Content Placeholder 10"/>
          <p:cNvSpPr>
            <a:spLocks noGrp="1"/>
          </p:cNvSpPr>
          <p:nvPr>
            <p:ph sz="quarter" idx="13"/>
          </p:nvPr>
        </p:nvSpPr>
        <p:spPr>
          <a:xfrm>
            <a:off x="457200" y="2212848"/>
            <a:ext cx="4041648" cy="3913632"/>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Date Placeholder 2"/>
          <p:cNvSpPr>
            <a:spLocks noGrp="1"/>
          </p:cNvSpPr>
          <p:nvPr>
            <p:ph type="dt" sz="half" idx="10"/>
          </p:nvPr>
        </p:nvSpPr>
        <p:spPr/>
        <p:txBody>
          <a:bodyPr/>
          <a:lstStyle/>
          <a:p>
            <a:pPr>
              <a:defRPr/>
            </a:pPr>
            <a:fld id="{2B0189D7-3449-47C3-89EC-76C90D57F360}" type="datetime1">
              <a:rPr lang="cs-CZ" smtClean="0"/>
              <a:pPr>
                <a:defRPr/>
              </a:pPr>
              <a:t>26.9.2018</a:t>
            </a:fld>
            <a:endParaRPr lang="cs-CZ"/>
          </a:p>
        </p:txBody>
      </p:sp>
      <p:sp>
        <p:nvSpPr>
          <p:cNvPr id="4" name="Footer Placeholder 3"/>
          <p:cNvSpPr>
            <a:spLocks noGrp="1"/>
          </p:cNvSpPr>
          <p:nvPr>
            <p:ph type="ftr" sz="quarter" idx="11"/>
          </p:nvPr>
        </p:nvSpPr>
        <p:spPr/>
        <p:txBody>
          <a:bodyPr/>
          <a:lstStyle/>
          <a:p>
            <a:pPr>
              <a:defRPr/>
            </a:pPr>
            <a:r>
              <a:rPr lang="cs-CZ" smtClean="0"/>
              <a:t>Zápatí pro jméno autora</a:t>
            </a:r>
            <a:endParaRPr lang="cs-CZ"/>
          </a:p>
        </p:txBody>
      </p:sp>
      <p:sp>
        <p:nvSpPr>
          <p:cNvPr id="5" name="Slide Number Placeholder 4"/>
          <p:cNvSpPr>
            <a:spLocks noGrp="1"/>
          </p:cNvSpPr>
          <p:nvPr>
            <p:ph type="sldNum" sz="quarter" idx="12"/>
          </p:nvPr>
        </p:nvSpPr>
        <p:spPr/>
        <p:txBody>
          <a:bodyPr/>
          <a:lstStyle/>
          <a:p>
            <a:pPr>
              <a:defRPr/>
            </a:pPr>
            <a:fld id="{5FB188F2-77B3-4357-B279-D549B7FEA3A0}" type="slidenum">
              <a:rPr lang="cs-CZ" smtClean="0"/>
              <a:pPr>
                <a:defRPr/>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5AB5FA2-97B1-4609-BFDD-78030B5DC9AA}" type="datetime1">
              <a:rPr lang="cs-CZ" smtClean="0"/>
              <a:pPr>
                <a:defRPr/>
              </a:pPr>
              <a:t>26.9.2018</a:t>
            </a:fld>
            <a:endParaRPr lang="cs-CZ"/>
          </a:p>
        </p:txBody>
      </p:sp>
      <p:sp>
        <p:nvSpPr>
          <p:cNvPr id="3" name="Footer Placeholder 2"/>
          <p:cNvSpPr>
            <a:spLocks noGrp="1"/>
          </p:cNvSpPr>
          <p:nvPr>
            <p:ph type="ftr" sz="quarter" idx="11"/>
          </p:nvPr>
        </p:nvSpPr>
        <p:spPr/>
        <p:txBody>
          <a:bodyPr/>
          <a:lstStyle/>
          <a:p>
            <a:pPr>
              <a:defRPr/>
            </a:pPr>
            <a:r>
              <a:rPr lang="cs-CZ" smtClean="0"/>
              <a:t>Zápatí pro jméno autora</a:t>
            </a:r>
            <a:endParaRPr lang="cs-CZ"/>
          </a:p>
        </p:txBody>
      </p:sp>
      <p:sp>
        <p:nvSpPr>
          <p:cNvPr id="4" name="Slide Number Placeholder 3"/>
          <p:cNvSpPr>
            <a:spLocks noGrp="1"/>
          </p:cNvSpPr>
          <p:nvPr>
            <p:ph type="sldNum" sz="quarter" idx="12"/>
          </p:nvPr>
        </p:nvSpPr>
        <p:spPr/>
        <p:txBody>
          <a:bodyPr/>
          <a:lstStyle/>
          <a:p>
            <a:pPr>
              <a:defRPr/>
            </a:pPr>
            <a:fld id="{B9D573BD-CE4E-432B-ADD3-D87068717A8D}" type="slidenum">
              <a:rPr lang="cs-CZ" smtClean="0"/>
              <a:pPr>
                <a:defRPr/>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cs-CZ" smtClean="0"/>
              <a:t>Kliknutím lze upravit styl.</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pPr>
              <a:defRPr/>
            </a:pPr>
            <a:fld id="{2E101601-22EF-454F-8542-8865AA54012B}" type="datetime1">
              <a:rPr lang="cs-CZ" smtClean="0"/>
              <a:pPr>
                <a:defRPr/>
              </a:pPr>
              <a:t>26.9.2018</a:t>
            </a:fld>
            <a:endParaRPr lang="cs-CZ"/>
          </a:p>
        </p:txBody>
      </p:sp>
      <p:sp>
        <p:nvSpPr>
          <p:cNvPr id="6" name="Footer Placeholder 5"/>
          <p:cNvSpPr>
            <a:spLocks noGrp="1"/>
          </p:cNvSpPr>
          <p:nvPr>
            <p:ph type="ftr" sz="quarter" idx="11"/>
          </p:nvPr>
        </p:nvSpPr>
        <p:spPr/>
        <p:txBody>
          <a:bodyPr/>
          <a:lstStyle/>
          <a:p>
            <a:pPr>
              <a:defRPr/>
            </a:pPr>
            <a:r>
              <a:rPr lang="cs-CZ" smtClean="0"/>
              <a:t>Zápatí pro jméno autora</a:t>
            </a:r>
            <a:endParaRPr lang="cs-CZ"/>
          </a:p>
        </p:txBody>
      </p:sp>
      <p:sp>
        <p:nvSpPr>
          <p:cNvPr id="7" name="Slide Number Placeholder 6"/>
          <p:cNvSpPr>
            <a:spLocks noGrp="1"/>
          </p:cNvSpPr>
          <p:nvPr>
            <p:ph type="sldNum" sz="quarter" idx="12"/>
          </p:nvPr>
        </p:nvSpPr>
        <p:spPr/>
        <p:txBody>
          <a:bodyPr/>
          <a:lstStyle/>
          <a:p>
            <a:pPr>
              <a:defRPr/>
            </a:pPr>
            <a:fld id="{F7CC3053-5764-4CAB-8C5A-90853B81B171}" type="slidenum">
              <a:rPr lang="cs-CZ" smtClean="0"/>
              <a:pPr>
                <a:defRPr/>
              </a:pPr>
              <a:t>‹#›</a:t>
            </a:fld>
            <a:endParaRPr lang="cs-CZ"/>
          </a:p>
        </p:txBody>
      </p:sp>
      <p:sp>
        <p:nvSpPr>
          <p:cNvPr id="8" name="Nadpis 1"/>
          <p:cNvSpPr txBox="1">
            <a:spLocks/>
          </p:cNvSpPr>
          <p:nvPr userDrawn="1"/>
        </p:nvSpPr>
        <p:spPr>
          <a:xfrm>
            <a:off x="250825" y="269875"/>
            <a:ext cx="7200900" cy="1143000"/>
          </a:xfrm>
          <a:prstGeom prst="rect">
            <a:avLst/>
          </a:prstGeom>
        </p:spPr>
        <p:txBody>
          <a:bodyPr>
            <a:normAutofit/>
          </a:bodyPr>
          <a:lstStyle>
            <a:lvl1pPr algn="l">
              <a:defRPr sz="2500">
                <a:solidFill>
                  <a:schemeClr val="bg1"/>
                </a:solidFill>
              </a:defRPr>
            </a:lvl1pPr>
          </a:lstStyle>
          <a:p>
            <a:pPr fontAlgn="auto">
              <a:spcAft>
                <a:spcPts val="0"/>
              </a:spcAft>
              <a:defRPr/>
            </a:pPr>
            <a:r>
              <a:rPr lang="cs-CZ" smtClean="0">
                <a:latin typeface="+mj-lt"/>
                <a:ea typeface="+mj-ea"/>
                <a:cs typeface="+mj-cs"/>
              </a:rPr>
              <a:t>Klepnutím lze upravit styl předlohy nadpisů.</a:t>
            </a:r>
            <a:endParaRPr lang="cs-CZ" dirty="0">
              <a:latin typeface="+mj-lt"/>
              <a:ea typeface="+mj-ea"/>
              <a:cs typeface="+mj-cs"/>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19" Type="http://schemas.openxmlformats.org/officeDocument/2006/relationships/image" Target="../media/image3.jpeg"/><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image" Target="../media/image3.jpeg"/><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theme" Target="../theme/theme3.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253AEE5D-C21D-4CAD-92B4-2FC3647DA38E}" type="datetime1">
              <a:rPr lang="cs-CZ"/>
              <a:pPr>
                <a:defRPr/>
              </a:pPr>
              <a:t>26.9.2018</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cs-CZ"/>
              <a:t>Zápatí pro jméno autora</a:t>
            </a:r>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0535C0DF-387F-4AFA-80A6-21492210662B}" type="slidenum">
              <a:rPr lang="cs-CZ"/>
              <a:pPr>
                <a:defRPr/>
              </a:pPr>
              <a:t>‹#›</a:t>
            </a:fld>
            <a:endParaRPr lang="cs-CZ"/>
          </a:p>
        </p:txBody>
      </p:sp>
      <p:pic>
        <p:nvPicPr>
          <p:cNvPr id="1029" name="Obrázek 7" descr="zkusebnictvi_ms.jpg"/>
          <p:cNvPicPr>
            <a:picLocks noChangeAspect="1"/>
          </p:cNvPicPr>
          <p:nvPr userDrawn="1"/>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8" r:id="rId1"/>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cs-CZ" smtClean="0"/>
              <a:t>Kliknutím lze upravit styl.</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pPr>
              <a:defRPr/>
            </a:pPr>
            <a:fld id="{253AEE5D-C21D-4CAD-92B4-2FC3647DA38E}" type="datetime1">
              <a:rPr lang="cs-CZ" smtClean="0"/>
              <a:pPr>
                <a:defRPr/>
              </a:pPr>
              <a:t>26.9.2018</a:t>
            </a:fld>
            <a:endParaRPr lang="cs-CZ"/>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pPr>
              <a:defRPr/>
            </a:pPr>
            <a:r>
              <a:rPr lang="cs-CZ" smtClean="0"/>
              <a:t>Zápatí pro jméno autora</a:t>
            </a:r>
            <a:endParaRPr lang="cs-CZ"/>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pPr>
              <a:defRPr/>
            </a:pPr>
            <a:fld id="{0535C0DF-387F-4AFA-80A6-21492210662B}" type="slidenum">
              <a:rPr lang="cs-CZ" smtClean="0"/>
              <a:pPr>
                <a:defRPr/>
              </a:pPr>
              <a:t>‹#›</a:t>
            </a:fld>
            <a:endParaRPr lang="cs-CZ"/>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Obrázek 7" descr="zkusebnictvi_v.jpg"/>
          <p:cNvPicPr>
            <a:picLocks noChangeAspect="1"/>
          </p:cNvPicPr>
          <p:nvPr userDrawn="1"/>
        </p:nvPicPr>
        <p:blipFill>
          <a:blip r:embed="rId19"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09" r:id="rId12"/>
    <p:sldLayoutId id="2147483710" r:id="rId13"/>
    <p:sldLayoutId id="2147483711" r:id="rId14"/>
    <p:sldLayoutId id="2147483712" r:id="rId15"/>
    <p:sldLayoutId id="2147483713" r:id="rId16"/>
    <p:sldLayoutId id="2147483717" r:id="rId17"/>
  </p:sldLayoutIdLst>
  <p:hf sldNum="0" hd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cs-CZ" smtClean="0"/>
              <a:t>Kliknutím lze upravit styl.</a:t>
            </a:r>
            <a:endParaRPr lang="en-US" dirty="0"/>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4" name="Date Placeholder 3"/>
          <p:cNvSpPr>
            <a:spLocks noGrp="1"/>
          </p:cNvSpPr>
          <p:nvPr>
            <p:ph type="dt" sz="half" idx="2"/>
          </p:nvPr>
        </p:nvSpPr>
        <p:spPr>
          <a:xfrm>
            <a:off x="6363347" y="6356352"/>
            <a:ext cx="2085975" cy="365125"/>
          </a:xfrm>
          <a:prstGeom prst="rect">
            <a:avLst/>
          </a:prstGeom>
        </p:spPr>
        <p:txBody>
          <a:bodyPr vert="horz" lIns="91440" tIns="45720" rIns="45720" bIns="45720" rtlCol="0" anchor="ctr"/>
          <a:lstStyle>
            <a:lvl1pPr algn="r">
              <a:defRPr sz="900">
                <a:solidFill>
                  <a:schemeClr val="tx1">
                    <a:lumMod val="65000"/>
                    <a:lumOff val="35000"/>
                  </a:schemeClr>
                </a:solidFill>
                <a:latin typeface="Century Gothic" pitchFamily="34" charset="0"/>
              </a:defRPr>
            </a:lvl1pPr>
          </a:lstStyle>
          <a:p>
            <a:pPr>
              <a:defRPr/>
            </a:pPr>
            <a:fld id="{253AEE5D-C21D-4CAD-92B4-2FC3647DA38E}" type="datetime1">
              <a:rPr lang="cs-CZ" smtClean="0">
                <a:solidFill>
                  <a:prstClr val="black">
                    <a:lumMod val="65000"/>
                    <a:lumOff val="35000"/>
                  </a:prstClr>
                </a:solidFill>
              </a:rPr>
              <a:pPr>
                <a:defRPr/>
              </a:pPr>
              <a:t>26.9.2018</a:t>
            </a:fld>
            <a:endParaRPr lang="cs-CZ">
              <a:solidFill>
                <a:prstClr val="black">
                  <a:lumMod val="65000"/>
                  <a:lumOff val="35000"/>
                </a:prstClr>
              </a:solidFill>
            </a:endParaRPr>
          </a:p>
        </p:txBody>
      </p:sp>
      <p:sp>
        <p:nvSpPr>
          <p:cNvPr id="5" name="Footer Placeholder 4"/>
          <p:cNvSpPr>
            <a:spLocks noGrp="1"/>
          </p:cNvSpPr>
          <p:nvPr>
            <p:ph type="ftr" sz="quarter" idx="3"/>
          </p:nvPr>
        </p:nvSpPr>
        <p:spPr>
          <a:xfrm>
            <a:off x="659165" y="6356352"/>
            <a:ext cx="2847975" cy="365125"/>
          </a:xfrm>
          <a:prstGeom prst="rect">
            <a:avLst/>
          </a:prstGeom>
        </p:spPr>
        <p:txBody>
          <a:bodyPr vert="horz" lIns="45720" tIns="45720" rIns="91440" bIns="45720" rtlCol="0" anchor="ctr"/>
          <a:lstStyle>
            <a:lvl1pPr algn="l">
              <a:defRPr sz="900">
                <a:solidFill>
                  <a:schemeClr val="tx1">
                    <a:lumMod val="65000"/>
                    <a:lumOff val="35000"/>
                  </a:schemeClr>
                </a:solidFill>
                <a:latin typeface="Century Gothic" pitchFamily="34" charset="0"/>
              </a:defRPr>
            </a:lvl1pPr>
          </a:lstStyle>
          <a:p>
            <a:pPr>
              <a:defRPr/>
            </a:pPr>
            <a:r>
              <a:rPr lang="cs-CZ" smtClean="0">
                <a:solidFill>
                  <a:prstClr val="black">
                    <a:lumMod val="65000"/>
                    <a:lumOff val="35000"/>
                  </a:prstClr>
                </a:solidFill>
              </a:rPr>
              <a:t>Zápatí pro jméno autora</a:t>
            </a:r>
            <a:endParaRPr lang="cs-CZ">
              <a:solidFill>
                <a:prstClr val="black">
                  <a:lumMod val="65000"/>
                  <a:lumOff val="35000"/>
                </a:prstClr>
              </a:solidFill>
            </a:endParaRPr>
          </a:p>
        </p:txBody>
      </p:sp>
      <p:sp>
        <p:nvSpPr>
          <p:cNvPr id="6" name="Slide Number Placeholder 5"/>
          <p:cNvSpPr>
            <a:spLocks noGrp="1"/>
          </p:cNvSpPr>
          <p:nvPr>
            <p:ph type="sldNum" sz="quarter" idx="4"/>
          </p:nvPr>
        </p:nvSpPr>
        <p:spPr>
          <a:xfrm>
            <a:off x="8543279" y="6356352"/>
            <a:ext cx="561975" cy="365125"/>
          </a:xfrm>
          <a:prstGeom prst="rect">
            <a:avLst/>
          </a:prstGeom>
        </p:spPr>
        <p:txBody>
          <a:bodyPr vert="horz" lIns="27432" tIns="45720" rIns="45720" bIns="45720" rtlCol="0" anchor="ctr"/>
          <a:lstStyle>
            <a:lvl1pPr algn="l">
              <a:defRPr sz="900">
                <a:solidFill>
                  <a:schemeClr val="tx1">
                    <a:lumMod val="65000"/>
                    <a:lumOff val="35000"/>
                  </a:schemeClr>
                </a:solidFill>
                <a:latin typeface="Century Gothic" pitchFamily="34" charset="0"/>
              </a:defRPr>
            </a:lvl1pPr>
          </a:lstStyle>
          <a:p>
            <a:pPr>
              <a:defRPr/>
            </a:pPr>
            <a:fld id="{0535C0DF-387F-4AFA-80A6-21492210662B}" type="slidenum">
              <a:rPr lang="cs-CZ" smtClean="0">
                <a:solidFill>
                  <a:prstClr val="black">
                    <a:lumMod val="65000"/>
                    <a:lumOff val="35000"/>
                  </a:prstClr>
                </a:solidFill>
              </a:rPr>
              <a:pPr>
                <a:defRPr/>
              </a:pPr>
              <a:t>‹#›</a:t>
            </a:fld>
            <a:endParaRPr lang="cs-CZ">
              <a:solidFill>
                <a:prstClr val="black">
                  <a:lumMod val="65000"/>
                  <a:lumOff val="35000"/>
                </a:prstClr>
              </a:solidFill>
            </a:endParaRPr>
          </a:p>
        </p:txBody>
      </p:sp>
      <p:sp>
        <p:nvSpPr>
          <p:cNvPr id="7" name="Oval 6"/>
          <p:cNvSpPr/>
          <p:nvPr/>
        </p:nvSpPr>
        <p:spPr>
          <a:xfrm>
            <a:off x="8457761"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Oval 7"/>
          <p:cNvSpPr/>
          <p:nvPr/>
        </p:nvSpPr>
        <p:spPr>
          <a:xfrm>
            <a:off x="56912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9" name="Obrázek 7" descr="zkusebnictvi_v.jpg"/>
          <p:cNvPicPr>
            <a:picLocks noChangeAspect="1"/>
          </p:cNvPicPr>
          <p:nvPr userDrawn="1"/>
        </p:nvPicPr>
        <p:blipFill>
          <a:blip r:embed="rId20" cstate="print"/>
          <a:srcRect/>
          <a:stretch>
            <a:fillRect/>
          </a:stretch>
        </p:blipFill>
        <p:spPr bwMode="auto">
          <a:xfrm>
            <a:off x="0" y="0"/>
            <a:ext cx="9144000" cy="6858000"/>
          </a:xfrm>
          <a:prstGeom prst="rect">
            <a:avLst/>
          </a:prstGeom>
          <a:noFill/>
          <a:ln w="9525">
            <a:noFill/>
            <a:miter lim="800000"/>
            <a:headEnd/>
            <a:tailEnd/>
          </a:ln>
        </p:spPr>
      </p:pic>
    </p:spTree>
    <p:extLst>
      <p:ext uri="{BB962C8B-B14F-4D97-AF65-F5344CB8AC3E}">
        <p14:creationId xmlns:p14="http://schemas.microsoft.com/office/powerpoint/2010/main" val="1161244008"/>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 id="2147483744" r:id="rId14"/>
    <p:sldLayoutId id="2147483745" r:id="rId15"/>
    <p:sldLayoutId id="2147483746" r:id="rId16"/>
    <p:sldLayoutId id="2147483747" r:id="rId17"/>
    <p:sldLayoutId id="2147483748" r:id="rId18"/>
  </p:sldLayoutIdLst>
  <p:hf sldNum="0" hdr="0" dt="0"/>
  <p:txStyles>
    <p:titleStyle>
      <a:lvl1pPr algn="ctr" defTabSz="685800" rtl="0" eaLnBrk="1" latinLnBrk="0" hangingPunct="1">
        <a:lnSpc>
          <a:spcPts val="4350"/>
        </a:lnSpc>
        <a:spcBef>
          <a:spcPct val="0"/>
        </a:spcBef>
        <a:buNone/>
        <a:defRPr sz="405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257175" indent="-257175" algn="l" defTabSz="685800" rtl="0" eaLnBrk="1" latinLnBrk="0" hangingPunct="1">
        <a:spcBef>
          <a:spcPct val="20000"/>
        </a:spcBef>
        <a:buFont typeface="Arial" pitchFamily="34" charset="0"/>
        <a:buChar char="•"/>
        <a:defRPr sz="1800" kern="1200">
          <a:solidFill>
            <a:schemeClr val="tx1">
              <a:lumMod val="50000"/>
              <a:lumOff val="50000"/>
            </a:schemeClr>
          </a:solidFill>
          <a:latin typeface="+mj-lt"/>
          <a:ea typeface="+mn-ea"/>
          <a:cs typeface="+mn-cs"/>
        </a:defRPr>
      </a:lvl1pPr>
      <a:lvl2pPr marL="557213" indent="-214313" algn="l" defTabSz="685800" rtl="0" eaLnBrk="1" latinLnBrk="0" hangingPunct="1">
        <a:spcBef>
          <a:spcPct val="20000"/>
        </a:spcBef>
        <a:buFont typeface="Courier New" pitchFamily="49" charset="0"/>
        <a:buChar char="o"/>
        <a:defRPr sz="1200" kern="1200">
          <a:solidFill>
            <a:schemeClr val="tx1">
              <a:lumMod val="50000"/>
              <a:lumOff val="50000"/>
            </a:schemeClr>
          </a:solidFill>
          <a:latin typeface="+mj-lt"/>
          <a:ea typeface="+mn-ea"/>
          <a:cs typeface="+mn-cs"/>
        </a:defRPr>
      </a:lvl2pPr>
      <a:lvl3pPr marL="857250" indent="-171450" algn="l" defTabSz="685800" rtl="0" eaLnBrk="1" latinLnBrk="0" hangingPunct="1">
        <a:spcBef>
          <a:spcPct val="20000"/>
        </a:spcBef>
        <a:buFont typeface="Arial" pitchFamily="34" charset="0"/>
        <a:buChar char="•"/>
        <a:defRPr sz="1200" kern="1200">
          <a:solidFill>
            <a:schemeClr val="tx1">
              <a:lumMod val="50000"/>
              <a:lumOff val="50000"/>
            </a:schemeClr>
          </a:solidFill>
          <a:latin typeface="+mj-lt"/>
          <a:ea typeface="+mn-ea"/>
          <a:cs typeface="+mn-cs"/>
        </a:defRPr>
      </a:lvl3pPr>
      <a:lvl4pPr marL="1200150" indent="-171450" algn="l" defTabSz="685800" rtl="0" eaLnBrk="1" latinLnBrk="0" hangingPunct="1">
        <a:spcBef>
          <a:spcPct val="20000"/>
        </a:spcBef>
        <a:buFont typeface="Courier New" pitchFamily="49" charset="0"/>
        <a:buChar char="o"/>
        <a:defRPr sz="1200" kern="1200">
          <a:solidFill>
            <a:schemeClr val="tx1">
              <a:lumMod val="50000"/>
              <a:lumOff val="50000"/>
            </a:schemeClr>
          </a:solidFill>
          <a:latin typeface="+mj-lt"/>
          <a:ea typeface="+mn-ea"/>
          <a:cs typeface="+mn-cs"/>
        </a:defRPr>
      </a:lvl4pPr>
      <a:lvl5pPr marL="1543050" indent="-171450" algn="l" defTabSz="685800" rtl="0" eaLnBrk="1" latinLnBrk="0" hangingPunct="1">
        <a:spcBef>
          <a:spcPct val="20000"/>
        </a:spcBef>
        <a:buFont typeface="Arial" pitchFamily="34" charset="0"/>
        <a:buChar char="•"/>
        <a:defRPr sz="1200" kern="1200">
          <a:solidFill>
            <a:schemeClr val="tx1">
              <a:lumMod val="50000"/>
              <a:lumOff val="50000"/>
            </a:schemeClr>
          </a:solidFill>
          <a:latin typeface="+mj-lt"/>
          <a:ea typeface="+mn-ea"/>
          <a:cs typeface="+mn-cs"/>
        </a:defRPr>
      </a:lvl5pPr>
      <a:lvl6pPr marL="1885950" indent="-171450" algn="l" defTabSz="685800" rtl="0" eaLnBrk="1" latinLnBrk="0" hangingPunct="1">
        <a:spcBef>
          <a:spcPct val="20000"/>
        </a:spcBef>
        <a:buFont typeface="Courier New" pitchFamily="49" charset="0"/>
        <a:buChar char="o"/>
        <a:defRPr sz="1200" kern="1200">
          <a:solidFill>
            <a:schemeClr val="tx1">
              <a:lumMod val="50000"/>
              <a:lumOff val="50000"/>
            </a:schemeClr>
          </a:solidFill>
          <a:latin typeface="+mj-lt"/>
          <a:ea typeface="+mn-ea"/>
          <a:cs typeface="+mn-cs"/>
        </a:defRPr>
      </a:lvl6pPr>
      <a:lvl7pPr marL="2228850" indent="-171450" algn="l" defTabSz="685800" rtl="0" eaLnBrk="1" latinLnBrk="0" hangingPunct="1">
        <a:spcBef>
          <a:spcPct val="20000"/>
        </a:spcBef>
        <a:buFont typeface="Arial" pitchFamily="34" charset="0"/>
        <a:buChar char="•"/>
        <a:defRPr sz="1200" kern="1200">
          <a:solidFill>
            <a:schemeClr val="tx1">
              <a:lumMod val="50000"/>
              <a:lumOff val="50000"/>
            </a:schemeClr>
          </a:solidFill>
          <a:latin typeface="+mj-lt"/>
          <a:ea typeface="+mn-ea"/>
          <a:cs typeface="+mn-cs"/>
        </a:defRPr>
      </a:lvl7pPr>
      <a:lvl8pPr marL="2571750" indent="-171450" algn="l" defTabSz="685800" rtl="0" eaLnBrk="1" latinLnBrk="0" hangingPunct="1">
        <a:spcBef>
          <a:spcPct val="20000"/>
        </a:spcBef>
        <a:buFont typeface="Courier New" pitchFamily="49" charset="0"/>
        <a:buChar char="o"/>
        <a:defRPr sz="1200" kern="1200">
          <a:solidFill>
            <a:schemeClr val="tx1">
              <a:lumMod val="50000"/>
              <a:lumOff val="50000"/>
            </a:schemeClr>
          </a:solidFill>
          <a:latin typeface="+mj-lt"/>
          <a:ea typeface="+mn-ea"/>
          <a:cs typeface="+mn-cs"/>
        </a:defRPr>
      </a:lvl8pPr>
      <a:lvl9pPr marL="2914650" indent="-171450" algn="l" defTabSz="685800" rtl="0" eaLnBrk="1" latinLnBrk="0" hangingPunct="1">
        <a:spcBef>
          <a:spcPct val="20000"/>
        </a:spcBef>
        <a:buFont typeface="Arial" pitchFamily="34" charset="0"/>
        <a:buChar char="•"/>
        <a:defRPr sz="1200" kern="1200">
          <a:solidFill>
            <a:schemeClr val="tx1">
              <a:lumMod val="50000"/>
              <a:lumOff val="50000"/>
            </a:schemeClr>
          </a:solidFill>
          <a:latin typeface="+mj-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hyperlink" Target="http://www.unmz.cz/urad/information-portal-construction-product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hyperlink" Target="http://www.sgpstandard.cz/editor/unmz/?u=unmz/nv190/no_190.htm" TargetMode="External"/><Relationship Id="rId13" Type="http://schemas.openxmlformats.org/officeDocument/2006/relationships/hyperlink" Target="http://www.sgpstandard.cz/editor/files/stav_vyr/dok_es/pps/4_pps.htm" TargetMode="External"/><Relationship Id="rId18" Type="http://schemas.openxmlformats.org/officeDocument/2006/relationships/hyperlink" Target="http://www.sgpstandard.cz/editor/unmz/?u=stav_vyr/angl/zp_5.htm" TargetMode="External"/><Relationship Id="rId3" Type="http://schemas.openxmlformats.org/officeDocument/2006/relationships/hyperlink" Target="http://www.nlfnorm.cz/en/normy/70/prehled-harmonizovanych-norem-k-cpr" TargetMode="External"/><Relationship Id="rId21" Type="http://schemas.openxmlformats.org/officeDocument/2006/relationships/hyperlink" Target="http://www.mpo.cz/zprava147314.html" TargetMode="External"/><Relationship Id="rId7" Type="http://schemas.openxmlformats.org/officeDocument/2006/relationships/hyperlink" Target="http://www.sgpstandard.cz/editor/files/stav_vyr/1_7_ead.htm" TargetMode="External"/><Relationship Id="rId12" Type="http://schemas.openxmlformats.org/officeDocument/2006/relationships/hyperlink" Target="http://www.sgpstandard.cz/editor/files/stav_vyr/dok_es/pps/3_pps.htm" TargetMode="External"/><Relationship Id="rId17" Type="http://schemas.openxmlformats.org/officeDocument/2006/relationships/hyperlink" Target="http://www.sgpstandard.cz/editor/files/stav_vyr/angl/zp_4.htm" TargetMode="External"/><Relationship Id="rId2" Type="http://schemas.openxmlformats.org/officeDocument/2006/relationships/hyperlink" Target="http://eur-lex.europa.eu/legal-content/EN/TXT/PDF/?uri=CELEX:02011R0305-20140616&amp;qid=1415779782801&amp;from=CS" TargetMode="External"/><Relationship Id="rId16" Type="http://schemas.openxmlformats.org/officeDocument/2006/relationships/hyperlink" Target="http://www.sgpstandard.cz/editor/files/stav_vyr/angl/zp_3.htm" TargetMode="External"/><Relationship Id="rId20" Type="http://schemas.openxmlformats.org/officeDocument/2006/relationships/hyperlink" Target="http://www.sgpstandard.cz/editor/files/stav_vyr/angl/zp_7.htm" TargetMode="External"/><Relationship Id="rId1" Type="http://schemas.openxmlformats.org/officeDocument/2006/relationships/slideLayout" Target="../slideLayouts/slideLayout3.xml"/><Relationship Id="rId6" Type="http://schemas.openxmlformats.org/officeDocument/2006/relationships/hyperlink" Target="http://www.sgpstandard.cz/editor/unmz/?u=unmz/nv190/horizont.htm" TargetMode="External"/><Relationship Id="rId11" Type="http://schemas.openxmlformats.org/officeDocument/2006/relationships/hyperlink" Target="http://www.sgpstandard.cz/editor/files/stav_vyr/dok_es/pps/2_plus_pps.htm" TargetMode="External"/><Relationship Id="rId5" Type="http://schemas.openxmlformats.org/officeDocument/2006/relationships/hyperlink" Target="http://www.nlfnorm.cz/en/normy/71/harmonizovane-normy-rozdelene-do-skupin-vyrobku-podle-prilohy-iv-k-cpr" TargetMode="External"/><Relationship Id="rId15" Type="http://schemas.openxmlformats.org/officeDocument/2006/relationships/hyperlink" Target="http://www.sgpstandard.cz/editor/files/stav_vyr/angl/zp_2.htm" TargetMode="External"/><Relationship Id="rId10" Type="http://schemas.openxmlformats.org/officeDocument/2006/relationships/hyperlink" Target="http://www.sgpstandard.cz/editor/files/stav_vyr/dok_es/pps/1_pps.htm" TargetMode="External"/><Relationship Id="rId19" Type="http://schemas.openxmlformats.org/officeDocument/2006/relationships/hyperlink" Target="http://www.sgpstandard.cz/editor/files/stav_vyr/angl/zp_6.htm" TargetMode="External"/><Relationship Id="rId4" Type="http://schemas.openxmlformats.org/officeDocument/2006/relationships/hyperlink" Target="http://www.nlfnorm.cz/en/normy/72/shrnuti-zmen-provedenych-v-aktualnim-prehledu-norem" TargetMode="External"/><Relationship Id="rId9" Type="http://schemas.openxmlformats.org/officeDocument/2006/relationships/hyperlink" Target="http://www.sgpstandard.cz/editor/files/stav_vyr/dok_es/pps/1_plus_pps.htm" TargetMode="External"/><Relationship Id="rId14" Type="http://schemas.openxmlformats.org/officeDocument/2006/relationships/hyperlink" Target="http://www.sgpstandard.cz/editor/files/stav_vyr/angl/zp_1.htm" TargetMode="External"/><Relationship Id="rId22" Type="http://schemas.openxmlformats.org/officeDocument/2006/relationships/hyperlink" Target="http://ec.europa.eu/growth/sectors/construction/product-regulation/faq/index_en.htm"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www.sgpstandard.cz/editor/files/unmz/nv163/polozky/pol_4.htm" TargetMode="External"/><Relationship Id="rId13" Type="http://schemas.openxmlformats.org/officeDocument/2006/relationships/hyperlink" Target="http://www.sgpstandard.cz/editor/files/unmz/nv163/polozky/pol_9.htm" TargetMode="External"/><Relationship Id="rId3" Type="http://schemas.openxmlformats.org/officeDocument/2006/relationships/hyperlink" Target="http://www.sgpstandard.cz/editor/files/tech_poz/tech_poz/cr/pp_cr/vybr_stav/un_163_2002/un_163_2002.htm" TargetMode="External"/><Relationship Id="rId7" Type="http://schemas.openxmlformats.org/officeDocument/2006/relationships/hyperlink" Target="http://www.sgpstandard.cz/editor/files/unmz/nv163/polozky/pol_3.htm" TargetMode="External"/><Relationship Id="rId12" Type="http://schemas.openxmlformats.org/officeDocument/2006/relationships/hyperlink" Target="http://www.sgpstandard.cz/editor/files/unmz/nv163/polozky/pol_8.htm" TargetMode="External"/><Relationship Id="rId2" Type="http://schemas.openxmlformats.org/officeDocument/2006/relationships/hyperlink" Target="https://www.zakonyprolidi.cz/cs/2002-163/zneni-20170101" TargetMode="External"/><Relationship Id="rId16" Type="http://schemas.openxmlformats.org/officeDocument/2006/relationships/hyperlink" Target="http://www.sgpstandard.cz/editor/files/unmz/nv163/polozky/pol_12.htm" TargetMode="External"/><Relationship Id="rId1" Type="http://schemas.openxmlformats.org/officeDocument/2006/relationships/slideLayout" Target="../slideLayouts/slideLayout3.xml"/><Relationship Id="rId6" Type="http://schemas.openxmlformats.org/officeDocument/2006/relationships/hyperlink" Target="http://www.sgpstandard.cz/editor/files/unmz/nv163/polozky/pol_2.htm" TargetMode="External"/><Relationship Id="rId11" Type="http://schemas.openxmlformats.org/officeDocument/2006/relationships/hyperlink" Target="http://www.sgpstandard.cz/editor/files/unmz/nv163/polozky/pol_7.htm" TargetMode="External"/><Relationship Id="rId5" Type="http://schemas.openxmlformats.org/officeDocument/2006/relationships/hyperlink" Target="http://www.sgpstandard.cz/editor/files/unmz/nv163/polozky/pol_1.htm" TargetMode="External"/><Relationship Id="rId15" Type="http://schemas.openxmlformats.org/officeDocument/2006/relationships/hyperlink" Target="http://www.sgpstandard.cz/editor/files/unmz/nv163/polozky/pol_11.htm" TargetMode="External"/><Relationship Id="rId10" Type="http://schemas.openxmlformats.org/officeDocument/2006/relationships/hyperlink" Target="http://www.sgpstandard.cz/editor/files/unmz/nv163/polozky/pol_6.htm" TargetMode="External"/><Relationship Id="rId4" Type="http://schemas.openxmlformats.org/officeDocument/2006/relationships/hyperlink" Target="http://www.sgpstandard.cz/editor/files/unmz/nv163/polozky/ao163.htm" TargetMode="External"/><Relationship Id="rId9" Type="http://schemas.openxmlformats.org/officeDocument/2006/relationships/hyperlink" Target="http://www.sgpstandard.cz/editor/files/unmz/nv163/polozky/pol_5.htm" TargetMode="External"/><Relationship Id="rId14" Type="http://schemas.openxmlformats.org/officeDocument/2006/relationships/hyperlink" Target="http://www.sgpstandard.cz/editor/files/unmz/nv163/polozky/pol_10.htm"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www.sgpstandard.cz/editor/unmz/?u=stav_vyr/1_7m_eta.htm" TargetMode="External"/><Relationship Id="rId3" Type="http://schemas.openxmlformats.org/officeDocument/2006/relationships/hyperlink" Target="http://www.sgpstandard.cz/editor/files/stav_vyr/1_30_cr_dalsi_en.htm" TargetMode="External"/><Relationship Id="rId7" Type="http://schemas.openxmlformats.org/officeDocument/2006/relationships/hyperlink" Target="http://www.sgpstandard.cz/editor/unmz/?u=stav_vyr/1_6a_hen.htm" TargetMode="External"/><Relationship Id="rId2" Type="http://schemas.openxmlformats.org/officeDocument/2006/relationships/hyperlink" Target="http://www.sgpstandard.cz/editor/unmz/?u=unmz/uvod/prirucky/eurokod.htm" TargetMode="External"/><Relationship Id="rId1" Type="http://schemas.openxmlformats.org/officeDocument/2006/relationships/slideLayout" Target="../slideLayouts/slideLayout3.xml"/><Relationship Id="rId6" Type="http://schemas.openxmlformats.org/officeDocument/2006/relationships/hyperlink" Target="http://www.sgpstandard.cz/editor/files/stav_vyr/1_4_rk.htm" TargetMode="External"/><Relationship Id="rId5" Type="http://schemas.openxmlformats.org/officeDocument/2006/relationships/hyperlink" Target="http://www.sgpstandard.cz/editor/files/stav_vyr/1_27_zkratky.htm" TargetMode="External"/><Relationship Id="rId10" Type="http://schemas.openxmlformats.org/officeDocument/2006/relationships/hyperlink" Target="http://www.nlfnorm.cz/en/normy/475/databaze-harmonizovanych-norem-480" TargetMode="External"/><Relationship Id="rId4" Type="http://schemas.openxmlformats.org/officeDocument/2006/relationships/hyperlink" Target="http://www.sgpstandard.cz/editor/files/stav_vyr/1_24_souvis_cr_en.htm" TargetMode="External"/><Relationship Id="rId9" Type="http://schemas.openxmlformats.org/officeDocument/2006/relationships/hyperlink" Target="http://www.nlfnorm.cz/en/normy/556/harmonizovane-normy-rozdelene-podle-oblast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782847" y="1052736"/>
            <a:ext cx="7084444" cy="1152128"/>
          </a:xfrm>
          <a:noFill/>
          <a:ln>
            <a:miter lim="800000"/>
            <a:headEnd/>
            <a:tailEnd/>
          </a:ln>
        </p:spPr>
        <p:txBody>
          <a:bodyPr vert="horz" wrap="square" lIns="68580" tIns="34290" rIns="68580" bIns="34290" numCol="1" rtlCol="0" anchor="b" anchorCtr="0" compatLnSpc="1">
            <a:prstTxWarp prst="textNoShape">
              <a:avLst/>
            </a:prstTxWarp>
            <a:noAutofit/>
          </a:bodyPr>
          <a:lstStyle/>
          <a:p>
            <a:r>
              <a:rPr lang="cs-CZ" sz="2400" b="1" dirty="0" err="1" smtClean="0">
                <a:latin typeface="Arial" panose="020B0604020202020204" pitchFamily="34" charset="0"/>
                <a:cs typeface="Arial" panose="020B0604020202020204" pitchFamily="34" charset="0"/>
              </a:rPr>
              <a:t>Information</a:t>
            </a:r>
            <a:r>
              <a:rPr lang="cs-CZ" sz="2400" b="1" dirty="0" smtClean="0">
                <a:latin typeface="Arial" panose="020B0604020202020204" pitchFamily="34" charset="0"/>
                <a:cs typeface="Arial" panose="020B0604020202020204" pitchFamily="34" charset="0"/>
              </a:rPr>
              <a:t> </a:t>
            </a:r>
            <a:r>
              <a:rPr lang="cs-CZ" sz="2400" b="1" dirty="0" err="1" smtClean="0">
                <a:latin typeface="Arial" panose="020B0604020202020204" pitchFamily="34" charset="0"/>
                <a:cs typeface="Arial" panose="020B0604020202020204" pitchFamily="34" charset="0"/>
              </a:rPr>
              <a:t>portal</a:t>
            </a:r>
            <a:r>
              <a:rPr lang="cs-CZ" sz="2400" b="1" dirty="0" smtClean="0">
                <a:latin typeface="Arial" panose="020B0604020202020204" pitchFamily="34" charset="0"/>
                <a:cs typeface="Arial" panose="020B0604020202020204" pitchFamily="34" charset="0"/>
              </a:rPr>
              <a:t> </a:t>
            </a:r>
            <a:r>
              <a:rPr lang="cs-CZ" sz="2400" b="1" dirty="0" err="1" smtClean="0">
                <a:latin typeface="Arial" panose="020B0604020202020204" pitchFamily="34" charset="0"/>
                <a:cs typeface="Arial" panose="020B0604020202020204" pitchFamily="34" charset="0"/>
              </a:rPr>
              <a:t>for</a:t>
            </a:r>
            <a:r>
              <a:rPr lang="cs-CZ" sz="2400" b="1" dirty="0" smtClean="0">
                <a:latin typeface="Arial" panose="020B0604020202020204" pitchFamily="34" charset="0"/>
                <a:cs typeface="Arial" panose="020B0604020202020204" pitchFamily="34" charset="0"/>
              </a:rPr>
              <a:t> </a:t>
            </a:r>
            <a:r>
              <a:rPr lang="cs-CZ" sz="2400" b="1" dirty="0" err="1" smtClean="0">
                <a:latin typeface="Arial" panose="020B0604020202020204" pitchFamily="34" charset="0"/>
                <a:cs typeface="Arial" panose="020B0604020202020204" pitchFamily="34" charset="0"/>
              </a:rPr>
              <a:t>construction</a:t>
            </a:r>
            <a:r>
              <a:rPr lang="cs-CZ" sz="2400" b="1" dirty="0" smtClean="0">
                <a:latin typeface="Arial" panose="020B0604020202020204" pitchFamily="34" charset="0"/>
                <a:cs typeface="Arial" panose="020B0604020202020204" pitchFamily="34" charset="0"/>
              </a:rPr>
              <a:t> </a:t>
            </a:r>
            <a:r>
              <a:rPr lang="cs-CZ" sz="2400" b="1" dirty="0" err="1" smtClean="0">
                <a:latin typeface="Arial" panose="020B0604020202020204" pitchFamily="34" charset="0"/>
                <a:cs typeface="Arial" panose="020B0604020202020204" pitchFamily="34" charset="0"/>
              </a:rPr>
              <a:t>products</a:t>
            </a:r>
            <a:r>
              <a:rPr lang="cs-CZ" sz="2400" b="1" dirty="0">
                <a:latin typeface="Arial" panose="020B0604020202020204" pitchFamily="34" charset="0"/>
                <a:cs typeface="Arial" panose="020B0604020202020204" pitchFamily="34" charset="0"/>
              </a:rPr>
              <a:t/>
            </a:r>
            <a:br>
              <a:rPr lang="cs-CZ" sz="2400" b="1" dirty="0">
                <a:latin typeface="Arial" panose="020B0604020202020204" pitchFamily="34" charset="0"/>
                <a:cs typeface="Arial" panose="020B0604020202020204" pitchFamily="34" charset="0"/>
              </a:rPr>
            </a:br>
            <a:endParaRPr lang="cs-CZ" sz="1500" dirty="0">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endParaRPr>
          </a:p>
        </p:txBody>
      </p:sp>
      <p:sp>
        <p:nvSpPr>
          <p:cNvPr id="6148" name="Zástupný symbol pro obsah 5"/>
          <p:cNvSpPr>
            <a:spLocks noGrp="1"/>
          </p:cNvSpPr>
          <p:nvPr>
            <p:ph idx="1"/>
          </p:nvPr>
        </p:nvSpPr>
        <p:spPr bwMode="auto">
          <a:xfrm>
            <a:off x="1099868" y="4700319"/>
            <a:ext cx="6767423" cy="1145156"/>
          </a:xfrm>
          <a:noFill/>
          <a:ln>
            <a:miter lim="800000"/>
            <a:headEnd/>
            <a:tailEnd/>
          </a:ln>
        </p:spPr>
        <p:txBody>
          <a:bodyPr vert="horz" wrap="square" lIns="68580" tIns="34290" rIns="68580" bIns="34290" numCol="1" rtlCol="0" anchor="t" anchorCtr="0" compatLnSpc="1">
            <a:prstTxWarp prst="textNoShape">
              <a:avLst/>
            </a:prstTxWarp>
            <a:normAutofit/>
          </a:bodyPr>
          <a:lstStyle/>
          <a:p>
            <a:pPr marL="0" indent="0" algn="ctr">
              <a:buNone/>
              <a:defRPr/>
            </a:pPr>
            <a:r>
              <a:rPr lang="cs-CZ" sz="1350" b="1" dirty="0">
                <a:solidFill>
                  <a:schemeClr val="tx2"/>
                </a:solidFill>
              </a:rPr>
              <a:t>Václava Holušová</a:t>
            </a:r>
          </a:p>
          <a:p>
            <a:pPr marL="0" indent="0" algn="ctr">
              <a:buNone/>
              <a:defRPr/>
            </a:pPr>
            <a:r>
              <a:rPr lang="cs-CZ" sz="1350" dirty="0">
                <a:solidFill>
                  <a:schemeClr val="tx2"/>
                </a:solidFill>
              </a:rPr>
              <a:t>Czech Office </a:t>
            </a:r>
            <a:r>
              <a:rPr lang="cs-CZ" sz="1350" dirty="0" err="1">
                <a:solidFill>
                  <a:schemeClr val="tx2"/>
                </a:solidFill>
              </a:rPr>
              <a:t>for</a:t>
            </a:r>
            <a:r>
              <a:rPr lang="cs-CZ" sz="1350" dirty="0">
                <a:solidFill>
                  <a:schemeClr val="tx2"/>
                </a:solidFill>
              </a:rPr>
              <a:t> </a:t>
            </a:r>
            <a:r>
              <a:rPr lang="cs-CZ" sz="1350" dirty="0" err="1">
                <a:solidFill>
                  <a:schemeClr val="tx2"/>
                </a:solidFill>
              </a:rPr>
              <a:t>Standards</a:t>
            </a:r>
            <a:r>
              <a:rPr lang="cs-CZ" sz="1350" dirty="0">
                <a:solidFill>
                  <a:schemeClr val="tx2"/>
                </a:solidFill>
              </a:rPr>
              <a:t>, Metrology and </a:t>
            </a:r>
            <a:r>
              <a:rPr lang="cs-CZ" sz="1350" dirty="0" err="1">
                <a:solidFill>
                  <a:schemeClr val="tx2"/>
                </a:solidFill>
              </a:rPr>
              <a:t>Testing</a:t>
            </a:r>
            <a:endParaRPr lang="cs-CZ" sz="1350" dirty="0">
              <a:solidFill>
                <a:schemeClr val="tx2"/>
              </a:solidFill>
            </a:endParaRPr>
          </a:p>
          <a:p>
            <a:pPr marL="0" indent="0" algn="ctr">
              <a:buNone/>
              <a:defRPr/>
            </a:pPr>
            <a:endParaRPr lang="cs-CZ" sz="1350" dirty="0"/>
          </a:p>
          <a:p>
            <a:pPr marL="0" indent="0" algn="ctr">
              <a:buNone/>
            </a:pPr>
            <a:r>
              <a:rPr lang="cs-CZ" sz="1350" b="1" dirty="0" smtClean="0">
                <a:solidFill>
                  <a:schemeClr val="accent1">
                    <a:lumMod val="75000"/>
                  </a:schemeClr>
                </a:solidFill>
              </a:rPr>
              <a:t>Podgorica</a:t>
            </a:r>
            <a:r>
              <a:rPr lang="en-US" sz="1350" b="1" dirty="0">
                <a:solidFill>
                  <a:schemeClr val="accent1">
                    <a:lumMod val="75000"/>
                  </a:schemeClr>
                </a:solidFill>
              </a:rPr>
              <a:t>, September 2</a:t>
            </a:r>
            <a:r>
              <a:rPr lang="cs-CZ" sz="1350" b="1" dirty="0">
                <a:solidFill>
                  <a:schemeClr val="accent1">
                    <a:lumMod val="75000"/>
                  </a:schemeClr>
                </a:solidFill>
              </a:rPr>
              <a:t>5</a:t>
            </a:r>
            <a:r>
              <a:rPr lang="en-US" sz="1350" b="1" dirty="0">
                <a:solidFill>
                  <a:schemeClr val="accent1">
                    <a:lumMod val="75000"/>
                  </a:schemeClr>
                </a:solidFill>
              </a:rPr>
              <a:t>-2</a:t>
            </a:r>
            <a:r>
              <a:rPr lang="cs-CZ" sz="1350" b="1" dirty="0">
                <a:solidFill>
                  <a:schemeClr val="accent1">
                    <a:lumMod val="75000"/>
                  </a:schemeClr>
                </a:solidFill>
              </a:rPr>
              <a:t>6</a:t>
            </a:r>
            <a:r>
              <a:rPr lang="en-US" sz="1350" b="1" dirty="0">
                <a:solidFill>
                  <a:schemeClr val="accent1">
                    <a:lumMod val="75000"/>
                  </a:schemeClr>
                </a:solidFill>
              </a:rPr>
              <a:t>, 201</a:t>
            </a:r>
            <a:r>
              <a:rPr lang="cs-CZ" sz="1350" b="1" dirty="0">
                <a:solidFill>
                  <a:schemeClr val="accent1">
                    <a:lumMod val="75000"/>
                  </a:schemeClr>
                </a:solidFill>
              </a:rPr>
              <a:t>8</a:t>
            </a:r>
            <a:endParaRPr lang="en-US" sz="1350" b="1" dirty="0">
              <a:solidFill>
                <a:schemeClr val="accent1">
                  <a:lumMod val="75000"/>
                </a:schemeClr>
              </a:solidFill>
            </a:endParaRPr>
          </a:p>
          <a:p>
            <a:pPr marL="0" indent="0">
              <a:buNone/>
            </a:pPr>
            <a:endParaRPr lang="cs-CZ" sz="1350" dirty="0">
              <a:latin typeface="Century Gothic" panose="020B0502020202020204" pitchFamily="34" charset="0"/>
            </a:endParaRPr>
          </a:p>
        </p:txBody>
      </p:sp>
    </p:spTree>
    <p:extLst>
      <p:ext uri="{BB962C8B-B14F-4D97-AF65-F5344CB8AC3E}">
        <p14:creationId xmlns:p14="http://schemas.microsoft.com/office/powerpoint/2010/main" val="39427108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pPr eaLnBrk="1" hangingPunct="1">
              <a:lnSpc>
                <a:spcPct val="100000"/>
              </a:lnSpc>
            </a:pPr>
            <a:r>
              <a:rPr lang="cs-CZ" sz="2800" b="1" dirty="0" err="1" smtClean="0">
                <a:latin typeface="Arial" pitchFamily="34" charset="0"/>
                <a:cs typeface="Arial" pitchFamily="34" charset="0"/>
              </a:rPr>
              <a:t>Czech</a:t>
            </a:r>
            <a:r>
              <a:rPr lang="cs-CZ" sz="2800" b="1" dirty="0" smtClean="0">
                <a:latin typeface="Arial" pitchFamily="34" charset="0"/>
                <a:cs typeface="Arial" pitchFamily="34" charset="0"/>
              </a:rPr>
              <a:t> Office </a:t>
            </a:r>
            <a:r>
              <a:rPr lang="cs-CZ" sz="2800" b="1" dirty="0" err="1" smtClean="0">
                <a:latin typeface="Arial" pitchFamily="34" charset="0"/>
                <a:cs typeface="Arial" pitchFamily="34" charset="0"/>
              </a:rPr>
              <a:t>for</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Standardization</a:t>
            </a:r>
            <a:r>
              <a:rPr lang="cs-CZ" sz="2800" b="1" dirty="0" smtClean="0">
                <a:latin typeface="Arial" pitchFamily="34" charset="0"/>
                <a:cs typeface="Arial" pitchFamily="34" charset="0"/>
              </a:rPr>
              <a:t>, Metrology </a:t>
            </a:r>
            <a:r>
              <a:rPr lang="cs-CZ" sz="2800" b="1" dirty="0" err="1" smtClean="0">
                <a:latin typeface="Arial" pitchFamily="34" charset="0"/>
                <a:cs typeface="Arial" pitchFamily="34" charset="0"/>
              </a:rPr>
              <a:t>and</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Testing</a:t>
            </a:r>
            <a:endParaRPr lang="cs-CZ" b="1" dirty="0" smtClean="0">
              <a:latin typeface="Arial" pitchFamily="34" charset="0"/>
              <a:cs typeface="Arial" pitchFamily="34" charset="0"/>
            </a:endParaRPr>
          </a:p>
        </p:txBody>
      </p:sp>
      <p:sp>
        <p:nvSpPr>
          <p:cNvPr id="6148" name="Zástupný symbol pro obsah 5"/>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pPr marL="0">
              <a:spcBef>
                <a:spcPts val="0"/>
              </a:spcBef>
              <a:buNone/>
            </a:pPr>
            <a:endParaRPr lang="cs-CZ" sz="1800" b="1" dirty="0" smtClean="0">
              <a:solidFill>
                <a:schemeClr val="tx1"/>
              </a:solidFill>
              <a:latin typeface="Arial" pitchFamily="34" charset="0"/>
              <a:cs typeface="Arial" pitchFamily="34" charset="0"/>
            </a:endParaRPr>
          </a:p>
          <a:p>
            <a:pPr marL="0">
              <a:spcBef>
                <a:spcPts val="0"/>
              </a:spcBef>
              <a:buNone/>
            </a:pPr>
            <a:r>
              <a:rPr lang="en-GB" sz="1800" dirty="0" smtClean="0">
                <a:solidFill>
                  <a:schemeClr val="tx1"/>
                </a:solidFill>
                <a:latin typeface="Arial" pitchFamily="34" charset="0"/>
                <a:cs typeface="Arial" pitchFamily="34" charset="0"/>
              </a:rPr>
              <a:t>T</a:t>
            </a:r>
            <a:r>
              <a:rPr lang="cs-CZ" sz="1800" dirty="0">
                <a:solidFill>
                  <a:schemeClr val="tx1"/>
                </a:solidFill>
                <a:latin typeface="Arial" pitchFamily="34" charset="0"/>
                <a:cs typeface="Arial" pitchFamily="34" charset="0"/>
              </a:rPr>
              <a:t>he Office </a:t>
            </a:r>
            <a:r>
              <a:rPr lang="en-GB" sz="1800" dirty="0" smtClean="0">
                <a:solidFill>
                  <a:schemeClr val="tx1"/>
                </a:solidFill>
                <a:latin typeface="Arial" pitchFamily="34" charset="0"/>
                <a:cs typeface="Arial" pitchFamily="34" charset="0"/>
              </a:rPr>
              <a:t>runs </a:t>
            </a:r>
            <a:r>
              <a:rPr lang="en-GB" sz="1800" dirty="0">
                <a:solidFill>
                  <a:schemeClr val="tx1"/>
                </a:solidFill>
                <a:latin typeface="Arial" pitchFamily="34" charset="0"/>
                <a:cs typeface="Arial" pitchFamily="34" charset="0"/>
              </a:rPr>
              <a:t>a very sophisticated </a:t>
            </a:r>
            <a:r>
              <a:rPr lang="en-GB" sz="1800" b="1" u="sng" dirty="0">
                <a:solidFill>
                  <a:schemeClr val="tx1"/>
                </a:solidFill>
                <a:latin typeface="Arial" pitchFamily="34" charset="0"/>
                <a:cs typeface="Arial" pitchFamily="34" charset="0"/>
                <a:hlinkClick r:id="rId2"/>
              </a:rPr>
              <a:t>information database </a:t>
            </a:r>
            <a:r>
              <a:rPr lang="en-GB" sz="1800" dirty="0">
                <a:solidFill>
                  <a:schemeClr val="tx1"/>
                </a:solidFill>
                <a:latin typeface="Arial" pitchFamily="34" charset="0"/>
                <a:cs typeface="Arial" pitchFamily="34" charset="0"/>
              </a:rPr>
              <a:t>for everyone who is either professionally or privately interested in construction product</a:t>
            </a:r>
            <a:r>
              <a:rPr lang="cs-CZ" sz="1800" dirty="0">
                <a:solidFill>
                  <a:schemeClr val="tx1"/>
                </a:solidFill>
                <a:latin typeface="Arial" pitchFamily="34" charset="0"/>
                <a:cs typeface="Arial" pitchFamily="34" charset="0"/>
              </a:rPr>
              <a:t>s</a:t>
            </a:r>
            <a:r>
              <a:rPr lang="en-GB" sz="1800" dirty="0">
                <a:solidFill>
                  <a:schemeClr val="tx1"/>
                </a:solidFill>
                <a:latin typeface="Arial" pitchFamily="34" charset="0"/>
                <a:cs typeface="Arial" pitchFamily="34" charset="0"/>
              </a:rPr>
              <a:t> on the common E</a:t>
            </a:r>
            <a:r>
              <a:rPr lang="cs-CZ" sz="1800" dirty="0">
                <a:solidFill>
                  <a:schemeClr val="tx1"/>
                </a:solidFill>
                <a:latin typeface="Arial" pitchFamily="34" charset="0"/>
                <a:cs typeface="Arial" pitchFamily="34" charset="0"/>
              </a:rPr>
              <a:t>U</a:t>
            </a:r>
            <a:r>
              <a:rPr lang="en-GB" sz="1800" dirty="0">
                <a:solidFill>
                  <a:schemeClr val="tx1"/>
                </a:solidFill>
                <a:latin typeface="Arial" pitchFamily="34" charset="0"/>
                <a:cs typeface="Arial" pitchFamily="34" charset="0"/>
              </a:rPr>
              <a:t> market</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Substantial</a:t>
            </a:r>
            <a:r>
              <a:rPr lang="cs-CZ" sz="1800" dirty="0">
                <a:solidFill>
                  <a:schemeClr val="tx1"/>
                </a:solidFill>
                <a:latin typeface="Arial" pitchFamily="34" charset="0"/>
                <a:cs typeface="Arial" pitchFamily="34" charset="0"/>
              </a:rPr>
              <a:t> part </a:t>
            </a:r>
            <a:r>
              <a:rPr lang="cs-CZ" sz="1800" dirty="0" err="1">
                <a:solidFill>
                  <a:schemeClr val="tx1"/>
                </a:solidFill>
                <a:latin typeface="Arial" pitchFamily="34" charset="0"/>
                <a:cs typeface="Arial" pitchFamily="34" charset="0"/>
              </a:rPr>
              <a:t>of</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the</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information</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is</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available</a:t>
            </a:r>
            <a:r>
              <a:rPr lang="cs-CZ" sz="1800" dirty="0">
                <a:solidFill>
                  <a:schemeClr val="tx1"/>
                </a:solidFill>
                <a:latin typeface="Arial" pitchFamily="34" charset="0"/>
                <a:cs typeface="Arial" pitchFamily="34" charset="0"/>
              </a:rPr>
              <a:t> in </a:t>
            </a:r>
            <a:r>
              <a:rPr lang="cs-CZ" sz="1800" dirty="0" err="1">
                <a:solidFill>
                  <a:schemeClr val="tx1"/>
                </a:solidFill>
                <a:latin typeface="Arial" pitchFamily="34" charset="0"/>
                <a:cs typeface="Arial" pitchFamily="34" charset="0"/>
              </a:rPr>
              <a:t>English</a:t>
            </a:r>
            <a:r>
              <a:rPr lang="cs-CZ" sz="1800" dirty="0">
                <a:solidFill>
                  <a:schemeClr val="tx1"/>
                </a:solidFill>
                <a:latin typeface="Arial" pitchFamily="34" charset="0"/>
                <a:cs typeface="Arial" pitchFamily="34" charset="0"/>
              </a:rPr>
              <a:t> </a:t>
            </a:r>
            <a:r>
              <a:rPr lang="cs-CZ" sz="1800" dirty="0" err="1">
                <a:solidFill>
                  <a:schemeClr val="tx1"/>
                </a:solidFill>
                <a:latin typeface="Arial" pitchFamily="34" charset="0"/>
                <a:cs typeface="Arial" pitchFamily="34" charset="0"/>
              </a:rPr>
              <a:t>language</a:t>
            </a:r>
            <a:r>
              <a:rPr lang="cs-CZ" sz="1800" dirty="0">
                <a:solidFill>
                  <a:schemeClr val="tx1"/>
                </a:solidFill>
                <a:latin typeface="Arial" pitchFamily="34" charset="0"/>
                <a:cs typeface="Arial" pitchFamily="34" charset="0"/>
              </a:rPr>
              <a:t> as </a:t>
            </a:r>
            <a:r>
              <a:rPr lang="cs-CZ" sz="1800" dirty="0" err="1">
                <a:solidFill>
                  <a:schemeClr val="tx1"/>
                </a:solidFill>
                <a:latin typeface="Arial" pitchFamily="34" charset="0"/>
                <a:cs typeface="Arial" pitchFamily="34" charset="0"/>
              </a:rPr>
              <a:t>well</a:t>
            </a:r>
            <a:r>
              <a:rPr lang="cs-CZ" sz="1800" dirty="0">
                <a:solidFill>
                  <a:schemeClr val="tx1"/>
                </a:solidFill>
                <a:latin typeface="Arial" pitchFamily="34" charset="0"/>
                <a:cs typeface="Arial" pitchFamily="34" charset="0"/>
              </a:rPr>
              <a:t>.</a:t>
            </a:r>
          </a:p>
          <a:p>
            <a:pPr marL="0">
              <a:spcBef>
                <a:spcPts val="0"/>
              </a:spcBef>
              <a:buNone/>
            </a:pPr>
            <a:endParaRPr lang="cs-CZ" sz="1800" b="1" dirty="0" smtClean="0">
              <a:solidFill>
                <a:schemeClr val="tx1"/>
              </a:solidFill>
              <a:latin typeface="Arial" pitchFamily="34" charset="0"/>
              <a:cs typeface="Arial" pitchFamily="34" charset="0"/>
            </a:endParaRPr>
          </a:p>
        </p:txBody>
      </p:sp>
      <p:sp>
        <p:nvSpPr>
          <p:cNvPr id="2" name="Zástupný symbol pro zápatí 1"/>
          <p:cNvSpPr>
            <a:spLocks noGrp="1"/>
          </p:cNvSpPr>
          <p:nvPr>
            <p:ph type="ftr" sz="quarter" idx="11"/>
          </p:nvPr>
        </p:nvSpPr>
        <p:spPr/>
        <p:txBody>
          <a:bodyPr/>
          <a:lstStyle/>
          <a:p>
            <a:pPr>
              <a:defRPr/>
            </a:pPr>
            <a:r>
              <a:rPr lang="cs-CZ" dirty="0" smtClean="0"/>
              <a:t>Václava Holušová</a:t>
            </a:r>
            <a:endParaRPr lang="cs-CZ"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836712"/>
          </a:xfrm>
          <a:noFill/>
          <a:ln>
            <a:miter lim="800000"/>
            <a:headEnd/>
            <a:tailEnd/>
          </a:ln>
        </p:spPr>
        <p:txBody>
          <a:bodyPr vert="horz" wrap="square" lIns="91440" tIns="45720" rIns="91440" bIns="45720" numCol="1" anchorCtr="0" compatLnSpc="1">
            <a:prstTxWarp prst="textNoShape">
              <a:avLst/>
            </a:prstTxWarp>
            <a:normAutofit/>
          </a:bodyPr>
          <a:lstStyle/>
          <a:p>
            <a:pPr>
              <a:lnSpc>
                <a:spcPct val="100000"/>
              </a:lnSpc>
            </a:pPr>
            <a:r>
              <a:rPr lang="cs-CZ" sz="2800" b="1" dirty="0" err="1" smtClean="0">
                <a:latin typeface="Arial" pitchFamily="34" charset="0"/>
                <a:cs typeface="Arial" pitchFamily="34" charset="0"/>
              </a:rPr>
              <a:t>Information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Portal</a:t>
            </a:r>
            <a:r>
              <a:rPr lang="cs-CZ" sz="2800" b="1" dirty="0" smtClean="0">
                <a:latin typeface="Arial" pitchFamily="34" charset="0"/>
                <a:cs typeface="Arial" pitchFamily="34" charset="0"/>
              </a:rPr>
              <a:t> - </a:t>
            </a:r>
            <a:r>
              <a:rPr lang="cs-CZ" sz="2800" b="1" dirty="0" err="1" smtClean="0">
                <a:latin typeface="Arial" pitchFamily="34" charset="0"/>
                <a:cs typeface="Arial" pitchFamily="34" charset="0"/>
              </a:rPr>
              <a:t>Construction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Products</a:t>
            </a:r>
            <a:endParaRPr lang="cs-CZ" sz="2800" b="1"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980728"/>
            <a:ext cx="8229600" cy="5145435"/>
          </a:xfrm>
          <a:noFill/>
          <a:ln>
            <a:miter lim="800000"/>
            <a:headEnd/>
            <a:tailEnd/>
          </a:ln>
        </p:spPr>
        <p:txBody>
          <a:bodyPr vert="horz" wrap="square" lIns="91440" tIns="45720" rIns="91440" bIns="45720" numCol="1" anchor="t" anchorCtr="0" compatLnSpc="1">
            <a:prstTxWarp prst="textNoShape">
              <a:avLst/>
            </a:prstTxWarp>
            <a:normAutofit fontScale="25000" lnSpcReduction="20000"/>
          </a:bodyPr>
          <a:lstStyle/>
          <a:p>
            <a:pPr marL="1028700" indent="-1028700">
              <a:buNone/>
            </a:pPr>
            <a:r>
              <a:rPr lang="cs-CZ" sz="5600" b="1" dirty="0" smtClean="0">
                <a:solidFill>
                  <a:schemeClr val="tx1"/>
                </a:solidFill>
                <a:latin typeface="Arial" pitchFamily="34" charset="0"/>
                <a:cs typeface="Arial" pitchFamily="34" charset="0"/>
              </a:rPr>
              <a:t>I.  </a:t>
            </a:r>
            <a:r>
              <a:rPr lang="en-US" sz="5600" b="1" dirty="0" smtClean="0">
                <a:solidFill>
                  <a:schemeClr val="tx1"/>
                </a:solidFill>
                <a:latin typeface="Arial" pitchFamily="34" charset="0"/>
                <a:cs typeface="Arial" pitchFamily="34" charset="0"/>
              </a:rPr>
              <a:t>Construction products with CE marking </a:t>
            </a:r>
            <a:endParaRPr lang="cs-CZ" sz="5600" b="1" dirty="0" smtClean="0">
              <a:solidFill>
                <a:schemeClr val="tx1"/>
              </a:solidFill>
              <a:latin typeface="Arial" pitchFamily="34" charset="0"/>
              <a:cs typeface="Arial" pitchFamily="34" charset="0"/>
            </a:endParaRPr>
          </a:p>
          <a:p>
            <a:pPr marL="1028700" indent="-1028700">
              <a:buAutoNum type="romanUcPeriod"/>
            </a:pPr>
            <a:endParaRPr lang="en-US" sz="5600" b="1" dirty="0" smtClean="0">
              <a:solidFill>
                <a:schemeClr val="tx1"/>
              </a:solidFill>
              <a:latin typeface="Arial" pitchFamily="34" charset="0"/>
              <a:cs typeface="Arial" pitchFamily="34" charset="0"/>
            </a:endParaRPr>
          </a:p>
          <a:p>
            <a:pPr>
              <a:buNone/>
            </a:pPr>
            <a:r>
              <a:rPr lang="en-US" sz="5500" dirty="0" smtClean="0">
                <a:solidFill>
                  <a:schemeClr val="tx1"/>
                </a:solidFill>
                <a:latin typeface="Arial" pitchFamily="34" charset="0"/>
                <a:cs typeface="Arial" pitchFamily="34" charset="0"/>
              </a:rPr>
              <a:t>For each construction product covered by a European harmonized standard or for which a European Technical Assessment has been issued in accordance with </a:t>
            </a:r>
            <a:r>
              <a:rPr lang="en-US" sz="5500" b="1" dirty="0" smtClean="0">
                <a:solidFill>
                  <a:schemeClr val="tx1"/>
                </a:solidFill>
                <a:latin typeface="Arial" pitchFamily="34" charset="0"/>
                <a:cs typeface="Arial" pitchFamily="34" charset="0"/>
                <a:hlinkClick r:id="rId2"/>
              </a:rPr>
              <a:t>regulation (EU) No 305/2011</a:t>
            </a:r>
            <a:r>
              <a:rPr lang="en-US" sz="5500" dirty="0" smtClean="0">
                <a:solidFill>
                  <a:schemeClr val="tx1"/>
                </a:solidFill>
                <a:latin typeface="Arial" pitchFamily="34" charset="0"/>
                <a:cs typeface="Arial" pitchFamily="34" charset="0"/>
              </a:rPr>
              <a:t> </a:t>
            </a:r>
            <a:r>
              <a:rPr lang="en-US" sz="5500" b="1" dirty="0" smtClean="0">
                <a:solidFill>
                  <a:schemeClr val="tx1"/>
                </a:solidFill>
                <a:latin typeface="Arial" pitchFamily="34" charset="0"/>
                <a:cs typeface="Arial" pitchFamily="34" charset="0"/>
              </a:rPr>
              <a:t>(CPR)</a:t>
            </a:r>
            <a:r>
              <a:rPr lang="en-US" sz="5500" dirty="0" smtClean="0">
                <a:solidFill>
                  <a:schemeClr val="tx1"/>
                </a:solidFill>
                <a:latin typeface="Arial" pitchFamily="34" charset="0"/>
                <a:cs typeface="Arial" pitchFamily="34" charset="0"/>
              </a:rPr>
              <a:t> </a:t>
            </a:r>
            <a:r>
              <a:rPr lang="en-US" sz="5500" b="1" dirty="0" smtClean="0">
                <a:solidFill>
                  <a:schemeClr val="tx1"/>
                </a:solidFill>
                <a:latin typeface="Arial" pitchFamily="34" charset="0"/>
                <a:cs typeface="Arial" pitchFamily="34" charset="0"/>
              </a:rPr>
              <a:t>Declaration of performance</a:t>
            </a:r>
            <a:r>
              <a:rPr lang="en-US" sz="5500" dirty="0" smtClean="0">
                <a:solidFill>
                  <a:schemeClr val="tx1"/>
                </a:solidFill>
                <a:latin typeface="Arial" pitchFamily="34" charset="0"/>
                <a:cs typeface="Arial" pitchFamily="34" charset="0"/>
              </a:rPr>
              <a:t> shall be draw up and </a:t>
            </a:r>
            <a:r>
              <a:rPr lang="en-US" sz="5500" b="1" dirty="0" smtClean="0">
                <a:solidFill>
                  <a:schemeClr val="tx1"/>
                </a:solidFill>
                <a:latin typeface="Arial" pitchFamily="34" charset="0"/>
                <a:cs typeface="Arial" pitchFamily="34" charset="0"/>
              </a:rPr>
              <a:t>CE marking</a:t>
            </a:r>
            <a:r>
              <a:rPr lang="en-US" sz="5500" dirty="0" smtClean="0">
                <a:solidFill>
                  <a:schemeClr val="tx1"/>
                </a:solidFill>
                <a:latin typeface="Arial" pitchFamily="34" charset="0"/>
                <a:cs typeface="Arial" pitchFamily="34" charset="0"/>
              </a:rPr>
              <a:t> shall be affixed. Useful tools to meet these obligations are:</a:t>
            </a:r>
          </a:p>
          <a:p>
            <a:pPr>
              <a:buNone/>
            </a:pPr>
            <a:r>
              <a:rPr lang="en-US" sz="5500" b="1" dirty="0" smtClean="0">
                <a:solidFill>
                  <a:schemeClr val="tx1"/>
                </a:solidFill>
                <a:latin typeface="Arial" pitchFamily="34" charset="0"/>
                <a:cs typeface="Arial" pitchFamily="34" charset="0"/>
                <a:hlinkClick r:id="rId3"/>
              </a:rPr>
              <a:t>Harmonized standards database for CPR</a:t>
            </a:r>
            <a:r>
              <a:rPr lang="en-US" sz="5500" dirty="0" smtClean="0">
                <a:solidFill>
                  <a:schemeClr val="tx1"/>
                </a:solidFill>
                <a:latin typeface="Arial" pitchFamily="34" charset="0"/>
                <a:cs typeface="Arial" pitchFamily="34" charset="0"/>
              </a:rPr>
              <a:t> </a:t>
            </a:r>
            <a:r>
              <a:rPr lang="en-US" sz="5500" b="1" dirty="0" smtClean="0">
                <a:solidFill>
                  <a:schemeClr val="tx1"/>
                </a:solidFill>
                <a:latin typeface="Arial" pitchFamily="34" charset="0"/>
                <a:cs typeface="Arial" pitchFamily="34" charset="0"/>
              </a:rPr>
              <a:t>(+ </a:t>
            </a:r>
            <a:r>
              <a:rPr lang="en-US" sz="5500" b="1" dirty="0" smtClean="0">
                <a:solidFill>
                  <a:schemeClr val="tx1"/>
                </a:solidFill>
                <a:latin typeface="Arial" pitchFamily="34" charset="0"/>
                <a:cs typeface="Arial" pitchFamily="34" charset="0"/>
                <a:hlinkClick r:id="rId4"/>
              </a:rPr>
              <a:t>actual changes</a:t>
            </a:r>
            <a:r>
              <a:rPr lang="en-US" sz="5500" b="1" dirty="0" smtClean="0">
                <a:solidFill>
                  <a:schemeClr val="tx1"/>
                </a:solidFill>
                <a:latin typeface="Arial" pitchFamily="34" charset="0"/>
                <a:cs typeface="Arial" pitchFamily="34" charset="0"/>
              </a:rPr>
              <a:t>)</a:t>
            </a:r>
            <a:r>
              <a:rPr lang="en-US" sz="5500" dirty="0" smtClean="0">
                <a:solidFill>
                  <a:schemeClr val="tx1"/>
                </a:solidFill>
                <a:latin typeface="Arial" pitchFamily="34" charset="0"/>
                <a:cs typeface="Arial" pitchFamily="34" charset="0"/>
              </a:rPr>
              <a:t> </a:t>
            </a:r>
          </a:p>
          <a:p>
            <a:pPr>
              <a:buNone/>
            </a:pPr>
            <a:r>
              <a:rPr lang="en-US" sz="5500" b="1" dirty="0" smtClean="0">
                <a:solidFill>
                  <a:schemeClr val="tx1"/>
                </a:solidFill>
                <a:latin typeface="Arial" pitchFamily="34" charset="0"/>
                <a:cs typeface="Arial" pitchFamily="34" charset="0"/>
                <a:hlinkClick r:id="rId5"/>
              </a:rPr>
              <a:t>Assignment of harmonized standards to groups of products (according to CPR, Annex IV)</a:t>
            </a:r>
            <a:r>
              <a:rPr lang="en-US" sz="5500" b="1" dirty="0" smtClean="0">
                <a:solidFill>
                  <a:schemeClr val="tx1"/>
                </a:solidFill>
                <a:latin typeface="Arial" pitchFamily="34" charset="0"/>
                <a:cs typeface="Arial" pitchFamily="34" charset="0"/>
              </a:rPr>
              <a:t> </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6"/>
              </a:rPr>
              <a:t>Horizontal specifications</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7"/>
              </a:rPr>
              <a:t>European Assessment Documents - EAD (ETAGs used as EADs)</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8"/>
              </a:rPr>
              <a:t>Czech notified bodies and technical assessment bodies (TAB) to CPR</a:t>
            </a:r>
            <a:r>
              <a:rPr lang="en-US" sz="5500" b="1" dirty="0" smtClean="0">
                <a:solidFill>
                  <a:schemeClr val="tx1"/>
                </a:solidFill>
                <a:latin typeface="Arial" pitchFamily="34" charset="0"/>
                <a:cs typeface="Arial" pitchFamily="34" charset="0"/>
              </a:rPr>
              <a:t> </a:t>
            </a:r>
            <a:endParaRPr lang="en-US" sz="5500" dirty="0" smtClean="0">
              <a:solidFill>
                <a:schemeClr val="tx1"/>
              </a:solidFill>
              <a:latin typeface="Arial" pitchFamily="34" charset="0"/>
              <a:cs typeface="Arial" pitchFamily="34" charset="0"/>
            </a:endParaRPr>
          </a:p>
          <a:p>
            <a:pPr>
              <a:buNone/>
            </a:pPr>
            <a:endParaRPr lang="cs-CZ" sz="5500" b="1"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rPr>
              <a:t>Assessment and Verification of Constancy of Performance: </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9"/>
              </a:rPr>
              <a:t>System 1+</a:t>
            </a:r>
            <a:r>
              <a:rPr lang="cs-CZ" sz="5500" b="1" dirty="0" smtClean="0">
                <a:solidFill>
                  <a:schemeClr val="tx1"/>
                </a:solidFill>
                <a:latin typeface="Arial" pitchFamily="34" charset="0"/>
                <a:cs typeface="Arial" pitchFamily="34" charset="0"/>
              </a:rPr>
              <a:t>, </a:t>
            </a:r>
            <a:r>
              <a:rPr lang="en-US" sz="5500" b="1" dirty="0" smtClean="0">
                <a:solidFill>
                  <a:schemeClr val="tx1"/>
                </a:solidFill>
                <a:latin typeface="Arial" pitchFamily="34" charset="0"/>
                <a:cs typeface="Arial" pitchFamily="34" charset="0"/>
                <a:hlinkClick r:id="rId10"/>
              </a:rPr>
              <a:t>System 1</a:t>
            </a:r>
            <a:r>
              <a:rPr lang="cs-CZ" sz="5500" b="1" dirty="0" smtClean="0">
                <a:solidFill>
                  <a:schemeClr val="tx1"/>
                </a:solidFill>
                <a:latin typeface="Arial" pitchFamily="34" charset="0"/>
                <a:cs typeface="Arial" pitchFamily="34" charset="0"/>
              </a:rPr>
              <a:t>, </a:t>
            </a:r>
            <a:r>
              <a:rPr lang="en-US" sz="5500" b="1" dirty="0" smtClean="0">
                <a:solidFill>
                  <a:schemeClr val="tx1"/>
                </a:solidFill>
                <a:latin typeface="Arial" pitchFamily="34" charset="0"/>
                <a:cs typeface="Arial" pitchFamily="34" charset="0"/>
                <a:hlinkClick r:id="rId11"/>
              </a:rPr>
              <a:t>System 2+</a:t>
            </a:r>
            <a:r>
              <a:rPr lang="cs-CZ" sz="5500" b="1" dirty="0" smtClean="0">
                <a:solidFill>
                  <a:schemeClr val="tx1"/>
                </a:solidFill>
                <a:latin typeface="Arial" pitchFamily="34" charset="0"/>
                <a:cs typeface="Arial" pitchFamily="34" charset="0"/>
              </a:rPr>
              <a:t>, </a:t>
            </a:r>
            <a:r>
              <a:rPr lang="en-US" sz="5500" b="1" dirty="0" smtClean="0">
                <a:solidFill>
                  <a:schemeClr val="tx1"/>
                </a:solidFill>
                <a:latin typeface="Arial" pitchFamily="34" charset="0"/>
                <a:cs typeface="Arial" pitchFamily="34" charset="0"/>
                <a:hlinkClick r:id="rId12"/>
              </a:rPr>
              <a:t>System 3</a:t>
            </a:r>
            <a:r>
              <a:rPr lang="cs-CZ" sz="5500" b="1" dirty="0" smtClean="0">
                <a:solidFill>
                  <a:schemeClr val="tx1"/>
                </a:solidFill>
                <a:latin typeface="Arial" pitchFamily="34" charset="0"/>
                <a:cs typeface="Arial" pitchFamily="34" charset="0"/>
              </a:rPr>
              <a:t>, </a:t>
            </a:r>
            <a:r>
              <a:rPr lang="en-US" sz="5500" b="1" dirty="0" smtClean="0">
                <a:solidFill>
                  <a:schemeClr val="tx1"/>
                </a:solidFill>
                <a:latin typeface="Arial" pitchFamily="34" charset="0"/>
                <a:cs typeface="Arial" pitchFamily="34" charset="0"/>
                <a:hlinkClick r:id="rId13"/>
              </a:rPr>
              <a:t>System 4</a:t>
            </a:r>
            <a:endParaRPr lang="en-US" sz="5500" dirty="0" smtClean="0">
              <a:solidFill>
                <a:schemeClr val="tx1"/>
              </a:solidFill>
              <a:latin typeface="Arial" pitchFamily="34" charset="0"/>
              <a:cs typeface="Arial" pitchFamily="34" charset="0"/>
            </a:endParaRPr>
          </a:p>
          <a:p>
            <a:pPr>
              <a:buNone/>
            </a:pPr>
            <a:endParaRPr lang="cs-CZ" sz="5500" b="1"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rPr>
              <a:t>Basic work requirements: </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14"/>
              </a:rPr>
              <a:t>No. 1 - Mechanical resistance and stability</a:t>
            </a:r>
            <a:r>
              <a:rPr lang="en-US" sz="5500" b="1" dirty="0" smtClean="0">
                <a:solidFill>
                  <a:schemeClr val="tx1"/>
                </a:solidFill>
                <a:latin typeface="Arial" pitchFamily="34" charset="0"/>
                <a:cs typeface="Arial" pitchFamily="34" charset="0"/>
              </a:rPr>
              <a:t> </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15"/>
              </a:rPr>
              <a:t>No. 2- Safety in </a:t>
            </a:r>
            <a:r>
              <a:rPr lang="cs-CZ" sz="5500" b="1" dirty="0" smtClean="0">
                <a:solidFill>
                  <a:schemeClr val="tx1"/>
                </a:solidFill>
                <a:latin typeface="Arial" pitchFamily="34" charset="0"/>
                <a:cs typeface="Arial" pitchFamily="34" charset="0"/>
                <a:hlinkClick r:id="rId15"/>
              </a:rPr>
              <a:t>case </a:t>
            </a:r>
            <a:r>
              <a:rPr lang="cs-CZ" sz="5500" b="1" dirty="0" err="1" smtClean="0">
                <a:solidFill>
                  <a:schemeClr val="tx1"/>
                </a:solidFill>
                <a:latin typeface="Arial" pitchFamily="34" charset="0"/>
                <a:cs typeface="Arial" pitchFamily="34" charset="0"/>
                <a:hlinkClick r:id="rId15"/>
              </a:rPr>
              <a:t>of</a:t>
            </a:r>
            <a:r>
              <a:rPr lang="cs-CZ" sz="5500" b="1" dirty="0" smtClean="0">
                <a:solidFill>
                  <a:schemeClr val="tx1"/>
                </a:solidFill>
                <a:latin typeface="Arial" pitchFamily="34" charset="0"/>
                <a:cs typeface="Arial" pitchFamily="34" charset="0"/>
                <a:hlinkClick r:id="rId15"/>
              </a:rPr>
              <a:t> </a:t>
            </a:r>
            <a:r>
              <a:rPr lang="en-US" sz="5500" b="1" dirty="0" smtClean="0">
                <a:solidFill>
                  <a:schemeClr val="tx1"/>
                </a:solidFill>
                <a:latin typeface="Arial" pitchFamily="34" charset="0"/>
                <a:cs typeface="Arial" pitchFamily="34" charset="0"/>
                <a:hlinkClick r:id="rId15"/>
              </a:rPr>
              <a:t>fire</a:t>
            </a:r>
            <a:r>
              <a:rPr lang="en-US" sz="5500" b="1" dirty="0" smtClean="0">
                <a:solidFill>
                  <a:schemeClr val="tx1"/>
                </a:solidFill>
                <a:latin typeface="Arial" pitchFamily="34" charset="0"/>
                <a:cs typeface="Arial" pitchFamily="34" charset="0"/>
              </a:rPr>
              <a:t> </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16"/>
              </a:rPr>
              <a:t>No. 3 - Hygiene, health and the environment</a:t>
            </a:r>
            <a:r>
              <a:rPr lang="en-US" sz="5500" b="1" dirty="0" smtClean="0">
                <a:solidFill>
                  <a:schemeClr val="tx1"/>
                </a:solidFill>
                <a:latin typeface="Arial" pitchFamily="34" charset="0"/>
                <a:cs typeface="Arial" pitchFamily="34" charset="0"/>
              </a:rPr>
              <a:t> </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17"/>
              </a:rPr>
              <a:t>No 4 - Safety </a:t>
            </a:r>
            <a:r>
              <a:rPr lang="cs-CZ" sz="5500" b="1" dirty="0" err="1" smtClean="0">
                <a:solidFill>
                  <a:schemeClr val="tx1"/>
                </a:solidFill>
                <a:latin typeface="Arial" pitchFamily="34" charset="0"/>
                <a:cs typeface="Arial" pitchFamily="34" charset="0"/>
                <a:hlinkClick r:id="rId17"/>
              </a:rPr>
              <a:t>and</a:t>
            </a:r>
            <a:r>
              <a:rPr lang="cs-CZ" sz="5500" b="1" dirty="0" smtClean="0">
                <a:solidFill>
                  <a:schemeClr val="tx1"/>
                </a:solidFill>
                <a:latin typeface="Arial" pitchFamily="34" charset="0"/>
                <a:cs typeface="Arial" pitchFamily="34" charset="0"/>
                <a:hlinkClick r:id="rId17"/>
              </a:rPr>
              <a:t> </a:t>
            </a:r>
            <a:r>
              <a:rPr lang="cs-CZ" sz="5500" b="1" dirty="0" err="1" smtClean="0">
                <a:solidFill>
                  <a:schemeClr val="tx1"/>
                </a:solidFill>
                <a:latin typeface="Arial" pitchFamily="34" charset="0"/>
                <a:cs typeface="Arial" pitchFamily="34" charset="0"/>
                <a:hlinkClick r:id="rId17"/>
              </a:rPr>
              <a:t>accessibility</a:t>
            </a:r>
            <a:r>
              <a:rPr lang="cs-CZ" sz="5500" b="1" dirty="0" smtClean="0">
                <a:solidFill>
                  <a:schemeClr val="tx1"/>
                </a:solidFill>
                <a:latin typeface="Arial" pitchFamily="34" charset="0"/>
                <a:cs typeface="Arial" pitchFamily="34" charset="0"/>
                <a:hlinkClick r:id="rId17"/>
              </a:rPr>
              <a:t> </a:t>
            </a:r>
            <a:r>
              <a:rPr lang="en-US" sz="5500" b="1" dirty="0" smtClean="0">
                <a:solidFill>
                  <a:schemeClr val="tx1"/>
                </a:solidFill>
                <a:latin typeface="Arial" pitchFamily="34" charset="0"/>
                <a:cs typeface="Arial" pitchFamily="34" charset="0"/>
                <a:hlinkClick r:id="rId17"/>
              </a:rPr>
              <a:t>in use</a:t>
            </a:r>
            <a:r>
              <a:rPr lang="en-US" sz="5500" b="1" dirty="0" smtClean="0">
                <a:solidFill>
                  <a:schemeClr val="tx1"/>
                </a:solidFill>
                <a:latin typeface="Arial" pitchFamily="34" charset="0"/>
                <a:cs typeface="Arial" pitchFamily="34" charset="0"/>
              </a:rPr>
              <a:t> </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18"/>
              </a:rPr>
              <a:t>No. 5 - Protection against noise</a:t>
            </a:r>
            <a:r>
              <a:rPr lang="en-US" sz="5500" b="1" dirty="0" smtClean="0">
                <a:solidFill>
                  <a:schemeClr val="tx1"/>
                </a:solidFill>
                <a:latin typeface="Arial" pitchFamily="34" charset="0"/>
                <a:cs typeface="Arial" pitchFamily="34" charset="0"/>
              </a:rPr>
              <a:t> </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19"/>
              </a:rPr>
              <a:t>No. 6- Energy economy and heat retention</a:t>
            </a:r>
            <a:r>
              <a:rPr lang="en-US" sz="5500" b="1" dirty="0" smtClean="0">
                <a:solidFill>
                  <a:schemeClr val="tx1"/>
                </a:solidFill>
                <a:latin typeface="Arial" pitchFamily="34" charset="0"/>
                <a:cs typeface="Arial" pitchFamily="34" charset="0"/>
              </a:rPr>
              <a:t> </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20"/>
              </a:rPr>
              <a:t>No. 7 - Sustainable use of natural resources</a:t>
            </a:r>
            <a:endParaRPr lang="en-US" sz="5500" dirty="0" smtClean="0">
              <a:solidFill>
                <a:schemeClr val="tx1"/>
              </a:solidFill>
              <a:latin typeface="Arial" pitchFamily="34" charset="0"/>
              <a:cs typeface="Arial" pitchFamily="34" charset="0"/>
            </a:endParaRPr>
          </a:p>
          <a:p>
            <a:pPr>
              <a:buNone/>
            </a:pPr>
            <a:endParaRPr lang="cs-CZ" sz="5500" b="1" dirty="0" smtClean="0">
              <a:solidFill>
                <a:schemeClr val="tx1"/>
              </a:solidFill>
              <a:latin typeface="Arial" pitchFamily="34" charset="0"/>
              <a:cs typeface="Arial" pitchFamily="34" charset="0"/>
              <a:hlinkClick r:id="rId21"/>
            </a:endParaRPr>
          </a:p>
          <a:p>
            <a:pPr>
              <a:buNone/>
            </a:pPr>
            <a:r>
              <a:rPr lang="en-US" sz="5500" b="1" dirty="0" smtClean="0">
                <a:solidFill>
                  <a:schemeClr val="tx1"/>
                </a:solidFill>
                <a:latin typeface="Arial" pitchFamily="34" charset="0"/>
                <a:cs typeface="Arial" pitchFamily="34" charset="0"/>
                <a:hlinkClick r:id="rId21"/>
              </a:rPr>
              <a:t>Czech Product Contact Point For Construction</a:t>
            </a:r>
            <a:endParaRPr lang="en-US" sz="5500" dirty="0" smtClean="0">
              <a:solidFill>
                <a:schemeClr val="tx1"/>
              </a:solidFill>
              <a:latin typeface="Arial" pitchFamily="34" charset="0"/>
              <a:cs typeface="Arial" pitchFamily="34" charset="0"/>
            </a:endParaRPr>
          </a:p>
          <a:p>
            <a:pPr>
              <a:buNone/>
            </a:pPr>
            <a:r>
              <a:rPr lang="en-US" sz="5500" b="1" dirty="0" smtClean="0">
                <a:solidFill>
                  <a:schemeClr val="tx1"/>
                </a:solidFill>
                <a:latin typeface="Arial" pitchFamily="34" charset="0"/>
                <a:cs typeface="Arial" pitchFamily="34" charset="0"/>
                <a:hlinkClick r:id="rId22"/>
              </a:rPr>
              <a:t>Frequently asked questions</a:t>
            </a:r>
            <a:endParaRPr lang="en-US" sz="5500" dirty="0" smtClean="0">
              <a:solidFill>
                <a:schemeClr val="tx1"/>
              </a:solidFill>
              <a:latin typeface="Arial" pitchFamily="34" charset="0"/>
              <a:cs typeface="Arial" pitchFamily="34" charset="0"/>
            </a:endParaRPr>
          </a:p>
          <a:p>
            <a:pPr marL="0" lvl="2" indent="-342900" eaLnBrk="1" hangingPunct="1">
              <a:buNone/>
            </a:pPr>
            <a:endParaRPr lang="cs-CZ" sz="1800" dirty="0" smtClean="0"/>
          </a:p>
          <a:p>
            <a:pPr marL="0" lvl="2" indent="-342900" eaLnBrk="1" hangingPunct="1">
              <a:buNone/>
            </a:pPr>
            <a:endParaRPr lang="cs-CZ" sz="1600" dirty="0" smtClean="0"/>
          </a:p>
          <a:p>
            <a:pPr marL="0" lvl="2" indent="-342900" eaLnBrk="1" hangingPunct="1">
              <a:buNone/>
            </a:pPr>
            <a:endParaRPr lang="en-GB" sz="1600" dirty="0" smtClean="0"/>
          </a:p>
        </p:txBody>
      </p:sp>
      <p:sp>
        <p:nvSpPr>
          <p:cNvPr id="2" name="Zástupný symbol pro zápatí 1"/>
          <p:cNvSpPr>
            <a:spLocks noGrp="1"/>
          </p:cNvSpPr>
          <p:nvPr>
            <p:ph type="ftr" sz="quarter" idx="11"/>
          </p:nvPr>
        </p:nvSpPr>
        <p:spPr/>
        <p:txBody>
          <a:bodyPr/>
          <a:lstStyle/>
          <a:p>
            <a:pPr>
              <a:defRPr/>
            </a:pPr>
            <a:endParaRPr lang="cs-CZ"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836712"/>
          </a:xfrm>
          <a:noFill/>
          <a:ln>
            <a:miter lim="800000"/>
            <a:headEnd/>
            <a:tailEnd/>
          </a:ln>
        </p:spPr>
        <p:txBody>
          <a:bodyPr vert="horz" wrap="square" lIns="91440" tIns="45720" rIns="91440" bIns="45720" numCol="1" anchorCtr="0" compatLnSpc="1">
            <a:prstTxWarp prst="textNoShape">
              <a:avLst/>
            </a:prstTxWarp>
            <a:normAutofit/>
          </a:bodyPr>
          <a:lstStyle/>
          <a:p>
            <a:pPr>
              <a:lnSpc>
                <a:spcPct val="100000"/>
              </a:lnSpc>
            </a:pPr>
            <a:r>
              <a:rPr lang="cs-CZ" sz="2800" b="1" dirty="0" err="1" smtClean="0">
                <a:latin typeface="Arial" pitchFamily="34" charset="0"/>
                <a:cs typeface="Arial" pitchFamily="34" charset="0"/>
              </a:rPr>
              <a:t>Information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Portal</a:t>
            </a:r>
            <a:r>
              <a:rPr lang="cs-CZ" sz="2800" b="1" dirty="0" smtClean="0">
                <a:latin typeface="Arial" pitchFamily="34" charset="0"/>
                <a:cs typeface="Arial" pitchFamily="34" charset="0"/>
              </a:rPr>
              <a:t> - </a:t>
            </a:r>
            <a:r>
              <a:rPr lang="cs-CZ" sz="2800" b="1" dirty="0" err="1" smtClean="0">
                <a:latin typeface="Arial" pitchFamily="34" charset="0"/>
                <a:cs typeface="Arial" pitchFamily="34" charset="0"/>
              </a:rPr>
              <a:t>Construction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Products</a:t>
            </a:r>
            <a:endParaRPr lang="cs-CZ" sz="2800" b="1"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980728"/>
            <a:ext cx="8229600" cy="5616624"/>
          </a:xfrm>
          <a:noFill/>
          <a:ln>
            <a:miter lim="800000"/>
            <a:headEnd/>
            <a:tailEnd/>
          </a:ln>
        </p:spPr>
        <p:txBody>
          <a:bodyPr vert="horz" wrap="square" lIns="91440" tIns="45720" rIns="91440" bIns="45720" numCol="1" anchor="t" anchorCtr="0" compatLnSpc="1">
            <a:prstTxWarp prst="textNoShape">
              <a:avLst/>
            </a:prstTxWarp>
            <a:normAutofit fontScale="47500" lnSpcReduction="20000"/>
          </a:bodyPr>
          <a:lstStyle/>
          <a:p>
            <a:pPr>
              <a:buNone/>
            </a:pPr>
            <a:r>
              <a:rPr lang="en-US" sz="2900" b="1" dirty="0" smtClean="0">
                <a:solidFill>
                  <a:schemeClr val="tx1"/>
                </a:solidFill>
                <a:latin typeface="Arial" pitchFamily="34" charset="0"/>
                <a:cs typeface="Arial" pitchFamily="34" charset="0"/>
              </a:rPr>
              <a:t>II. Construction products without CE marking </a:t>
            </a:r>
            <a:r>
              <a:rPr lang="cs-CZ" sz="2900" b="1" dirty="0" smtClean="0">
                <a:solidFill>
                  <a:schemeClr val="tx1"/>
                </a:solidFill>
                <a:latin typeface="Arial" pitchFamily="34" charset="0"/>
                <a:cs typeface="Arial" pitchFamily="34" charset="0"/>
              </a:rPr>
              <a:t> (</a:t>
            </a:r>
            <a:r>
              <a:rPr lang="cs-CZ" sz="2900" b="1" dirty="0" err="1" smtClean="0">
                <a:solidFill>
                  <a:schemeClr val="tx1"/>
                </a:solidFill>
                <a:latin typeface="Arial" pitchFamily="34" charset="0"/>
                <a:cs typeface="Arial" pitchFamily="34" charset="0"/>
              </a:rPr>
              <a:t>information</a:t>
            </a:r>
            <a:r>
              <a:rPr lang="cs-CZ" sz="2900" b="1" dirty="0" smtClean="0">
                <a:solidFill>
                  <a:schemeClr val="tx1"/>
                </a:solidFill>
                <a:latin typeface="Arial" pitchFamily="34" charset="0"/>
                <a:cs typeface="Arial" pitchFamily="34" charset="0"/>
              </a:rPr>
              <a:t> </a:t>
            </a:r>
            <a:r>
              <a:rPr lang="cs-CZ" sz="2900" b="1" dirty="0" err="1" smtClean="0">
                <a:solidFill>
                  <a:schemeClr val="tx1"/>
                </a:solidFill>
                <a:latin typeface="Arial" pitchFamily="34" charset="0"/>
                <a:cs typeface="Arial" pitchFamily="34" charset="0"/>
              </a:rPr>
              <a:t>available</a:t>
            </a:r>
            <a:r>
              <a:rPr lang="cs-CZ" sz="2900" b="1" dirty="0" smtClean="0">
                <a:solidFill>
                  <a:schemeClr val="tx1"/>
                </a:solidFill>
                <a:latin typeface="Arial" pitchFamily="34" charset="0"/>
                <a:cs typeface="Arial" pitchFamily="34" charset="0"/>
              </a:rPr>
              <a:t> in </a:t>
            </a:r>
            <a:r>
              <a:rPr lang="cs-CZ" sz="2900" b="1" dirty="0" err="1" smtClean="0">
                <a:solidFill>
                  <a:schemeClr val="tx1"/>
                </a:solidFill>
                <a:latin typeface="Arial" pitchFamily="34" charset="0"/>
                <a:cs typeface="Arial" pitchFamily="34" charset="0"/>
              </a:rPr>
              <a:t>Czech</a:t>
            </a:r>
            <a:r>
              <a:rPr lang="cs-CZ" sz="2900" b="1" dirty="0" smtClean="0">
                <a:solidFill>
                  <a:schemeClr val="tx1"/>
                </a:solidFill>
                <a:latin typeface="Arial" pitchFamily="34" charset="0"/>
                <a:cs typeface="Arial" pitchFamily="34" charset="0"/>
              </a:rPr>
              <a:t> </a:t>
            </a:r>
            <a:r>
              <a:rPr lang="cs-CZ" sz="2900" b="1" dirty="0" err="1" smtClean="0">
                <a:solidFill>
                  <a:schemeClr val="tx1"/>
                </a:solidFill>
                <a:latin typeface="Arial" pitchFamily="34" charset="0"/>
                <a:cs typeface="Arial" pitchFamily="34" charset="0"/>
              </a:rPr>
              <a:t>language</a:t>
            </a:r>
            <a:r>
              <a:rPr lang="cs-CZ" sz="2900" b="1" dirty="0" smtClean="0">
                <a:solidFill>
                  <a:schemeClr val="tx1"/>
                </a:solidFill>
                <a:latin typeface="Arial" pitchFamily="34" charset="0"/>
                <a:cs typeface="Arial" pitchFamily="34" charset="0"/>
              </a:rPr>
              <a:t> </a:t>
            </a:r>
            <a:r>
              <a:rPr lang="cs-CZ" sz="2900" b="1" dirty="0" err="1" smtClean="0">
                <a:solidFill>
                  <a:schemeClr val="tx1"/>
                </a:solidFill>
                <a:latin typeface="Arial" pitchFamily="34" charset="0"/>
                <a:cs typeface="Arial" pitchFamily="34" charset="0"/>
              </a:rPr>
              <a:t>only</a:t>
            </a:r>
            <a:r>
              <a:rPr lang="cs-CZ" sz="2900" b="1" dirty="0" smtClean="0">
                <a:solidFill>
                  <a:schemeClr val="tx1"/>
                </a:solidFill>
                <a:latin typeface="Arial" pitchFamily="34" charset="0"/>
                <a:cs typeface="Arial" pitchFamily="34" charset="0"/>
              </a:rPr>
              <a:t>)</a:t>
            </a:r>
          </a:p>
          <a:p>
            <a:pPr>
              <a:buNone/>
            </a:pP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rPr>
              <a:t>Products that are not covered by harmonized standards or that are not in accordance with the</a:t>
            </a:r>
            <a:r>
              <a:rPr lang="cs-CZ" sz="2900" dirty="0" smtClean="0">
                <a:solidFill>
                  <a:schemeClr val="tx1"/>
                </a:solidFill>
                <a:latin typeface="Arial" pitchFamily="34" charset="0"/>
                <a:cs typeface="Arial" pitchFamily="34" charset="0"/>
              </a:rPr>
              <a:t> </a:t>
            </a:r>
            <a:r>
              <a:rPr lang="en-US" sz="2900" dirty="0" smtClean="0">
                <a:solidFill>
                  <a:schemeClr val="tx1"/>
                </a:solidFill>
                <a:latin typeface="Arial" pitchFamily="34" charset="0"/>
                <a:cs typeface="Arial" pitchFamily="34" charset="0"/>
              </a:rPr>
              <a:t>European Technical Assessment can not be CE marked. In accordance with CPR, these products are assessed according to the regulations of the State where they are placed on the market. It is </a:t>
            </a:r>
            <a:r>
              <a:rPr lang="en-US" sz="2900" dirty="0" smtClean="0">
                <a:solidFill>
                  <a:schemeClr val="tx1"/>
                </a:solidFill>
                <a:latin typeface="Arial" pitchFamily="34" charset="0"/>
                <a:cs typeface="Arial" pitchFamily="34" charset="0"/>
                <a:hlinkClick r:id="rId2"/>
              </a:rPr>
              <a:t>Government Regulation no. 163/2002 Coll. as amended </a:t>
            </a:r>
            <a:r>
              <a:rPr lang="en-US" sz="2900" b="1" dirty="0" smtClean="0">
                <a:solidFill>
                  <a:schemeClr val="tx1"/>
                </a:solidFill>
                <a:latin typeface="Arial" pitchFamily="34" charset="0"/>
                <a:cs typeface="Arial" pitchFamily="34" charset="0"/>
                <a:hlinkClick r:id="rId2"/>
              </a:rPr>
              <a:t>Government Order No. 312/2005 </a:t>
            </a:r>
            <a:r>
              <a:rPr lang="cs-CZ" sz="2900" b="1" dirty="0" smtClean="0">
                <a:solidFill>
                  <a:schemeClr val="tx1"/>
                </a:solidFill>
                <a:latin typeface="Arial" pitchFamily="34" charset="0"/>
                <a:cs typeface="Arial" pitchFamily="34" charset="0"/>
                <a:hlinkClick r:id="rId2"/>
              </a:rPr>
              <a:t> </a:t>
            </a:r>
            <a:r>
              <a:rPr lang="cs-CZ" sz="2900" b="1" dirty="0" err="1" smtClean="0">
                <a:solidFill>
                  <a:schemeClr val="tx1"/>
                </a:solidFill>
                <a:latin typeface="Arial" pitchFamily="34" charset="0"/>
                <a:cs typeface="Arial" pitchFamily="34" charset="0"/>
                <a:hlinkClick r:id="rId2"/>
              </a:rPr>
              <a:t>and</a:t>
            </a:r>
            <a:r>
              <a:rPr lang="cs-CZ" sz="2900" b="1" dirty="0" smtClean="0">
                <a:solidFill>
                  <a:schemeClr val="tx1"/>
                </a:solidFill>
                <a:latin typeface="Arial" pitchFamily="34" charset="0"/>
                <a:cs typeface="Arial" pitchFamily="34" charset="0"/>
                <a:hlinkClick r:id="rId2"/>
              </a:rPr>
              <a:t> 215/2016 </a:t>
            </a:r>
            <a:r>
              <a:rPr lang="en-US" sz="2900" b="1" dirty="0" smtClean="0">
                <a:solidFill>
                  <a:schemeClr val="tx1"/>
                </a:solidFill>
                <a:latin typeface="Arial" pitchFamily="34" charset="0"/>
                <a:cs typeface="Arial" pitchFamily="34" charset="0"/>
                <a:hlinkClick r:id="rId2"/>
              </a:rPr>
              <a:t>Coll</a:t>
            </a:r>
            <a:r>
              <a:rPr lang="en-US" sz="2900" dirty="0" smtClean="0">
                <a:solidFill>
                  <a:schemeClr val="tx1"/>
                </a:solidFill>
                <a:latin typeface="Arial" pitchFamily="34" charset="0"/>
                <a:cs typeface="Arial" pitchFamily="34" charset="0"/>
                <a:hlinkClick r:id="rId2"/>
              </a:rPr>
              <a:t>.</a:t>
            </a:r>
            <a:r>
              <a:rPr lang="cs-CZ" sz="2900" dirty="0" smtClean="0">
                <a:solidFill>
                  <a:schemeClr val="tx1"/>
                </a:solidFill>
                <a:latin typeface="Arial" pitchFamily="34" charset="0"/>
                <a:cs typeface="Arial" pitchFamily="34" charset="0"/>
              </a:rPr>
              <a:t> </a:t>
            </a:r>
            <a:r>
              <a:rPr lang="en-US" sz="2900" dirty="0" smtClean="0">
                <a:solidFill>
                  <a:schemeClr val="tx1"/>
                </a:solidFill>
                <a:latin typeface="Arial" pitchFamily="34" charset="0"/>
                <a:cs typeface="Arial" pitchFamily="34" charset="0"/>
              </a:rPr>
              <a:t> in the Czech Republic in this case.</a:t>
            </a:r>
          </a:p>
          <a:p>
            <a:pPr>
              <a:buNone/>
            </a:pPr>
            <a:r>
              <a:rPr lang="en-US" sz="2900" b="1" dirty="0" smtClean="0">
                <a:solidFill>
                  <a:schemeClr val="tx1"/>
                </a:solidFill>
                <a:latin typeface="Arial" pitchFamily="34" charset="0"/>
                <a:cs typeface="Arial" pitchFamily="34" charset="0"/>
                <a:hlinkClick r:id="rId3"/>
              </a:rPr>
              <a:t>List of specified standards to Government Order No. 163/2002 Coll. </a:t>
            </a:r>
            <a:endParaRPr lang="en-US" sz="2900" dirty="0" smtClean="0">
              <a:solidFill>
                <a:schemeClr val="tx1"/>
              </a:solidFill>
              <a:latin typeface="Arial" pitchFamily="34" charset="0"/>
              <a:cs typeface="Arial" pitchFamily="34" charset="0"/>
            </a:endParaRPr>
          </a:p>
          <a:p>
            <a:pPr>
              <a:buNone/>
            </a:pPr>
            <a:r>
              <a:rPr lang="en-US" sz="2900" b="1" dirty="0" smtClean="0">
                <a:solidFill>
                  <a:schemeClr val="tx1"/>
                </a:solidFill>
                <a:latin typeface="Arial" pitchFamily="34" charset="0"/>
                <a:cs typeface="Arial" pitchFamily="34" charset="0"/>
                <a:hlinkClick r:id="rId4"/>
              </a:rPr>
              <a:t>List of Czech authorized bodies with scope of authorization for selected construction products </a:t>
            </a:r>
            <a:endParaRPr lang="en-US" sz="2900" dirty="0" smtClean="0">
              <a:solidFill>
                <a:schemeClr val="tx1"/>
              </a:solidFill>
              <a:latin typeface="Arial" pitchFamily="34" charset="0"/>
              <a:cs typeface="Arial" pitchFamily="34" charset="0"/>
            </a:endParaRPr>
          </a:p>
          <a:p>
            <a:pPr>
              <a:buNone/>
            </a:pPr>
            <a:endParaRPr lang="cs-CZ" sz="2900" b="1" dirty="0" smtClean="0">
              <a:solidFill>
                <a:schemeClr val="tx1"/>
              </a:solidFill>
              <a:latin typeface="Arial" pitchFamily="34" charset="0"/>
              <a:cs typeface="Arial" pitchFamily="34" charset="0"/>
            </a:endParaRPr>
          </a:p>
          <a:p>
            <a:pPr>
              <a:buNone/>
            </a:pPr>
            <a:r>
              <a:rPr lang="en-US" sz="2900" b="1" dirty="0" smtClean="0">
                <a:solidFill>
                  <a:schemeClr val="tx1"/>
                </a:solidFill>
                <a:latin typeface="Arial" pitchFamily="34" charset="0"/>
                <a:cs typeface="Arial" pitchFamily="34" charset="0"/>
              </a:rPr>
              <a:t>Product groups according to Annex No. 2 Government Order No. 163/2002 Coll., with assigned equivalent technical guides, conformity assessment procedures, activities of authorized bodies: </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5"/>
              </a:rPr>
              <a:t>Construction products for concrete and reinforced concrete parts of construction works </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6"/>
              </a:rPr>
              <a:t>Construction products for masonry works</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7"/>
              </a:rPr>
              <a:t>Construction products for wood and timber products and timber constructions</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8"/>
              </a:rPr>
              <a:t>Construction products for metal constructions</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9"/>
              </a:rPr>
              <a:t>Protective, thermal and sound insulating materials and products, </a:t>
            </a:r>
            <a:r>
              <a:rPr lang="en-US" sz="2900" dirty="0" err="1" smtClean="0">
                <a:solidFill>
                  <a:schemeClr val="tx1"/>
                </a:solidFill>
                <a:latin typeface="Arial" pitchFamily="34" charset="0"/>
                <a:cs typeface="Arial" pitchFamily="34" charset="0"/>
                <a:hlinkClick r:id="rId9"/>
              </a:rPr>
              <a:t>waterprooofing</a:t>
            </a:r>
            <a:r>
              <a:rPr lang="en-US" sz="2900" dirty="0" smtClean="0">
                <a:solidFill>
                  <a:schemeClr val="tx1"/>
                </a:solidFill>
                <a:latin typeface="Arial" pitchFamily="34" charset="0"/>
                <a:cs typeface="Arial" pitchFamily="34" charset="0"/>
                <a:hlinkClick r:id="rId9"/>
              </a:rPr>
              <a:t> materials, roof coverings and adhesives</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10"/>
              </a:rPr>
              <a:t>Construction glass products</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11"/>
              </a:rPr>
              <a:t>Construction products for waste water engineering and liquid and gas distribution system </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12"/>
              </a:rPr>
              <a:t>Construction products for opening closures</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13"/>
              </a:rPr>
              <a:t>Special materials, products, structures and equipment</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14"/>
              </a:rPr>
              <a:t>Technical equipment of buildings </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15"/>
              </a:rPr>
              <a:t>Construction products for internal and external wall, ceiling and floor finishes</a:t>
            </a:r>
            <a:endParaRPr lang="en-US" sz="2900" dirty="0" smtClean="0">
              <a:solidFill>
                <a:schemeClr val="tx1"/>
              </a:solidFill>
              <a:latin typeface="Arial" pitchFamily="34" charset="0"/>
              <a:cs typeface="Arial" pitchFamily="34" charset="0"/>
            </a:endParaRPr>
          </a:p>
          <a:p>
            <a:pPr>
              <a:buNone/>
            </a:pPr>
            <a:r>
              <a:rPr lang="en-US" sz="2900" dirty="0" smtClean="0">
                <a:solidFill>
                  <a:schemeClr val="tx1"/>
                </a:solidFill>
                <a:latin typeface="Arial" pitchFamily="34" charset="0"/>
                <a:cs typeface="Arial" pitchFamily="34" charset="0"/>
                <a:hlinkClick r:id="rId16"/>
              </a:rPr>
              <a:t>Construction products for sanitary appliances</a:t>
            </a:r>
            <a:endParaRPr lang="en-GB" sz="1600" dirty="0" smtClean="0"/>
          </a:p>
        </p:txBody>
      </p:sp>
      <p:sp>
        <p:nvSpPr>
          <p:cNvPr id="2" name="Zástupný symbol pro zápatí 1"/>
          <p:cNvSpPr>
            <a:spLocks noGrp="1"/>
          </p:cNvSpPr>
          <p:nvPr>
            <p:ph type="ftr" sz="quarter" idx="11"/>
          </p:nvPr>
        </p:nvSpPr>
        <p:spPr/>
        <p:txBody>
          <a:bodyPr/>
          <a:lstStyle/>
          <a:p>
            <a:pPr>
              <a:defRPr/>
            </a:pPr>
            <a:endParaRPr lang="cs-CZ"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Nadpis 4"/>
          <p:cNvSpPr>
            <a:spLocks noGrp="1"/>
          </p:cNvSpPr>
          <p:nvPr>
            <p:ph type="title"/>
          </p:nvPr>
        </p:nvSpPr>
        <p:spPr bwMode="auto">
          <a:xfrm>
            <a:off x="457200" y="0"/>
            <a:ext cx="8229600" cy="836712"/>
          </a:xfrm>
          <a:noFill/>
          <a:ln>
            <a:miter lim="800000"/>
            <a:headEnd/>
            <a:tailEnd/>
          </a:ln>
        </p:spPr>
        <p:txBody>
          <a:bodyPr vert="horz" wrap="square" lIns="91440" tIns="45720" rIns="91440" bIns="45720" numCol="1" anchorCtr="0" compatLnSpc="1">
            <a:prstTxWarp prst="textNoShape">
              <a:avLst/>
            </a:prstTxWarp>
            <a:normAutofit/>
          </a:bodyPr>
          <a:lstStyle/>
          <a:p>
            <a:pPr>
              <a:lnSpc>
                <a:spcPct val="100000"/>
              </a:lnSpc>
            </a:pPr>
            <a:r>
              <a:rPr lang="cs-CZ" sz="2800" b="1" dirty="0" err="1" smtClean="0">
                <a:latin typeface="Arial" pitchFamily="34" charset="0"/>
                <a:cs typeface="Arial" pitchFamily="34" charset="0"/>
              </a:rPr>
              <a:t>Information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Portal</a:t>
            </a:r>
            <a:r>
              <a:rPr lang="cs-CZ" sz="2800" b="1" dirty="0" smtClean="0">
                <a:latin typeface="Arial" pitchFamily="34" charset="0"/>
                <a:cs typeface="Arial" pitchFamily="34" charset="0"/>
              </a:rPr>
              <a:t> - </a:t>
            </a:r>
            <a:r>
              <a:rPr lang="cs-CZ" sz="2800" b="1" dirty="0" err="1" smtClean="0">
                <a:latin typeface="Arial" pitchFamily="34" charset="0"/>
                <a:cs typeface="Arial" pitchFamily="34" charset="0"/>
              </a:rPr>
              <a:t>Construction</a:t>
            </a:r>
            <a:r>
              <a:rPr lang="cs-CZ" sz="2800" b="1" dirty="0" smtClean="0">
                <a:latin typeface="Arial" pitchFamily="34" charset="0"/>
                <a:cs typeface="Arial" pitchFamily="34" charset="0"/>
              </a:rPr>
              <a:t> </a:t>
            </a:r>
            <a:r>
              <a:rPr lang="cs-CZ" sz="2800" b="1" dirty="0" err="1" smtClean="0">
                <a:latin typeface="Arial" pitchFamily="34" charset="0"/>
                <a:cs typeface="Arial" pitchFamily="34" charset="0"/>
              </a:rPr>
              <a:t>Products</a:t>
            </a:r>
            <a:endParaRPr lang="cs-CZ" sz="2800" b="1" dirty="0" smtClean="0">
              <a:latin typeface="Arial" pitchFamily="34" charset="0"/>
              <a:cs typeface="Arial" pitchFamily="34" charset="0"/>
            </a:endParaRPr>
          </a:p>
        </p:txBody>
      </p:sp>
      <p:sp>
        <p:nvSpPr>
          <p:cNvPr id="6148" name="Zástupný symbol pro obsah 5"/>
          <p:cNvSpPr>
            <a:spLocks noGrp="1"/>
          </p:cNvSpPr>
          <p:nvPr>
            <p:ph idx="1"/>
          </p:nvPr>
        </p:nvSpPr>
        <p:spPr bwMode="auto">
          <a:xfrm>
            <a:off x="457200" y="980728"/>
            <a:ext cx="8229600" cy="5616624"/>
          </a:xfrm>
          <a:noFill/>
          <a:ln>
            <a:miter lim="800000"/>
            <a:headEnd/>
            <a:tailEnd/>
          </a:ln>
        </p:spPr>
        <p:txBody>
          <a:bodyPr vert="horz" wrap="square" lIns="91440" tIns="45720" rIns="91440" bIns="45720" numCol="1" anchor="t" anchorCtr="0" compatLnSpc="1">
            <a:prstTxWarp prst="textNoShape">
              <a:avLst/>
            </a:prstTxWarp>
            <a:normAutofit/>
          </a:bodyPr>
          <a:lstStyle/>
          <a:p>
            <a:pPr>
              <a:buNone/>
            </a:pPr>
            <a:r>
              <a:rPr lang="cs-CZ" sz="1800" b="1" dirty="0" smtClean="0">
                <a:solidFill>
                  <a:schemeClr val="tx1"/>
                </a:solidFill>
                <a:latin typeface="Arial" pitchFamily="34" charset="0"/>
                <a:cs typeface="Arial" pitchFamily="34" charset="0"/>
              </a:rPr>
              <a:t>III. </a:t>
            </a:r>
            <a:r>
              <a:rPr lang="cs-CZ" sz="1800" b="1" dirty="0" err="1" smtClean="0">
                <a:solidFill>
                  <a:schemeClr val="tx1"/>
                </a:solidFill>
                <a:latin typeface="Arial" pitchFamily="34" charset="0"/>
                <a:cs typeface="Arial" pitchFamily="34" charset="0"/>
              </a:rPr>
              <a:t>Other</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useful</a:t>
            </a:r>
            <a:r>
              <a:rPr lang="cs-CZ" sz="1800" b="1" dirty="0" smtClean="0">
                <a:solidFill>
                  <a:schemeClr val="tx1"/>
                </a:solidFill>
                <a:latin typeface="Arial" pitchFamily="34" charset="0"/>
                <a:cs typeface="Arial" pitchFamily="34" charset="0"/>
              </a:rPr>
              <a:t> </a:t>
            </a:r>
            <a:r>
              <a:rPr lang="cs-CZ" sz="1800" b="1" dirty="0" err="1" smtClean="0">
                <a:solidFill>
                  <a:schemeClr val="tx1"/>
                </a:solidFill>
                <a:latin typeface="Arial" pitchFamily="34" charset="0"/>
                <a:cs typeface="Arial" pitchFamily="34" charset="0"/>
              </a:rPr>
              <a:t>information</a:t>
            </a:r>
            <a:endParaRPr lang="cs-CZ" sz="1800" b="1" dirty="0" smtClean="0">
              <a:solidFill>
                <a:schemeClr val="tx1"/>
              </a:solidFill>
              <a:latin typeface="Arial" pitchFamily="34" charset="0"/>
              <a:cs typeface="Arial" pitchFamily="34" charset="0"/>
            </a:endParaRPr>
          </a:p>
          <a:p>
            <a:pPr>
              <a:buNone/>
            </a:pPr>
            <a:endParaRPr lang="cs-CZ" sz="1800" dirty="0" smtClean="0">
              <a:solidFill>
                <a:schemeClr val="tx1"/>
              </a:solidFill>
              <a:latin typeface="Arial" pitchFamily="34" charset="0"/>
              <a:cs typeface="Arial" pitchFamily="34" charset="0"/>
            </a:endParaRPr>
          </a:p>
          <a:p>
            <a:pPr>
              <a:buNone/>
            </a:pPr>
            <a:r>
              <a:rPr lang="cs-CZ" sz="1800" dirty="0" err="1" smtClean="0">
                <a:solidFill>
                  <a:schemeClr val="tx1"/>
                </a:solidFill>
                <a:latin typeface="Arial" pitchFamily="34" charset="0"/>
                <a:cs typeface="Arial" pitchFamily="34" charset="0"/>
                <a:hlinkClick r:id="rId2"/>
              </a:rPr>
              <a:t>Eurocodes</a:t>
            </a:r>
            <a:r>
              <a:rPr lang="cs-CZ" sz="1800" dirty="0" smtClean="0">
                <a:solidFill>
                  <a:schemeClr val="tx1"/>
                </a:solidFill>
                <a:latin typeface="Arial" pitchFamily="34" charset="0"/>
                <a:cs typeface="Arial" pitchFamily="34" charset="0"/>
              </a:rPr>
              <a:t> </a:t>
            </a:r>
          </a:p>
          <a:p>
            <a:pPr>
              <a:buNone/>
            </a:pPr>
            <a:r>
              <a:rPr lang="cs-CZ" sz="1800" dirty="0" err="1" smtClean="0">
                <a:solidFill>
                  <a:schemeClr val="tx1"/>
                </a:solidFill>
                <a:latin typeface="Arial" pitchFamily="34" charset="0"/>
                <a:cs typeface="Arial" pitchFamily="34" charset="0"/>
                <a:hlinkClick r:id="rId3"/>
              </a:rPr>
              <a:t>Czech</a:t>
            </a:r>
            <a:r>
              <a:rPr lang="cs-CZ" sz="1800" dirty="0" smtClean="0">
                <a:solidFill>
                  <a:schemeClr val="tx1"/>
                </a:solidFill>
                <a:latin typeface="Arial" pitchFamily="34" charset="0"/>
                <a:cs typeface="Arial" pitchFamily="34" charset="0"/>
                <a:hlinkClick r:id="rId3"/>
              </a:rPr>
              <a:t> </a:t>
            </a:r>
            <a:r>
              <a:rPr lang="cs-CZ" sz="1800" dirty="0" err="1" smtClean="0">
                <a:solidFill>
                  <a:schemeClr val="tx1"/>
                </a:solidFill>
                <a:latin typeface="Arial" pitchFamily="34" charset="0"/>
                <a:cs typeface="Arial" pitchFamily="34" charset="0"/>
                <a:hlinkClick r:id="rId3"/>
              </a:rPr>
              <a:t>legislation</a:t>
            </a:r>
            <a:r>
              <a:rPr lang="cs-CZ" sz="1800" dirty="0" smtClean="0">
                <a:solidFill>
                  <a:schemeClr val="tx1"/>
                </a:solidFill>
                <a:latin typeface="Arial" pitchFamily="34" charset="0"/>
                <a:cs typeface="Arial" pitchFamily="34" charset="0"/>
                <a:hlinkClick r:id="rId3"/>
              </a:rPr>
              <a:t> </a:t>
            </a:r>
            <a:r>
              <a:rPr lang="cs-CZ" sz="1800" dirty="0" err="1" smtClean="0">
                <a:solidFill>
                  <a:schemeClr val="tx1"/>
                </a:solidFill>
                <a:latin typeface="Arial" pitchFamily="34" charset="0"/>
                <a:cs typeface="Arial" pitchFamily="34" charset="0"/>
                <a:hlinkClick r:id="rId3"/>
              </a:rPr>
              <a:t>relating</a:t>
            </a:r>
            <a:r>
              <a:rPr lang="cs-CZ" sz="1800" dirty="0" smtClean="0">
                <a:solidFill>
                  <a:schemeClr val="tx1"/>
                </a:solidFill>
                <a:latin typeface="Arial" pitchFamily="34" charset="0"/>
                <a:cs typeface="Arial" pitchFamily="34" charset="0"/>
                <a:hlinkClick r:id="rId3"/>
              </a:rPr>
              <a:t> to </a:t>
            </a:r>
            <a:r>
              <a:rPr lang="cs-CZ" sz="1800" dirty="0" err="1" smtClean="0">
                <a:solidFill>
                  <a:schemeClr val="tx1"/>
                </a:solidFill>
                <a:latin typeface="Arial" pitchFamily="34" charset="0"/>
                <a:cs typeface="Arial" pitchFamily="34" charset="0"/>
                <a:hlinkClick r:id="rId3"/>
              </a:rPr>
              <a:t>the</a:t>
            </a:r>
            <a:r>
              <a:rPr lang="cs-CZ" sz="1800" dirty="0" smtClean="0">
                <a:solidFill>
                  <a:schemeClr val="tx1"/>
                </a:solidFill>
                <a:latin typeface="Arial" pitchFamily="34" charset="0"/>
                <a:cs typeface="Arial" pitchFamily="34" charset="0"/>
                <a:hlinkClick r:id="rId3"/>
              </a:rPr>
              <a:t> </a:t>
            </a:r>
            <a:r>
              <a:rPr lang="cs-CZ" sz="1800" dirty="0" err="1" smtClean="0">
                <a:solidFill>
                  <a:schemeClr val="tx1"/>
                </a:solidFill>
                <a:latin typeface="Arial" pitchFamily="34" charset="0"/>
                <a:cs typeface="Arial" pitchFamily="34" charset="0"/>
                <a:hlinkClick r:id="rId3"/>
              </a:rPr>
              <a:t>construction</a:t>
            </a:r>
            <a:r>
              <a:rPr lang="cs-CZ" sz="1800" dirty="0" smtClean="0">
                <a:solidFill>
                  <a:schemeClr val="tx1"/>
                </a:solidFill>
                <a:latin typeface="Arial" pitchFamily="34" charset="0"/>
                <a:cs typeface="Arial" pitchFamily="34" charset="0"/>
                <a:hlinkClick r:id="rId3"/>
              </a:rPr>
              <a:t> </a:t>
            </a:r>
            <a:r>
              <a:rPr lang="cs-CZ" sz="1800" dirty="0" err="1" smtClean="0">
                <a:solidFill>
                  <a:schemeClr val="tx1"/>
                </a:solidFill>
                <a:latin typeface="Arial" pitchFamily="34" charset="0"/>
                <a:cs typeface="Arial" pitchFamily="34" charset="0"/>
                <a:hlinkClick r:id="rId3"/>
              </a:rPr>
              <a:t>products</a:t>
            </a:r>
            <a:endParaRPr lang="cs-CZ" sz="1800" dirty="0" smtClean="0">
              <a:solidFill>
                <a:schemeClr val="tx1"/>
              </a:solidFill>
              <a:latin typeface="Arial" pitchFamily="34" charset="0"/>
              <a:cs typeface="Arial" pitchFamily="34" charset="0"/>
            </a:endParaRPr>
          </a:p>
          <a:p>
            <a:pPr>
              <a:buNone/>
            </a:pPr>
            <a:r>
              <a:rPr lang="cs-CZ" sz="1800" dirty="0" err="1" smtClean="0">
                <a:solidFill>
                  <a:schemeClr val="tx1"/>
                </a:solidFill>
                <a:latin typeface="Arial" pitchFamily="34" charset="0"/>
                <a:cs typeface="Arial" pitchFamily="34" charset="0"/>
                <a:hlinkClick r:id="rId4"/>
              </a:rPr>
              <a:t>Czech</a:t>
            </a:r>
            <a:r>
              <a:rPr lang="cs-CZ" sz="1800" dirty="0" smtClean="0">
                <a:solidFill>
                  <a:schemeClr val="tx1"/>
                </a:solidFill>
                <a:latin typeface="Arial" pitchFamily="34" charset="0"/>
                <a:cs typeface="Arial" pitchFamily="34" charset="0"/>
                <a:hlinkClick r:id="rId4"/>
              </a:rPr>
              <a:t> </a:t>
            </a:r>
            <a:r>
              <a:rPr lang="cs-CZ" sz="1800" dirty="0" err="1" smtClean="0">
                <a:solidFill>
                  <a:schemeClr val="tx1"/>
                </a:solidFill>
                <a:latin typeface="Arial" pitchFamily="34" charset="0"/>
                <a:cs typeface="Arial" pitchFamily="34" charset="0"/>
                <a:hlinkClick r:id="rId4"/>
              </a:rPr>
              <a:t>legislation</a:t>
            </a:r>
            <a:r>
              <a:rPr lang="cs-CZ" sz="1800" dirty="0" smtClean="0">
                <a:solidFill>
                  <a:schemeClr val="tx1"/>
                </a:solidFill>
                <a:latin typeface="Arial" pitchFamily="34" charset="0"/>
                <a:cs typeface="Arial" pitchFamily="34" charset="0"/>
                <a:hlinkClick r:id="rId4"/>
              </a:rPr>
              <a:t> </a:t>
            </a:r>
            <a:r>
              <a:rPr lang="cs-CZ" sz="1800" dirty="0" err="1" smtClean="0">
                <a:solidFill>
                  <a:schemeClr val="tx1"/>
                </a:solidFill>
                <a:latin typeface="Arial" pitchFamily="34" charset="0"/>
                <a:cs typeface="Arial" pitchFamily="34" charset="0"/>
                <a:hlinkClick r:id="rId4"/>
              </a:rPr>
              <a:t>relating</a:t>
            </a:r>
            <a:r>
              <a:rPr lang="cs-CZ" sz="1800" dirty="0" smtClean="0">
                <a:solidFill>
                  <a:schemeClr val="tx1"/>
                </a:solidFill>
                <a:latin typeface="Arial" pitchFamily="34" charset="0"/>
                <a:cs typeface="Arial" pitchFamily="34" charset="0"/>
                <a:hlinkClick r:id="rId4"/>
              </a:rPr>
              <a:t> to </a:t>
            </a:r>
            <a:r>
              <a:rPr lang="cs-CZ" sz="1800" dirty="0" err="1" smtClean="0">
                <a:solidFill>
                  <a:schemeClr val="tx1"/>
                </a:solidFill>
                <a:latin typeface="Arial" pitchFamily="34" charset="0"/>
                <a:cs typeface="Arial" pitchFamily="34" charset="0"/>
                <a:hlinkClick r:id="rId4"/>
              </a:rPr>
              <a:t>construction</a:t>
            </a:r>
            <a:r>
              <a:rPr lang="cs-CZ" sz="1800" dirty="0" smtClean="0">
                <a:solidFill>
                  <a:schemeClr val="tx1"/>
                </a:solidFill>
                <a:latin typeface="Arial" pitchFamily="34" charset="0"/>
                <a:cs typeface="Arial" pitchFamily="34" charset="0"/>
                <a:hlinkClick r:id="rId4"/>
              </a:rPr>
              <a:t> </a:t>
            </a:r>
            <a:r>
              <a:rPr lang="cs-CZ" sz="1800" dirty="0" err="1" smtClean="0">
                <a:solidFill>
                  <a:schemeClr val="tx1"/>
                </a:solidFill>
                <a:latin typeface="Arial" pitchFamily="34" charset="0"/>
                <a:cs typeface="Arial" pitchFamily="34" charset="0"/>
                <a:hlinkClick r:id="rId4"/>
              </a:rPr>
              <a:t>works</a:t>
            </a:r>
            <a:endParaRPr lang="cs-CZ" sz="1800" dirty="0" smtClean="0">
              <a:solidFill>
                <a:schemeClr val="tx1"/>
              </a:solidFill>
              <a:latin typeface="Arial" pitchFamily="34" charset="0"/>
              <a:cs typeface="Arial" pitchFamily="34" charset="0"/>
            </a:endParaRPr>
          </a:p>
          <a:p>
            <a:pPr>
              <a:buNone/>
            </a:pPr>
            <a:r>
              <a:rPr lang="cs-CZ" sz="1800" dirty="0" err="1" smtClean="0">
                <a:solidFill>
                  <a:schemeClr val="tx1"/>
                </a:solidFill>
                <a:latin typeface="Arial" pitchFamily="34" charset="0"/>
                <a:cs typeface="Arial" pitchFamily="34" charset="0"/>
                <a:hlinkClick r:id="rId5"/>
              </a:rPr>
              <a:t>Abbrevitations</a:t>
            </a:r>
            <a:endParaRPr lang="cs-CZ" sz="1800" dirty="0" smtClean="0">
              <a:solidFill>
                <a:schemeClr val="tx1"/>
              </a:solidFill>
              <a:latin typeface="Arial" pitchFamily="34" charset="0"/>
              <a:cs typeface="Arial" pitchFamily="34" charset="0"/>
            </a:endParaRPr>
          </a:p>
          <a:p>
            <a:pPr>
              <a:buNone/>
            </a:pPr>
            <a:r>
              <a:rPr lang="cs-CZ" sz="1800" dirty="0" err="1" smtClean="0">
                <a:solidFill>
                  <a:schemeClr val="tx1"/>
                </a:solidFill>
                <a:latin typeface="Arial" pitchFamily="34" charset="0"/>
                <a:cs typeface="Arial" pitchFamily="34" charset="0"/>
                <a:hlinkClick r:id="rId6"/>
              </a:rPr>
              <a:t>Commission</a:t>
            </a:r>
            <a:r>
              <a:rPr lang="cs-CZ" sz="1800" dirty="0" smtClean="0">
                <a:solidFill>
                  <a:schemeClr val="tx1"/>
                </a:solidFill>
                <a:latin typeface="Arial" pitchFamily="34" charset="0"/>
                <a:cs typeface="Arial" pitchFamily="34" charset="0"/>
                <a:hlinkClick r:id="rId6"/>
              </a:rPr>
              <a:t> </a:t>
            </a:r>
            <a:r>
              <a:rPr lang="cs-CZ" sz="1800" dirty="0" err="1" smtClean="0">
                <a:solidFill>
                  <a:schemeClr val="tx1"/>
                </a:solidFill>
                <a:latin typeface="Arial" pitchFamily="34" charset="0"/>
                <a:cs typeface="Arial" pitchFamily="34" charset="0"/>
                <a:hlinkClick r:id="rId6"/>
              </a:rPr>
              <a:t>Decisions</a:t>
            </a:r>
            <a:r>
              <a:rPr lang="cs-CZ" sz="1800" dirty="0" smtClean="0">
                <a:solidFill>
                  <a:schemeClr val="tx1"/>
                </a:solidFill>
                <a:latin typeface="Arial" pitchFamily="34" charset="0"/>
                <a:cs typeface="Arial" pitchFamily="34" charset="0"/>
                <a:hlinkClick r:id="rId6"/>
              </a:rPr>
              <a:t> (CPD </a:t>
            </a:r>
            <a:r>
              <a:rPr lang="cs-CZ" sz="1800" dirty="0" err="1" smtClean="0">
                <a:solidFill>
                  <a:schemeClr val="tx1"/>
                </a:solidFill>
                <a:latin typeface="Arial" pitchFamily="34" charset="0"/>
                <a:cs typeface="Arial" pitchFamily="34" charset="0"/>
                <a:hlinkClick r:id="rId6"/>
              </a:rPr>
              <a:t>and</a:t>
            </a:r>
            <a:r>
              <a:rPr lang="cs-CZ" sz="1800" dirty="0" smtClean="0">
                <a:solidFill>
                  <a:schemeClr val="tx1"/>
                </a:solidFill>
                <a:latin typeface="Arial" pitchFamily="34" charset="0"/>
                <a:cs typeface="Arial" pitchFamily="34" charset="0"/>
                <a:hlinkClick r:id="rId6"/>
              </a:rPr>
              <a:t> CPR)</a:t>
            </a:r>
            <a:endParaRPr lang="cs-CZ" sz="1800" dirty="0" smtClean="0">
              <a:solidFill>
                <a:schemeClr val="tx1"/>
              </a:solidFill>
              <a:latin typeface="Arial" pitchFamily="34" charset="0"/>
              <a:cs typeface="Arial" pitchFamily="34" charset="0"/>
            </a:endParaRPr>
          </a:p>
          <a:p>
            <a:pPr>
              <a:buNone/>
            </a:pPr>
            <a:r>
              <a:rPr lang="cs-CZ" sz="1800" dirty="0" err="1" smtClean="0">
                <a:solidFill>
                  <a:schemeClr val="tx1"/>
                </a:solidFill>
                <a:latin typeface="Arial" pitchFamily="34" charset="0"/>
                <a:cs typeface="Arial" pitchFamily="34" charset="0"/>
                <a:hlinkClick r:id="rId7"/>
              </a:rPr>
              <a:t>Mandates</a:t>
            </a:r>
            <a:r>
              <a:rPr lang="cs-CZ" sz="1800" dirty="0" smtClean="0">
                <a:solidFill>
                  <a:schemeClr val="tx1"/>
                </a:solidFill>
                <a:latin typeface="Arial" pitchFamily="34" charset="0"/>
                <a:cs typeface="Arial" pitchFamily="34" charset="0"/>
                <a:hlinkClick r:id="rId7"/>
              </a:rPr>
              <a:t> CEN/CENELEC (CPD)</a:t>
            </a:r>
            <a:endParaRPr lang="cs-CZ" sz="1800" dirty="0" smtClean="0">
              <a:solidFill>
                <a:schemeClr val="tx1"/>
              </a:solidFill>
              <a:latin typeface="Arial" pitchFamily="34" charset="0"/>
              <a:cs typeface="Arial" pitchFamily="34" charset="0"/>
            </a:endParaRPr>
          </a:p>
          <a:p>
            <a:pPr>
              <a:buNone/>
            </a:pPr>
            <a:r>
              <a:rPr lang="cs-CZ" sz="1800" dirty="0" err="1" smtClean="0">
                <a:solidFill>
                  <a:schemeClr val="tx1"/>
                </a:solidFill>
                <a:latin typeface="Arial" pitchFamily="34" charset="0"/>
                <a:cs typeface="Arial" pitchFamily="34" charset="0"/>
                <a:hlinkClick r:id="rId8"/>
              </a:rPr>
              <a:t>Mandates</a:t>
            </a:r>
            <a:r>
              <a:rPr lang="cs-CZ" sz="1800" dirty="0" smtClean="0">
                <a:solidFill>
                  <a:schemeClr val="tx1"/>
                </a:solidFill>
                <a:latin typeface="Arial" pitchFamily="34" charset="0"/>
                <a:cs typeface="Arial" pitchFamily="34" charset="0"/>
                <a:hlinkClick r:id="rId8"/>
              </a:rPr>
              <a:t> EOTA </a:t>
            </a:r>
            <a:r>
              <a:rPr lang="cs-CZ" sz="1800" dirty="0" err="1" smtClean="0">
                <a:solidFill>
                  <a:schemeClr val="tx1"/>
                </a:solidFill>
                <a:latin typeface="Arial" pitchFamily="34" charset="0"/>
                <a:cs typeface="Arial" pitchFamily="34" charset="0"/>
                <a:hlinkClick r:id="rId8"/>
              </a:rPr>
              <a:t>for</a:t>
            </a:r>
            <a:r>
              <a:rPr lang="cs-CZ" sz="1800" dirty="0" smtClean="0">
                <a:solidFill>
                  <a:schemeClr val="tx1"/>
                </a:solidFill>
                <a:latin typeface="Arial" pitchFamily="34" charset="0"/>
                <a:cs typeface="Arial" pitchFamily="34" charset="0"/>
                <a:hlinkClick r:id="rId8"/>
              </a:rPr>
              <a:t> ETA (CPD)</a:t>
            </a:r>
            <a:endParaRPr lang="cs-CZ" sz="1800" dirty="0" smtClean="0">
              <a:solidFill>
                <a:schemeClr val="tx1"/>
              </a:solidFill>
              <a:latin typeface="Arial" pitchFamily="34" charset="0"/>
              <a:cs typeface="Arial" pitchFamily="34" charset="0"/>
            </a:endParaRPr>
          </a:p>
          <a:p>
            <a:pPr>
              <a:buNone/>
            </a:pPr>
            <a:r>
              <a:rPr lang="cs-CZ" sz="1800" dirty="0" err="1" smtClean="0">
                <a:solidFill>
                  <a:schemeClr val="tx1"/>
                </a:solidFill>
                <a:latin typeface="Arial" pitchFamily="34" charset="0"/>
                <a:cs typeface="Arial" pitchFamily="34" charset="0"/>
                <a:hlinkClick r:id="rId9"/>
              </a:rPr>
              <a:t>All</a:t>
            </a:r>
            <a:r>
              <a:rPr lang="cs-CZ" sz="1800" dirty="0" smtClean="0">
                <a:solidFill>
                  <a:schemeClr val="tx1"/>
                </a:solidFill>
                <a:latin typeface="Arial" pitchFamily="34" charset="0"/>
                <a:cs typeface="Arial" pitchFamily="34" charset="0"/>
                <a:hlinkClick r:id="rId9"/>
              </a:rPr>
              <a:t> </a:t>
            </a:r>
            <a:r>
              <a:rPr lang="cs-CZ" sz="1800" dirty="0" err="1" smtClean="0">
                <a:solidFill>
                  <a:schemeClr val="tx1"/>
                </a:solidFill>
                <a:latin typeface="Arial" pitchFamily="34" charset="0"/>
                <a:cs typeface="Arial" pitchFamily="34" charset="0"/>
                <a:hlinkClick r:id="rId9"/>
              </a:rPr>
              <a:t>harmonized</a:t>
            </a:r>
            <a:r>
              <a:rPr lang="cs-CZ" sz="1800" dirty="0" smtClean="0">
                <a:solidFill>
                  <a:schemeClr val="tx1"/>
                </a:solidFill>
                <a:latin typeface="Arial" pitchFamily="34" charset="0"/>
                <a:cs typeface="Arial" pitchFamily="34" charset="0"/>
                <a:hlinkClick r:id="rId9"/>
              </a:rPr>
              <a:t> </a:t>
            </a:r>
            <a:r>
              <a:rPr lang="cs-CZ" sz="1800" dirty="0" err="1" smtClean="0">
                <a:solidFill>
                  <a:schemeClr val="tx1"/>
                </a:solidFill>
                <a:latin typeface="Arial" pitchFamily="34" charset="0"/>
                <a:cs typeface="Arial" pitchFamily="34" charset="0"/>
                <a:hlinkClick r:id="rId9"/>
              </a:rPr>
              <a:t>standards</a:t>
            </a:r>
            <a:r>
              <a:rPr lang="cs-CZ" sz="1800" dirty="0" smtClean="0">
                <a:solidFill>
                  <a:schemeClr val="tx1"/>
                </a:solidFill>
                <a:latin typeface="Arial" pitchFamily="34" charset="0"/>
                <a:cs typeface="Arial" pitchFamily="34" charset="0"/>
                <a:hlinkClick r:id="rId9"/>
              </a:rPr>
              <a:t> (not </a:t>
            </a:r>
            <a:r>
              <a:rPr lang="cs-CZ" sz="1800" dirty="0" err="1" smtClean="0">
                <a:solidFill>
                  <a:schemeClr val="tx1"/>
                </a:solidFill>
                <a:latin typeface="Arial" pitchFamily="34" charset="0"/>
                <a:cs typeface="Arial" pitchFamily="34" charset="0"/>
                <a:hlinkClick r:id="rId9"/>
              </a:rPr>
              <a:t>only</a:t>
            </a:r>
            <a:r>
              <a:rPr lang="cs-CZ" sz="1800" dirty="0" smtClean="0">
                <a:solidFill>
                  <a:schemeClr val="tx1"/>
                </a:solidFill>
                <a:latin typeface="Arial" pitchFamily="34" charset="0"/>
                <a:cs typeface="Arial" pitchFamily="34" charset="0"/>
                <a:hlinkClick r:id="rId9"/>
              </a:rPr>
              <a:t> CPR) </a:t>
            </a:r>
            <a:r>
              <a:rPr lang="cs-CZ" sz="1800" dirty="0" err="1" smtClean="0">
                <a:solidFill>
                  <a:schemeClr val="tx1"/>
                </a:solidFill>
                <a:latin typeface="Arial" pitchFamily="34" charset="0"/>
                <a:cs typeface="Arial" pitchFamily="34" charset="0"/>
                <a:hlinkClick r:id="rId9"/>
              </a:rPr>
              <a:t>grouped</a:t>
            </a:r>
            <a:r>
              <a:rPr lang="cs-CZ" sz="1800" dirty="0" smtClean="0">
                <a:solidFill>
                  <a:schemeClr val="tx1"/>
                </a:solidFill>
                <a:latin typeface="Arial" pitchFamily="34" charset="0"/>
                <a:cs typeface="Arial" pitchFamily="34" charset="0"/>
                <a:hlinkClick r:id="rId9"/>
              </a:rPr>
              <a:t> by </a:t>
            </a:r>
            <a:r>
              <a:rPr lang="cs-CZ" sz="1800" dirty="0" err="1" smtClean="0">
                <a:solidFill>
                  <a:schemeClr val="tx1"/>
                </a:solidFill>
                <a:latin typeface="Arial" pitchFamily="34" charset="0"/>
                <a:cs typeface="Arial" pitchFamily="34" charset="0"/>
                <a:hlinkClick r:id="rId9"/>
              </a:rPr>
              <a:t>sectors</a:t>
            </a:r>
            <a:endParaRPr lang="cs-CZ" sz="1800" dirty="0" smtClean="0">
              <a:solidFill>
                <a:schemeClr val="tx1"/>
              </a:solidFill>
              <a:latin typeface="Arial" pitchFamily="34" charset="0"/>
              <a:cs typeface="Arial" pitchFamily="34" charset="0"/>
            </a:endParaRPr>
          </a:p>
          <a:p>
            <a:pPr>
              <a:buNone/>
            </a:pPr>
            <a:r>
              <a:rPr lang="cs-CZ" sz="1800" dirty="0" err="1" smtClean="0">
                <a:solidFill>
                  <a:schemeClr val="tx1"/>
                </a:solidFill>
                <a:latin typeface="Arial" pitchFamily="34" charset="0"/>
                <a:cs typeface="Arial" pitchFamily="34" charset="0"/>
                <a:hlinkClick r:id="rId10"/>
              </a:rPr>
              <a:t>Searching</a:t>
            </a:r>
            <a:r>
              <a:rPr lang="cs-CZ" sz="1800" dirty="0" smtClean="0">
                <a:solidFill>
                  <a:schemeClr val="tx1"/>
                </a:solidFill>
                <a:latin typeface="Arial" pitchFamily="34" charset="0"/>
                <a:cs typeface="Arial" pitchFamily="34" charset="0"/>
                <a:hlinkClick r:id="rId10"/>
              </a:rPr>
              <a:t> in </a:t>
            </a:r>
            <a:r>
              <a:rPr lang="cs-CZ" sz="1800" dirty="0" err="1" smtClean="0">
                <a:solidFill>
                  <a:schemeClr val="tx1"/>
                </a:solidFill>
                <a:latin typeface="Arial" pitchFamily="34" charset="0"/>
                <a:cs typeface="Arial" pitchFamily="34" charset="0"/>
                <a:hlinkClick r:id="rId10"/>
              </a:rPr>
              <a:t>harmonized</a:t>
            </a:r>
            <a:r>
              <a:rPr lang="cs-CZ" sz="1800" dirty="0" smtClean="0">
                <a:solidFill>
                  <a:schemeClr val="tx1"/>
                </a:solidFill>
                <a:latin typeface="Arial" pitchFamily="34" charset="0"/>
                <a:cs typeface="Arial" pitchFamily="34" charset="0"/>
                <a:hlinkClick r:id="rId10"/>
              </a:rPr>
              <a:t> </a:t>
            </a:r>
            <a:r>
              <a:rPr lang="cs-CZ" sz="1800" dirty="0" err="1" smtClean="0">
                <a:solidFill>
                  <a:schemeClr val="tx1"/>
                </a:solidFill>
                <a:latin typeface="Arial" pitchFamily="34" charset="0"/>
                <a:cs typeface="Arial" pitchFamily="34" charset="0"/>
                <a:hlinkClick r:id="rId10"/>
              </a:rPr>
              <a:t>standards</a:t>
            </a:r>
            <a:r>
              <a:rPr lang="cs-CZ" sz="1800" dirty="0" smtClean="0">
                <a:solidFill>
                  <a:schemeClr val="tx1"/>
                </a:solidFill>
                <a:latin typeface="Arial" pitchFamily="34" charset="0"/>
                <a:cs typeface="Arial" pitchFamily="34" charset="0"/>
                <a:hlinkClick r:id="rId10"/>
              </a:rPr>
              <a:t> </a:t>
            </a:r>
            <a:r>
              <a:rPr lang="cs-CZ" sz="1800" dirty="0" err="1" smtClean="0">
                <a:solidFill>
                  <a:schemeClr val="tx1"/>
                </a:solidFill>
                <a:latin typeface="Arial" pitchFamily="34" charset="0"/>
                <a:cs typeface="Arial" pitchFamily="34" charset="0"/>
                <a:hlinkClick r:id="rId10"/>
              </a:rPr>
              <a:t>database</a:t>
            </a:r>
            <a:r>
              <a:rPr lang="cs-CZ" sz="1800" dirty="0" smtClean="0">
                <a:solidFill>
                  <a:schemeClr val="tx1"/>
                </a:solidFill>
                <a:latin typeface="Arial" pitchFamily="34" charset="0"/>
                <a:cs typeface="Arial" pitchFamily="34" charset="0"/>
                <a:hlinkClick r:id="rId10"/>
              </a:rPr>
              <a:t> </a:t>
            </a:r>
            <a:r>
              <a:rPr lang="cs-CZ" sz="1800" dirty="0" err="1" smtClean="0">
                <a:solidFill>
                  <a:schemeClr val="tx1"/>
                </a:solidFill>
                <a:latin typeface="Arial" pitchFamily="34" charset="0"/>
                <a:cs typeface="Arial" pitchFamily="34" charset="0"/>
                <a:hlinkClick r:id="rId10"/>
              </a:rPr>
              <a:t>for</a:t>
            </a:r>
            <a:r>
              <a:rPr lang="cs-CZ" sz="1800" dirty="0" smtClean="0">
                <a:solidFill>
                  <a:schemeClr val="tx1"/>
                </a:solidFill>
                <a:latin typeface="Arial" pitchFamily="34" charset="0"/>
                <a:cs typeface="Arial" pitchFamily="34" charset="0"/>
                <a:hlinkClick r:id="rId10"/>
              </a:rPr>
              <a:t> </a:t>
            </a:r>
            <a:r>
              <a:rPr lang="cs-CZ" sz="1800" dirty="0" err="1" smtClean="0">
                <a:solidFill>
                  <a:schemeClr val="tx1"/>
                </a:solidFill>
                <a:latin typeface="Arial" pitchFamily="34" charset="0"/>
                <a:cs typeface="Arial" pitchFamily="34" charset="0"/>
                <a:hlinkClick r:id="rId10"/>
              </a:rPr>
              <a:t>all</a:t>
            </a:r>
            <a:r>
              <a:rPr lang="cs-CZ" sz="1800" dirty="0" smtClean="0">
                <a:solidFill>
                  <a:schemeClr val="tx1"/>
                </a:solidFill>
                <a:latin typeface="Arial" pitchFamily="34" charset="0"/>
                <a:cs typeface="Arial" pitchFamily="34" charset="0"/>
                <a:hlinkClick r:id="rId10"/>
              </a:rPr>
              <a:t> </a:t>
            </a:r>
            <a:r>
              <a:rPr lang="cs-CZ" sz="1800" dirty="0" err="1" smtClean="0">
                <a:solidFill>
                  <a:schemeClr val="tx1"/>
                </a:solidFill>
                <a:latin typeface="Arial" pitchFamily="34" charset="0"/>
                <a:cs typeface="Arial" pitchFamily="34" charset="0"/>
                <a:hlinkClick r:id="rId10"/>
              </a:rPr>
              <a:t>sectors</a:t>
            </a:r>
            <a:endParaRPr lang="cs-CZ" sz="1800" dirty="0">
              <a:solidFill>
                <a:schemeClr val="tx1"/>
              </a:solidFill>
              <a:latin typeface="Arial" pitchFamily="34" charset="0"/>
              <a:cs typeface="Arial" pitchFamily="34" charset="0"/>
            </a:endParaRPr>
          </a:p>
        </p:txBody>
      </p:sp>
      <p:sp>
        <p:nvSpPr>
          <p:cNvPr id="2" name="Zástupný symbol pro zápatí 1"/>
          <p:cNvSpPr>
            <a:spLocks noGrp="1"/>
          </p:cNvSpPr>
          <p:nvPr>
            <p:ph type="ftr" sz="quarter" idx="11"/>
          </p:nvPr>
        </p:nvSpPr>
        <p:spPr/>
        <p:txBody>
          <a:bodyPr/>
          <a:lstStyle/>
          <a:p>
            <a:pPr>
              <a:defRPr/>
            </a:pPr>
            <a:endParaRPr lang="cs-CZ" dirty="0"/>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Vlastní návrh">
  <a:themeElements>
    <a:clrScheme name="UNMZ Prostředí">
      <a:dk1>
        <a:srgbClr val="002060"/>
      </a:dk1>
      <a:lt1>
        <a:sysClr val="window" lastClr="FFFFFF"/>
      </a:lt1>
      <a:dk2>
        <a:srgbClr val="002060"/>
      </a:dk2>
      <a:lt2>
        <a:srgbClr val="FFFFFF"/>
      </a:lt2>
      <a:accent1>
        <a:srgbClr val="0070C0"/>
      </a:accent1>
      <a:accent2>
        <a:srgbClr val="C0504D"/>
      </a:accent2>
      <a:accent3>
        <a:srgbClr val="9BBB59"/>
      </a:accent3>
      <a:accent4>
        <a:srgbClr val="8064A2"/>
      </a:accent4>
      <a:accent5>
        <a:srgbClr val="4BACC6"/>
      </a:accent5>
      <a:accent6>
        <a:srgbClr val="F79646"/>
      </a:accent6>
      <a:hlink>
        <a:srgbClr val="0070C0"/>
      </a:hlink>
      <a:folHlink>
        <a:srgbClr val="00206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Exekutivní">
  <a:themeElements>
    <a:clrScheme name="Exekutivní">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kutivní">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kutivní">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1_Exekutivní">
  <a:themeElements>
    <a:clrScheme name="Exekutivní">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kutivní">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kutivní">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5876</TotalTime>
  <Words>600</Words>
  <Application>Microsoft Office PowerPoint</Application>
  <PresentationFormat>On-screen Show (4:3)</PresentationFormat>
  <Paragraphs>66</Paragraphs>
  <Slides>5</Slides>
  <Notes>0</Notes>
  <HiddenSlides>0</HiddenSlides>
  <MMClips>0</MMClips>
  <ScaleCrop>false</ScaleCrop>
  <HeadingPairs>
    <vt:vector size="4" baseType="variant">
      <vt:variant>
        <vt:lpstr>Theme</vt:lpstr>
      </vt:variant>
      <vt:variant>
        <vt:i4>3</vt:i4>
      </vt:variant>
      <vt:variant>
        <vt:lpstr>Slide Titles</vt:lpstr>
      </vt:variant>
      <vt:variant>
        <vt:i4>5</vt:i4>
      </vt:variant>
    </vt:vector>
  </HeadingPairs>
  <TitlesOfParts>
    <vt:vector size="8" baseType="lpstr">
      <vt:lpstr>Vlastní návrh</vt:lpstr>
      <vt:lpstr>Exekutivní</vt:lpstr>
      <vt:lpstr>1_Exekutivní</vt:lpstr>
      <vt:lpstr>Information portal for construction products </vt:lpstr>
      <vt:lpstr>Czech Office for Standardization, Metrology and Testing</vt:lpstr>
      <vt:lpstr>Information Portal - Construction Products</vt:lpstr>
      <vt:lpstr>Information Portal - Construction Products</vt:lpstr>
      <vt:lpstr>Information Portal - Construction Products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Vaclava Holusova UNMZ Czech Republic</dc:creator>
  <cp:lastModifiedBy>Svetlana Vuksanovic</cp:lastModifiedBy>
  <cp:revision>744</cp:revision>
  <dcterms:created xsi:type="dcterms:W3CDTF">2011-05-03T11:50:52Z</dcterms:created>
  <dcterms:modified xsi:type="dcterms:W3CDTF">2018-09-26T07:41:13Z</dcterms:modified>
</cp:coreProperties>
</file>