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 id="2147483718" r:id="rId2"/>
  </p:sldMasterIdLst>
  <p:notesMasterIdLst>
    <p:notesMasterId r:id="rId64"/>
  </p:notesMasterIdLst>
  <p:handoutMasterIdLst>
    <p:handoutMasterId r:id="rId65"/>
  </p:handoutMasterIdLst>
  <p:sldIdLst>
    <p:sldId id="324" r:id="rId3"/>
    <p:sldId id="280" r:id="rId4"/>
    <p:sldId id="327" r:id="rId5"/>
    <p:sldId id="329" r:id="rId6"/>
    <p:sldId id="340" r:id="rId7"/>
    <p:sldId id="330" r:id="rId8"/>
    <p:sldId id="336" r:id="rId9"/>
    <p:sldId id="335" r:id="rId10"/>
    <p:sldId id="331" r:id="rId11"/>
    <p:sldId id="341" r:id="rId12"/>
    <p:sldId id="356" r:id="rId13"/>
    <p:sldId id="326" r:id="rId14"/>
    <p:sldId id="325" r:id="rId15"/>
    <p:sldId id="283" r:id="rId16"/>
    <p:sldId id="342" r:id="rId17"/>
    <p:sldId id="295" r:id="rId18"/>
    <p:sldId id="297" r:id="rId19"/>
    <p:sldId id="299" r:id="rId20"/>
    <p:sldId id="308" r:id="rId21"/>
    <p:sldId id="351" r:id="rId22"/>
    <p:sldId id="352" r:id="rId23"/>
    <p:sldId id="353" r:id="rId24"/>
    <p:sldId id="332" r:id="rId25"/>
    <p:sldId id="359" r:id="rId26"/>
    <p:sldId id="360" r:id="rId27"/>
    <p:sldId id="361" r:id="rId28"/>
    <p:sldId id="363" r:id="rId29"/>
    <p:sldId id="362" r:id="rId30"/>
    <p:sldId id="312" r:id="rId31"/>
    <p:sldId id="313" r:id="rId32"/>
    <p:sldId id="314" r:id="rId33"/>
    <p:sldId id="291" r:id="rId34"/>
    <p:sldId id="319" r:id="rId35"/>
    <p:sldId id="292" r:id="rId36"/>
    <p:sldId id="293" r:id="rId37"/>
    <p:sldId id="294" r:id="rId38"/>
    <p:sldId id="307" r:id="rId39"/>
    <p:sldId id="300" r:id="rId40"/>
    <p:sldId id="323" r:id="rId41"/>
    <p:sldId id="301" r:id="rId42"/>
    <p:sldId id="309" r:id="rId43"/>
    <p:sldId id="334" r:id="rId44"/>
    <p:sldId id="333" r:id="rId45"/>
    <p:sldId id="310" r:id="rId46"/>
    <p:sldId id="349" r:id="rId47"/>
    <p:sldId id="345" r:id="rId48"/>
    <p:sldId id="346" r:id="rId49"/>
    <p:sldId id="347" r:id="rId50"/>
    <p:sldId id="348" r:id="rId51"/>
    <p:sldId id="344" r:id="rId52"/>
    <p:sldId id="305" r:id="rId53"/>
    <p:sldId id="364" r:id="rId54"/>
    <p:sldId id="365" r:id="rId55"/>
    <p:sldId id="311" r:id="rId56"/>
    <p:sldId id="337" r:id="rId57"/>
    <p:sldId id="350" r:id="rId58"/>
    <p:sldId id="339" r:id="rId59"/>
    <p:sldId id="343" r:id="rId60"/>
    <p:sldId id="367" r:id="rId61"/>
    <p:sldId id="368" r:id="rId62"/>
    <p:sldId id="261" r:id="rId63"/>
  </p:sldIdLst>
  <p:sldSz cx="9144000" cy="6858000" type="screen4x3"/>
  <p:notesSz cx="6772275" cy="9902825"/>
  <p:defaultTextStyle>
    <a:defPPr>
      <a:defRPr lang="cs-CZ"/>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54" d="100"/>
          <a:sy n="54" d="100"/>
        </p:scale>
        <p:origin x="-970" y="-6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slide" Target="slides/slide48.xml"/><Relationship Id="rId55" Type="http://schemas.openxmlformats.org/officeDocument/2006/relationships/slide" Target="slides/slide53.xml"/><Relationship Id="rId63" Type="http://schemas.openxmlformats.org/officeDocument/2006/relationships/slide" Target="slides/slide61.xml"/><Relationship Id="rId68" Type="http://schemas.openxmlformats.org/officeDocument/2006/relationships/theme" Target="theme/theme1.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slide" Target="slides/slide51.xml"/><Relationship Id="rId58" Type="http://schemas.openxmlformats.org/officeDocument/2006/relationships/slide" Target="slides/slide56.xml"/><Relationship Id="rId66"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slide" Target="slides/slide55.xml"/><Relationship Id="rId61" Type="http://schemas.openxmlformats.org/officeDocument/2006/relationships/slide" Target="slides/slide59.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slide" Target="slides/slide58.xml"/><Relationship Id="rId65" Type="http://schemas.openxmlformats.org/officeDocument/2006/relationships/handoutMaster" Target="handoutMasters/handout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slide" Target="slides/slide54.xml"/><Relationship Id="rId64" Type="http://schemas.openxmlformats.org/officeDocument/2006/relationships/notesMaster" Target="notesMasters/notesMaster1.xml"/><Relationship Id="rId69" Type="http://schemas.openxmlformats.org/officeDocument/2006/relationships/tableStyles" Target="tableStyles.xml"/><Relationship Id="rId8" Type="http://schemas.openxmlformats.org/officeDocument/2006/relationships/slide" Target="slides/slide6.xml"/><Relationship Id="rId51" Type="http://schemas.openxmlformats.org/officeDocument/2006/relationships/slide" Target="slides/slide49.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slide" Target="slides/slide57.xml"/><Relationship Id="rId67" Type="http://schemas.openxmlformats.org/officeDocument/2006/relationships/viewProps" Target="viewProps.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slide" Target="slides/slide52.xml"/><Relationship Id="rId62" Type="http://schemas.openxmlformats.org/officeDocument/2006/relationships/slide" Target="slides/slide60.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Zástupný symbol pro záhlaví 1"/>
          <p:cNvSpPr>
            <a:spLocks noGrp="1"/>
          </p:cNvSpPr>
          <p:nvPr>
            <p:ph type="hdr" sz="quarter"/>
          </p:nvPr>
        </p:nvSpPr>
        <p:spPr>
          <a:xfrm>
            <a:off x="0" y="0"/>
            <a:ext cx="2934653" cy="495141"/>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cs-CZ"/>
          </a:p>
        </p:txBody>
      </p:sp>
      <p:sp>
        <p:nvSpPr>
          <p:cNvPr id="3" name="Zástupný symbol pro datum 2"/>
          <p:cNvSpPr>
            <a:spLocks noGrp="1"/>
          </p:cNvSpPr>
          <p:nvPr>
            <p:ph type="dt" sz="quarter" idx="1"/>
          </p:nvPr>
        </p:nvSpPr>
        <p:spPr>
          <a:xfrm>
            <a:off x="3836055" y="0"/>
            <a:ext cx="2934653" cy="495141"/>
          </a:xfrm>
          <a:prstGeom prst="rect">
            <a:avLst/>
          </a:prstGeom>
        </p:spPr>
        <p:txBody>
          <a:bodyPr vert="horz" lIns="91440" tIns="45720" rIns="91440" bIns="45720" rtlCol="0"/>
          <a:lstStyle>
            <a:lvl1pPr algn="r" fontAlgn="auto">
              <a:spcBef>
                <a:spcPts val="0"/>
              </a:spcBef>
              <a:spcAft>
                <a:spcPts val="0"/>
              </a:spcAft>
              <a:defRPr sz="1200">
                <a:latin typeface="+mn-lt"/>
                <a:cs typeface="+mn-cs"/>
              </a:defRPr>
            </a:lvl1pPr>
          </a:lstStyle>
          <a:p>
            <a:pPr>
              <a:defRPr/>
            </a:pPr>
            <a:fld id="{E649F627-EE1B-4342-B92F-5705673F52BC}" type="datetimeFigureOut">
              <a:rPr lang="cs-CZ"/>
              <a:pPr>
                <a:defRPr/>
              </a:pPr>
              <a:t>26.9.2018</a:t>
            </a:fld>
            <a:endParaRPr lang="cs-CZ"/>
          </a:p>
        </p:txBody>
      </p:sp>
      <p:sp>
        <p:nvSpPr>
          <p:cNvPr id="4" name="Zástupný symbol pro zápatí 3"/>
          <p:cNvSpPr>
            <a:spLocks noGrp="1"/>
          </p:cNvSpPr>
          <p:nvPr>
            <p:ph type="ftr" sz="quarter" idx="2"/>
          </p:nvPr>
        </p:nvSpPr>
        <p:spPr>
          <a:xfrm>
            <a:off x="0" y="9405965"/>
            <a:ext cx="2934653" cy="495141"/>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cs-CZ"/>
          </a:p>
        </p:txBody>
      </p:sp>
      <p:sp>
        <p:nvSpPr>
          <p:cNvPr id="5" name="Zástupný symbol pro číslo snímku 4"/>
          <p:cNvSpPr>
            <a:spLocks noGrp="1"/>
          </p:cNvSpPr>
          <p:nvPr>
            <p:ph type="sldNum" sz="quarter" idx="3"/>
          </p:nvPr>
        </p:nvSpPr>
        <p:spPr>
          <a:xfrm>
            <a:off x="3836055" y="9405965"/>
            <a:ext cx="2934653" cy="495141"/>
          </a:xfrm>
          <a:prstGeom prst="rect">
            <a:avLst/>
          </a:prstGeom>
        </p:spPr>
        <p:txBody>
          <a:bodyPr vert="horz" lIns="91440" tIns="45720" rIns="91440" bIns="45720" rtlCol="0" anchor="b"/>
          <a:lstStyle>
            <a:lvl1pPr algn="r" fontAlgn="auto">
              <a:spcBef>
                <a:spcPts val="0"/>
              </a:spcBef>
              <a:spcAft>
                <a:spcPts val="0"/>
              </a:spcAft>
              <a:defRPr sz="1200">
                <a:latin typeface="+mn-lt"/>
                <a:cs typeface="+mn-cs"/>
              </a:defRPr>
            </a:lvl1pPr>
          </a:lstStyle>
          <a:p>
            <a:pPr>
              <a:defRPr/>
            </a:pPr>
            <a:fld id="{4CF9C486-ACD7-4B97-8A64-3C3F1E1CE9B8}" type="slidenum">
              <a:rPr lang="cs-CZ"/>
              <a:pPr>
                <a:defRPr/>
              </a:pPr>
              <a:t>‹#›</a:t>
            </a:fld>
            <a:endParaRPr lang="cs-CZ"/>
          </a:p>
        </p:txBody>
      </p:sp>
    </p:spTree>
    <p:extLst>
      <p:ext uri="{BB962C8B-B14F-4D97-AF65-F5344CB8AC3E}">
        <p14:creationId xmlns:p14="http://schemas.microsoft.com/office/powerpoint/2010/main" val="264014166"/>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Zástupný symbol pro záhlaví 1"/>
          <p:cNvSpPr>
            <a:spLocks noGrp="1"/>
          </p:cNvSpPr>
          <p:nvPr>
            <p:ph type="hdr" sz="quarter"/>
          </p:nvPr>
        </p:nvSpPr>
        <p:spPr>
          <a:xfrm>
            <a:off x="0" y="0"/>
            <a:ext cx="2934653" cy="495141"/>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cs-CZ"/>
          </a:p>
        </p:txBody>
      </p:sp>
      <p:sp>
        <p:nvSpPr>
          <p:cNvPr id="3" name="Zástupný symbol pro datum 2"/>
          <p:cNvSpPr>
            <a:spLocks noGrp="1"/>
          </p:cNvSpPr>
          <p:nvPr>
            <p:ph type="dt" idx="1"/>
          </p:nvPr>
        </p:nvSpPr>
        <p:spPr>
          <a:xfrm>
            <a:off x="3836055" y="0"/>
            <a:ext cx="2934653" cy="495141"/>
          </a:xfrm>
          <a:prstGeom prst="rect">
            <a:avLst/>
          </a:prstGeom>
        </p:spPr>
        <p:txBody>
          <a:bodyPr vert="horz" lIns="91440" tIns="45720" rIns="91440" bIns="45720" rtlCol="0"/>
          <a:lstStyle>
            <a:lvl1pPr algn="r" fontAlgn="auto">
              <a:spcBef>
                <a:spcPts val="0"/>
              </a:spcBef>
              <a:spcAft>
                <a:spcPts val="0"/>
              </a:spcAft>
              <a:defRPr sz="1200">
                <a:latin typeface="+mn-lt"/>
                <a:cs typeface="+mn-cs"/>
              </a:defRPr>
            </a:lvl1pPr>
          </a:lstStyle>
          <a:p>
            <a:pPr>
              <a:defRPr/>
            </a:pPr>
            <a:fld id="{B7BEE757-0D87-4F4D-9CCA-F8CAEC2E00EE}" type="datetimeFigureOut">
              <a:rPr lang="cs-CZ"/>
              <a:pPr>
                <a:defRPr/>
              </a:pPr>
              <a:t>26.9.2018</a:t>
            </a:fld>
            <a:endParaRPr lang="cs-CZ"/>
          </a:p>
        </p:txBody>
      </p:sp>
      <p:sp>
        <p:nvSpPr>
          <p:cNvPr id="4" name="Zástupný symbol pro obrázek snímku 3"/>
          <p:cNvSpPr>
            <a:spLocks noGrp="1" noRot="1" noChangeAspect="1"/>
          </p:cNvSpPr>
          <p:nvPr>
            <p:ph type="sldImg" idx="2"/>
          </p:nvPr>
        </p:nvSpPr>
        <p:spPr>
          <a:xfrm>
            <a:off x="911225" y="742950"/>
            <a:ext cx="4949825" cy="3713163"/>
          </a:xfrm>
          <a:prstGeom prst="rect">
            <a:avLst/>
          </a:prstGeom>
          <a:noFill/>
          <a:ln w="12700">
            <a:solidFill>
              <a:prstClr val="black"/>
            </a:solidFill>
          </a:ln>
        </p:spPr>
        <p:txBody>
          <a:bodyPr vert="horz" lIns="91440" tIns="45720" rIns="91440" bIns="45720" rtlCol="0" anchor="ctr"/>
          <a:lstStyle/>
          <a:p>
            <a:pPr lvl="0"/>
            <a:endParaRPr lang="cs-CZ" noProof="0" smtClean="0"/>
          </a:p>
        </p:txBody>
      </p:sp>
      <p:sp>
        <p:nvSpPr>
          <p:cNvPr id="5" name="Zástupný symbol pro poznámky 4"/>
          <p:cNvSpPr>
            <a:spLocks noGrp="1"/>
          </p:cNvSpPr>
          <p:nvPr>
            <p:ph type="body" sz="quarter" idx="3"/>
          </p:nvPr>
        </p:nvSpPr>
        <p:spPr>
          <a:xfrm>
            <a:off x="677228" y="4703842"/>
            <a:ext cx="5417820" cy="4456271"/>
          </a:xfrm>
          <a:prstGeom prst="rect">
            <a:avLst/>
          </a:prstGeom>
        </p:spPr>
        <p:txBody>
          <a:bodyPr vert="horz" lIns="91440" tIns="45720" rIns="91440" bIns="45720" rtlCol="0">
            <a:normAutofit/>
          </a:bodyPr>
          <a:lstStyle/>
          <a:p>
            <a:pPr lvl="0"/>
            <a:r>
              <a:rPr lang="cs-CZ" noProof="0" smtClean="0"/>
              <a:t>Klepnutím lze upravit styly předlohy textu.</a:t>
            </a:r>
          </a:p>
          <a:p>
            <a:pPr lvl="1"/>
            <a:r>
              <a:rPr lang="cs-CZ" noProof="0" smtClean="0"/>
              <a:t>Druhá úroveň</a:t>
            </a:r>
          </a:p>
          <a:p>
            <a:pPr lvl="2"/>
            <a:r>
              <a:rPr lang="cs-CZ" noProof="0" smtClean="0"/>
              <a:t>Třetí úroveň</a:t>
            </a:r>
          </a:p>
          <a:p>
            <a:pPr lvl="3"/>
            <a:r>
              <a:rPr lang="cs-CZ" noProof="0" smtClean="0"/>
              <a:t>Čtvrtá úroveň</a:t>
            </a:r>
          </a:p>
          <a:p>
            <a:pPr lvl="4"/>
            <a:r>
              <a:rPr lang="cs-CZ" noProof="0" smtClean="0"/>
              <a:t>Pátá úroveň</a:t>
            </a:r>
          </a:p>
        </p:txBody>
      </p:sp>
      <p:sp>
        <p:nvSpPr>
          <p:cNvPr id="6" name="Zástupný symbol pro zápatí 5"/>
          <p:cNvSpPr>
            <a:spLocks noGrp="1"/>
          </p:cNvSpPr>
          <p:nvPr>
            <p:ph type="ftr" sz="quarter" idx="4"/>
          </p:nvPr>
        </p:nvSpPr>
        <p:spPr>
          <a:xfrm>
            <a:off x="0" y="9405965"/>
            <a:ext cx="2934653" cy="495141"/>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cs-CZ"/>
          </a:p>
        </p:txBody>
      </p:sp>
      <p:sp>
        <p:nvSpPr>
          <p:cNvPr id="7" name="Zástupný symbol pro číslo snímku 6"/>
          <p:cNvSpPr>
            <a:spLocks noGrp="1"/>
          </p:cNvSpPr>
          <p:nvPr>
            <p:ph type="sldNum" sz="quarter" idx="5"/>
          </p:nvPr>
        </p:nvSpPr>
        <p:spPr>
          <a:xfrm>
            <a:off x="3836055" y="9405965"/>
            <a:ext cx="2934653" cy="495141"/>
          </a:xfrm>
          <a:prstGeom prst="rect">
            <a:avLst/>
          </a:prstGeom>
        </p:spPr>
        <p:txBody>
          <a:bodyPr vert="horz" lIns="91440" tIns="45720" rIns="91440" bIns="45720" rtlCol="0" anchor="b"/>
          <a:lstStyle>
            <a:lvl1pPr algn="r" fontAlgn="auto">
              <a:spcBef>
                <a:spcPts val="0"/>
              </a:spcBef>
              <a:spcAft>
                <a:spcPts val="0"/>
              </a:spcAft>
              <a:defRPr sz="1200">
                <a:latin typeface="+mn-lt"/>
                <a:cs typeface="+mn-cs"/>
              </a:defRPr>
            </a:lvl1pPr>
          </a:lstStyle>
          <a:p>
            <a:pPr>
              <a:defRPr/>
            </a:pPr>
            <a:fld id="{C4854346-5E6B-41C5-B212-F25EF24F5B93}" type="slidenum">
              <a:rPr lang="cs-CZ"/>
              <a:pPr>
                <a:defRPr/>
              </a:pPr>
              <a:t>‹#›</a:t>
            </a:fld>
            <a:endParaRPr lang="cs-CZ"/>
          </a:p>
        </p:txBody>
      </p:sp>
    </p:spTree>
    <p:extLst>
      <p:ext uri="{BB962C8B-B14F-4D97-AF65-F5344CB8AC3E}">
        <p14:creationId xmlns:p14="http://schemas.microsoft.com/office/powerpoint/2010/main" val="1644119978"/>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normAutofit/>
          </a:bodyPr>
          <a:lstStyle/>
          <a:p>
            <a:endParaRPr lang="cs-CZ"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Úvodní snímek">
    <p:spTree>
      <p:nvGrpSpPr>
        <p:cNvPr id="1" name=""/>
        <p:cNvGrpSpPr/>
        <p:nvPr/>
      </p:nvGrpSpPr>
      <p:grpSpPr>
        <a:xfrm>
          <a:off x="0" y="0"/>
          <a:ext cx="0" cy="0"/>
          <a:chOff x="0" y="0"/>
          <a:chExt cx="0" cy="0"/>
        </a:xfrm>
      </p:grpSpPr>
      <p:sp>
        <p:nvSpPr>
          <p:cNvPr id="7" name="Podnadpis 2"/>
          <p:cNvSpPr>
            <a:spLocks noGrp="1"/>
          </p:cNvSpPr>
          <p:nvPr>
            <p:ph type="subTitle" idx="1"/>
          </p:nvPr>
        </p:nvSpPr>
        <p:spPr>
          <a:xfrm>
            <a:off x="691480" y="2160439"/>
            <a:ext cx="7768952" cy="2132657"/>
          </a:xfrm>
          <a:prstGeom prst="rect">
            <a:avLst/>
          </a:prstGeom>
        </p:spPr>
        <p:txBody>
          <a:bodyPr>
            <a:normAutofit/>
          </a:bodyPr>
          <a:lstStyle>
            <a:lvl1pPr marL="0" indent="0" algn="l">
              <a:buNone/>
              <a:defRPr sz="2500" baseline="0">
                <a:solidFill>
                  <a:srgbClr val="219BD3"/>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cs-CZ" dirty="0" smtClean="0"/>
              <a:t>Klepnutím lze upravit styl předlohy podnadpisů.</a:t>
            </a:r>
            <a:endParaRPr lang="cs-CZ" dirty="0"/>
          </a:p>
        </p:txBody>
      </p:sp>
      <p:sp>
        <p:nvSpPr>
          <p:cNvPr id="8" name="Nadpis 1"/>
          <p:cNvSpPr>
            <a:spLocks noGrp="1"/>
          </p:cNvSpPr>
          <p:nvPr>
            <p:ph type="title"/>
          </p:nvPr>
        </p:nvSpPr>
        <p:spPr>
          <a:xfrm>
            <a:off x="683568" y="764704"/>
            <a:ext cx="7772400" cy="1362075"/>
          </a:xfrm>
          <a:prstGeom prst="rect">
            <a:avLst/>
          </a:prstGeom>
        </p:spPr>
        <p:txBody>
          <a:bodyPr anchor="t"/>
          <a:lstStyle>
            <a:lvl1pPr algn="l">
              <a:defRPr sz="4000" b="1" cap="all">
                <a:solidFill>
                  <a:srgbClr val="0F245E"/>
                </a:solidFill>
              </a:defRPr>
            </a:lvl1pPr>
          </a:lstStyle>
          <a:p>
            <a:r>
              <a:rPr lang="cs-CZ" dirty="0" smtClean="0"/>
              <a:t>Klepnutím lze upravit styl předlohy nadpisů.</a:t>
            </a:r>
            <a:endParaRPr lang="cs-CZ" dirty="0"/>
          </a:p>
        </p:txBody>
      </p:sp>
      <p:sp>
        <p:nvSpPr>
          <p:cNvPr id="4" name="Zástupný symbol pro datum 3"/>
          <p:cNvSpPr>
            <a:spLocks noGrp="1"/>
          </p:cNvSpPr>
          <p:nvPr>
            <p:ph type="dt" sz="half" idx="10"/>
          </p:nvPr>
        </p:nvSpPr>
        <p:spPr/>
        <p:txBody>
          <a:bodyPr/>
          <a:lstStyle>
            <a:lvl1pPr>
              <a:defRPr/>
            </a:lvl1pPr>
          </a:lstStyle>
          <a:p>
            <a:pPr>
              <a:defRPr/>
            </a:pPr>
            <a:fld id="{A2740CCA-C464-4982-9A1F-5201C4FF967E}" type="datetime1">
              <a:rPr lang="cs-CZ"/>
              <a:pPr>
                <a:defRPr/>
              </a:pPr>
              <a:t>26.9.2018</a:t>
            </a:fld>
            <a:endParaRPr lang="cs-CZ"/>
          </a:p>
        </p:txBody>
      </p:sp>
      <p:sp>
        <p:nvSpPr>
          <p:cNvPr id="5" name="Zástupný symbol pro zápatí 4"/>
          <p:cNvSpPr>
            <a:spLocks noGrp="1"/>
          </p:cNvSpPr>
          <p:nvPr>
            <p:ph type="ftr" sz="quarter" idx="11"/>
          </p:nvPr>
        </p:nvSpPr>
        <p:spPr/>
        <p:txBody>
          <a:bodyPr/>
          <a:lstStyle>
            <a:lvl1pPr>
              <a:defRPr/>
            </a:lvl1pPr>
          </a:lstStyle>
          <a:p>
            <a:pPr>
              <a:defRPr/>
            </a:pPr>
            <a:r>
              <a:rPr lang="cs-CZ"/>
              <a:t>Zápatí pro jméno autora</a:t>
            </a:r>
          </a:p>
        </p:txBody>
      </p:sp>
      <p:sp>
        <p:nvSpPr>
          <p:cNvPr id="6" name="Zástupný symbol pro číslo snímku 5"/>
          <p:cNvSpPr>
            <a:spLocks noGrp="1"/>
          </p:cNvSpPr>
          <p:nvPr>
            <p:ph type="sldNum" sz="quarter" idx="12"/>
          </p:nvPr>
        </p:nvSpPr>
        <p:spPr/>
        <p:txBody>
          <a:bodyPr/>
          <a:lstStyle>
            <a:lvl1pPr>
              <a:defRPr/>
            </a:lvl1pPr>
          </a:lstStyle>
          <a:p>
            <a:pPr>
              <a:defRPr/>
            </a:pPr>
            <a:fld id="{5098FA16-5DF3-4DD2-99AC-E376AB2EB2B5}" type="slidenum">
              <a:rPr lang="cs-CZ"/>
              <a:pPr>
                <a:defRPr/>
              </a:pPr>
              <a:t>‹#›</a:t>
            </a:fld>
            <a:endParaRPr lang="cs-CZ"/>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picTx" preserve="1">
  <p:cSld name="Obrázek s titulkem">
    <p:spTree>
      <p:nvGrpSpPr>
        <p:cNvPr id="1" name=""/>
        <p:cNvGrpSpPr/>
        <p:nvPr/>
      </p:nvGrpSpPr>
      <p:grpSpPr>
        <a:xfrm>
          <a:off x="0" y="0"/>
          <a:ext cx="0" cy="0"/>
          <a:chOff x="0" y="0"/>
          <a:chExt cx="0" cy="0"/>
        </a:xfrm>
      </p:grpSpPr>
      <p:sp>
        <p:nvSpPr>
          <p:cNvPr id="2" name="Title 1"/>
          <p:cNvSpPr>
            <a:spLocks noGrp="1"/>
          </p:cNvSpPr>
          <p:nvPr>
            <p:ph type="title"/>
          </p:nvPr>
        </p:nvSpPr>
        <p:spPr>
          <a:xfrm>
            <a:off x="1679576" y="228600"/>
            <a:ext cx="5711824" cy="895350"/>
          </a:xfrm>
        </p:spPr>
        <p:txBody>
          <a:bodyPr anchor="b"/>
          <a:lstStyle>
            <a:lvl1pPr algn="ctr">
              <a:lnSpc>
                <a:spcPct val="100000"/>
              </a:lnSpc>
              <a:defRPr sz="2800" b="0"/>
            </a:lvl1pPr>
          </a:lstStyle>
          <a:p>
            <a:r>
              <a:rPr lang="cs-CZ" smtClean="0"/>
              <a:t>Kliknutím lze upravit styl.</a:t>
            </a:r>
            <a:endParaRPr lang="en-US" dirty="0"/>
          </a:p>
        </p:txBody>
      </p:sp>
      <p:sp>
        <p:nvSpPr>
          <p:cNvPr id="3" name="Picture Placeholder 2"/>
          <p:cNvSpPr>
            <a:spLocks noGrp="1"/>
          </p:cNvSpPr>
          <p:nvPr>
            <p:ph type="pic" idx="1"/>
          </p:nvPr>
        </p:nvSpPr>
        <p:spPr>
          <a:xfrm>
            <a:off x="1508126" y="1143000"/>
            <a:ext cx="6054724" cy="4541044"/>
          </a:xfrm>
          <a:ln w="76200">
            <a:solidFill>
              <a:schemeClr val="bg1"/>
            </a:solidFill>
          </a:ln>
          <a:effectLst>
            <a:outerShdw blurRad="88900" dist="50800" dir="5400000" algn="ctr" rotWithShape="0">
              <a:srgbClr val="000000">
                <a:alpha val="25000"/>
              </a:srgbClr>
            </a:outerShdw>
          </a:effectLst>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cs-CZ" smtClean="0"/>
              <a:t>Kliknutím na ikonu přidáte obrázek.</a:t>
            </a:r>
            <a:endParaRPr lang="en-US" dirty="0"/>
          </a:p>
        </p:txBody>
      </p:sp>
      <p:sp>
        <p:nvSpPr>
          <p:cNvPr id="4" name="Text Placeholder 3"/>
          <p:cNvSpPr>
            <a:spLocks noGrp="1"/>
          </p:cNvSpPr>
          <p:nvPr>
            <p:ph type="body" sz="half" idx="2"/>
          </p:nvPr>
        </p:nvSpPr>
        <p:spPr>
          <a:xfrm>
            <a:off x="1679576" y="5810250"/>
            <a:ext cx="5711824" cy="5334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cs-CZ" smtClean="0"/>
              <a:t>Kliknutím lze upravit styly předlohy textu.</a:t>
            </a:r>
          </a:p>
        </p:txBody>
      </p:sp>
      <p:sp>
        <p:nvSpPr>
          <p:cNvPr id="5" name="Date Placeholder 4"/>
          <p:cNvSpPr>
            <a:spLocks noGrp="1"/>
          </p:cNvSpPr>
          <p:nvPr>
            <p:ph type="dt" sz="half" idx="10"/>
          </p:nvPr>
        </p:nvSpPr>
        <p:spPr/>
        <p:txBody>
          <a:bodyPr/>
          <a:lstStyle/>
          <a:p>
            <a:pPr>
              <a:defRPr/>
            </a:pPr>
            <a:fld id="{0C827D52-01BC-4D7B-9D57-0F3F974FF69B}" type="datetime1">
              <a:rPr lang="cs-CZ" smtClean="0"/>
              <a:pPr>
                <a:defRPr/>
              </a:pPr>
              <a:t>26.9.2018</a:t>
            </a:fld>
            <a:endParaRPr lang="cs-CZ"/>
          </a:p>
        </p:txBody>
      </p:sp>
      <p:sp>
        <p:nvSpPr>
          <p:cNvPr id="6" name="Footer Placeholder 5"/>
          <p:cNvSpPr>
            <a:spLocks noGrp="1"/>
          </p:cNvSpPr>
          <p:nvPr>
            <p:ph type="ftr" sz="quarter" idx="11"/>
          </p:nvPr>
        </p:nvSpPr>
        <p:spPr/>
        <p:txBody>
          <a:bodyPr/>
          <a:lstStyle/>
          <a:p>
            <a:pPr>
              <a:defRPr/>
            </a:pPr>
            <a:r>
              <a:rPr lang="cs-CZ" smtClean="0"/>
              <a:t>Zápatí pro jméno autora</a:t>
            </a:r>
            <a:endParaRPr lang="cs-CZ"/>
          </a:p>
        </p:txBody>
      </p:sp>
      <p:sp>
        <p:nvSpPr>
          <p:cNvPr id="7" name="Slide Number Placeholder 6"/>
          <p:cNvSpPr>
            <a:spLocks noGrp="1"/>
          </p:cNvSpPr>
          <p:nvPr>
            <p:ph type="sldNum" sz="quarter" idx="12"/>
          </p:nvPr>
        </p:nvSpPr>
        <p:spPr/>
        <p:txBody>
          <a:bodyPr/>
          <a:lstStyle/>
          <a:p>
            <a:pPr>
              <a:defRPr/>
            </a:pPr>
            <a:fld id="{2A0927A1-241C-4709-A736-5EC9C6F5E066}" type="slidenum">
              <a:rPr lang="cs-CZ" smtClean="0"/>
              <a:pPr>
                <a:defRPr/>
              </a:pPr>
              <a:t>‹#›</a:t>
            </a:fld>
            <a:endParaRPr lang="cs-CZ"/>
          </a:p>
        </p:txBody>
      </p:sp>
      <p:sp>
        <p:nvSpPr>
          <p:cNvPr id="8" name="Nadpis 1"/>
          <p:cNvSpPr txBox="1">
            <a:spLocks/>
          </p:cNvSpPr>
          <p:nvPr userDrawn="1"/>
        </p:nvSpPr>
        <p:spPr>
          <a:xfrm>
            <a:off x="250825" y="269875"/>
            <a:ext cx="7200900" cy="1143000"/>
          </a:xfrm>
          <a:prstGeom prst="rect">
            <a:avLst/>
          </a:prstGeom>
        </p:spPr>
        <p:txBody>
          <a:bodyPr>
            <a:normAutofit/>
          </a:bodyPr>
          <a:lstStyle>
            <a:lvl1pPr algn="l">
              <a:defRPr sz="2500">
                <a:solidFill>
                  <a:schemeClr val="bg1"/>
                </a:solidFill>
              </a:defRPr>
            </a:lvl1pPr>
          </a:lstStyle>
          <a:p>
            <a:pPr fontAlgn="auto">
              <a:spcAft>
                <a:spcPts val="0"/>
              </a:spcAft>
              <a:defRPr/>
            </a:pPr>
            <a:r>
              <a:rPr lang="cs-CZ" smtClean="0">
                <a:latin typeface="+mj-lt"/>
                <a:ea typeface="+mj-ea"/>
                <a:cs typeface="+mj-cs"/>
              </a:rPr>
              <a:t>Klepnutím lze upravit styl předlohy nadpisů.</a:t>
            </a:r>
            <a:endParaRPr lang="cs-CZ" dirty="0">
              <a:latin typeface="+mj-lt"/>
              <a:ea typeface="+mj-ea"/>
              <a:cs typeface="+mj-cs"/>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x" preserve="1">
  <p:cSld name="Nadpis a svislý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cs-CZ" smtClean="0"/>
              <a:t>Kliknutím lze upravit styl.</a:t>
            </a:r>
            <a:endParaRPr lang="en-US" dirty="0"/>
          </a:p>
        </p:txBody>
      </p:sp>
      <p:sp>
        <p:nvSpPr>
          <p:cNvPr id="3" name="Vertical Text Placeholder 2"/>
          <p:cNvSpPr>
            <a:spLocks noGrp="1"/>
          </p:cNvSpPr>
          <p:nvPr>
            <p:ph type="body" orient="vert" idx="1"/>
          </p:nvPr>
        </p:nvSpPr>
        <p:spPr/>
        <p:txBody>
          <a:bodyPr vert="eaVert"/>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en-US"/>
          </a:p>
        </p:txBody>
      </p:sp>
      <p:sp>
        <p:nvSpPr>
          <p:cNvPr id="4" name="Date Placeholder 3"/>
          <p:cNvSpPr>
            <a:spLocks noGrp="1"/>
          </p:cNvSpPr>
          <p:nvPr>
            <p:ph type="dt" sz="half" idx="10"/>
          </p:nvPr>
        </p:nvSpPr>
        <p:spPr/>
        <p:txBody>
          <a:bodyPr/>
          <a:lstStyle/>
          <a:p>
            <a:pPr>
              <a:defRPr/>
            </a:pPr>
            <a:fld id="{CE660174-6FE4-4A08-BCD2-101CFBE2EB23}" type="datetime1">
              <a:rPr lang="cs-CZ" smtClean="0"/>
              <a:pPr>
                <a:defRPr/>
              </a:pPr>
              <a:t>26.9.2018</a:t>
            </a:fld>
            <a:endParaRPr lang="cs-CZ"/>
          </a:p>
        </p:txBody>
      </p:sp>
      <p:sp>
        <p:nvSpPr>
          <p:cNvPr id="5" name="Footer Placeholder 4"/>
          <p:cNvSpPr>
            <a:spLocks noGrp="1"/>
          </p:cNvSpPr>
          <p:nvPr>
            <p:ph type="ftr" sz="quarter" idx="11"/>
          </p:nvPr>
        </p:nvSpPr>
        <p:spPr/>
        <p:txBody>
          <a:bodyPr/>
          <a:lstStyle/>
          <a:p>
            <a:pPr>
              <a:defRPr/>
            </a:pPr>
            <a:r>
              <a:rPr lang="cs-CZ" smtClean="0"/>
              <a:t>Zápatí pro jméno autora</a:t>
            </a:r>
            <a:endParaRPr lang="cs-CZ"/>
          </a:p>
        </p:txBody>
      </p:sp>
      <p:sp>
        <p:nvSpPr>
          <p:cNvPr id="6" name="Slide Number Placeholder 5"/>
          <p:cNvSpPr>
            <a:spLocks noGrp="1"/>
          </p:cNvSpPr>
          <p:nvPr>
            <p:ph type="sldNum" sz="quarter" idx="12"/>
          </p:nvPr>
        </p:nvSpPr>
        <p:spPr/>
        <p:txBody>
          <a:bodyPr/>
          <a:lstStyle/>
          <a:p>
            <a:pPr>
              <a:defRPr/>
            </a:pPr>
            <a:fld id="{FC4AA40E-B041-4AB2-A90D-1D9B0262C277}" type="slidenum">
              <a:rPr lang="cs-CZ" smtClean="0"/>
              <a:pPr>
                <a:defRPr/>
              </a:pPr>
              <a:t>‹#›</a:t>
            </a:fld>
            <a:endParaRPr lang="cs-CZ"/>
          </a:p>
        </p:txBody>
      </p:sp>
    </p:spTree>
  </p:cSld>
  <p:clrMapOvr>
    <a:masterClrMapping/>
  </p:clrMapOvr>
  <p:hf sldNum="0" hdr="0" dt="0"/>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vertTitleAndTx" preserve="1">
  <p:cSld name="Svislý nadpis a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cs-CZ" smtClean="0"/>
              <a:t>Kliknutím lze upravit styl.</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en-US"/>
          </a:p>
        </p:txBody>
      </p:sp>
      <p:sp>
        <p:nvSpPr>
          <p:cNvPr id="4" name="Date Placeholder 3"/>
          <p:cNvSpPr>
            <a:spLocks noGrp="1"/>
          </p:cNvSpPr>
          <p:nvPr>
            <p:ph type="dt" sz="half" idx="10"/>
          </p:nvPr>
        </p:nvSpPr>
        <p:spPr/>
        <p:txBody>
          <a:bodyPr/>
          <a:lstStyle/>
          <a:p>
            <a:pPr>
              <a:defRPr/>
            </a:pPr>
            <a:fld id="{CE660174-6FE4-4A08-BCD2-101CFBE2EB23}" type="datetime1">
              <a:rPr lang="cs-CZ" smtClean="0"/>
              <a:pPr>
                <a:defRPr/>
              </a:pPr>
              <a:t>26.9.2018</a:t>
            </a:fld>
            <a:endParaRPr lang="cs-CZ"/>
          </a:p>
        </p:txBody>
      </p:sp>
      <p:sp>
        <p:nvSpPr>
          <p:cNvPr id="5" name="Footer Placeholder 4"/>
          <p:cNvSpPr>
            <a:spLocks noGrp="1"/>
          </p:cNvSpPr>
          <p:nvPr>
            <p:ph type="ftr" sz="quarter" idx="11"/>
          </p:nvPr>
        </p:nvSpPr>
        <p:spPr/>
        <p:txBody>
          <a:bodyPr/>
          <a:lstStyle/>
          <a:p>
            <a:pPr>
              <a:defRPr/>
            </a:pPr>
            <a:r>
              <a:rPr lang="cs-CZ" smtClean="0"/>
              <a:t>Zápatí pro jméno autora</a:t>
            </a:r>
            <a:endParaRPr lang="cs-CZ"/>
          </a:p>
        </p:txBody>
      </p:sp>
      <p:sp>
        <p:nvSpPr>
          <p:cNvPr id="6" name="Slide Number Placeholder 5"/>
          <p:cNvSpPr>
            <a:spLocks noGrp="1"/>
          </p:cNvSpPr>
          <p:nvPr>
            <p:ph type="sldNum" sz="quarter" idx="12"/>
          </p:nvPr>
        </p:nvSpPr>
        <p:spPr/>
        <p:txBody>
          <a:bodyPr/>
          <a:lstStyle/>
          <a:p>
            <a:pPr>
              <a:defRPr/>
            </a:pPr>
            <a:fld id="{FC4AA40E-B041-4AB2-A90D-1D9B0262C277}" type="slidenum">
              <a:rPr lang="cs-CZ" smtClean="0"/>
              <a:pPr>
                <a:defRPr/>
              </a:pPr>
              <a:t>‹#›</a:t>
            </a:fld>
            <a:endParaRPr lang="cs-CZ"/>
          </a:p>
        </p:txBody>
      </p:sp>
    </p:spTree>
  </p:cSld>
  <p:clrMapOvr>
    <a:masterClrMapping/>
  </p:clrMapOvr>
  <p:hf sldNum="0" hdr="0" dt="0"/>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userDrawn="1">
  <p:cSld name="Závěr - Poděkování">
    <p:spTree>
      <p:nvGrpSpPr>
        <p:cNvPr id="1" name=""/>
        <p:cNvGrpSpPr/>
        <p:nvPr/>
      </p:nvGrpSpPr>
      <p:grpSpPr>
        <a:xfrm>
          <a:off x="0" y="0"/>
          <a:ext cx="0" cy="0"/>
          <a:chOff x="0" y="0"/>
          <a:chExt cx="0" cy="0"/>
        </a:xfrm>
      </p:grpSpPr>
      <p:sp>
        <p:nvSpPr>
          <p:cNvPr id="9" name="Podnadpis 2"/>
          <p:cNvSpPr>
            <a:spLocks noGrp="1"/>
          </p:cNvSpPr>
          <p:nvPr>
            <p:ph type="subTitle" idx="1"/>
          </p:nvPr>
        </p:nvSpPr>
        <p:spPr>
          <a:xfrm>
            <a:off x="611560" y="3861048"/>
            <a:ext cx="7768952" cy="1008112"/>
          </a:xfrm>
          <a:prstGeom prst="rect">
            <a:avLst/>
          </a:prstGeom>
        </p:spPr>
        <p:txBody>
          <a:bodyPr>
            <a:normAutofit/>
          </a:bodyPr>
          <a:lstStyle>
            <a:lvl1pPr marL="0" indent="0" algn="l">
              <a:buNone/>
              <a:defRPr sz="2500">
                <a:solidFill>
                  <a:srgbClr val="219BD3"/>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cs-CZ" smtClean="0"/>
              <a:t>Klepnutím lze upravit styl předlohy podnadpisů.</a:t>
            </a:r>
            <a:endParaRPr lang="cs-CZ" dirty="0"/>
          </a:p>
        </p:txBody>
      </p:sp>
      <p:sp>
        <p:nvSpPr>
          <p:cNvPr id="10" name="Nadpis 1"/>
          <p:cNvSpPr>
            <a:spLocks noGrp="1"/>
          </p:cNvSpPr>
          <p:nvPr>
            <p:ph type="title"/>
          </p:nvPr>
        </p:nvSpPr>
        <p:spPr>
          <a:xfrm>
            <a:off x="611560" y="2492896"/>
            <a:ext cx="7772400" cy="1362075"/>
          </a:xfrm>
          <a:prstGeom prst="rect">
            <a:avLst/>
          </a:prstGeom>
        </p:spPr>
        <p:txBody>
          <a:bodyPr anchor="t"/>
          <a:lstStyle>
            <a:lvl1pPr algn="l">
              <a:defRPr sz="4000" b="1" cap="all">
                <a:solidFill>
                  <a:srgbClr val="0F245E"/>
                </a:solidFill>
              </a:defRPr>
            </a:lvl1pPr>
          </a:lstStyle>
          <a:p>
            <a:r>
              <a:rPr lang="cs-CZ" dirty="0" smtClean="0"/>
              <a:t>Klepnutím lze upravit styl předlohy nadpisů.</a:t>
            </a:r>
            <a:endParaRPr lang="cs-CZ" dirty="0"/>
          </a:p>
        </p:txBody>
      </p:sp>
      <p:sp>
        <p:nvSpPr>
          <p:cNvPr id="4" name="Zástupný symbol pro datum 3"/>
          <p:cNvSpPr>
            <a:spLocks noGrp="1"/>
          </p:cNvSpPr>
          <p:nvPr>
            <p:ph type="dt" sz="half" idx="10"/>
          </p:nvPr>
        </p:nvSpPr>
        <p:spPr/>
        <p:txBody>
          <a:bodyPr/>
          <a:lstStyle>
            <a:lvl1pPr>
              <a:defRPr/>
            </a:lvl1pPr>
          </a:lstStyle>
          <a:p>
            <a:pPr>
              <a:defRPr/>
            </a:pPr>
            <a:fld id="{CC36C739-CF9E-4796-90D2-03034BDF7662}" type="datetime1">
              <a:rPr lang="cs-CZ"/>
              <a:pPr>
                <a:defRPr/>
              </a:pPr>
              <a:t>26.9.2018</a:t>
            </a:fld>
            <a:endParaRPr lang="cs-CZ"/>
          </a:p>
        </p:txBody>
      </p:sp>
      <p:sp>
        <p:nvSpPr>
          <p:cNvPr id="5" name="Zástupný symbol pro zápatí 4"/>
          <p:cNvSpPr>
            <a:spLocks noGrp="1"/>
          </p:cNvSpPr>
          <p:nvPr>
            <p:ph type="ftr" sz="quarter" idx="11"/>
          </p:nvPr>
        </p:nvSpPr>
        <p:spPr/>
        <p:txBody>
          <a:bodyPr/>
          <a:lstStyle>
            <a:lvl1pPr>
              <a:defRPr/>
            </a:lvl1pPr>
          </a:lstStyle>
          <a:p>
            <a:pPr>
              <a:defRPr/>
            </a:pPr>
            <a:r>
              <a:rPr lang="cs-CZ"/>
              <a:t>Zápatí pro jméno autora</a:t>
            </a:r>
          </a:p>
        </p:txBody>
      </p:sp>
      <p:sp>
        <p:nvSpPr>
          <p:cNvPr id="6" name="Zástupný symbol pro číslo snímku 5"/>
          <p:cNvSpPr>
            <a:spLocks noGrp="1"/>
          </p:cNvSpPr>
          <p:nvPr>
            <p:ph type="sldNum" sz="quarter" idx="12"/>
          </p:nvPr>
        </p:nvSpPr>
        <p:spPr/>
        <p:txBody>
          <a:bodyPr/>
          <a:lstStyle>
            <a:lvl1pPr>
              <a:defRPr/>
            </a:lvl1pPr>
          </a:lstStyle>
          <a:p>
            <a:pPr>
              <a:defRPr/>
            </a:pPr>
            <a:fld id="{9FC6EF89-2731-43E4-A999-5A1674B42787}" type="slidenum">
              <a:rPr lang="cs-CZ"/>
              <a:pPr>
                <a:defRPr/>
              </a:pPr>
              <a:t>‹#›</a:t>
            </a:fld>
            <a:endParaRPr lang="cs-CZ"/>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userDrawn="1">
  <p:cSld name="1_Nadpis a obsah">
    <p:spTree>
      <p:nvGrpSpPr>
        <p:cNvPr id="1" name=""/>
        <p:cNvGrpSpPr/>
        <p:nvPr/>
      </p:nvGrpSpPr>
      <p:grpSpPr>
        <a:xfrm>
          <a:off x="0" y="0"/>
          <a:ext cx="0" cy="0"/>
          <a:chOff x="0" y="0"/>
          <a:chExt cx="0" cy="0"/>
        </a:xfrm>
      </p:grpSpPr>
      <p:sp>
        <p:nvSpPr>
          <p:cNvPr id="7" name="Nadpis 1"/>
          <p:cNvSpPr>
            <a:spLocks noGrp="1"/>
          </p:cNvSpPr>
          <p:nvPr>
            <p:ph type="title"/>
          </p:nvPr>
        </p:nvSpPr>
        <p:spPr>
          <a:xfrm>
            <a:off x="251520" y="269776"/>
            <a:ext cx="7200800" cy="1143000"/>
          </a:xfrm>
          <a:prstGeom prst="rect">
            <a:avLst/>
          </a:prstGeom>
        </p:spPr>
        <p:txBody>
          <a:bodyPr anchor="t">
            <a:normAutofit/>
          </a:bodyPr>
          <a:lstStyle>
            <a:lvl1pPr algn="l">
              <a:defRPr sz="2500">
                <a:solidFill>
                  <a:schemeClr val="bg1"/>
                </a:solidFill>
              </a:defRPr>
            </a:lvl1pPr>
          </a:lstStyle>
          <a:p>
            <a:r>
              <a:rPr lang="cs-CZ" dirty="0" smtClean="0"/>
              <a:t>Klepnutím lze upravit styl předlohy nadpisů.</a:t>
            </a:r>
            <a:endParaRPr lang="cs-CZ" dirty="0"/>
          </a:p>
        </p:txBody>
      </p:sp>
      <p:sp>
        <p:nvSpPr>
          <p:cNvPr id="8" name="Zástupný symbol pro obsah 2"/>
          <p:cNvSpPr>
            <a:spLocks noGrp="1"/>
          </p:cNvSpPr>
          <p:nvPr>
            <p:ph idx="1"/>
          </p:nvPr>
        </p:nvSpPr>
        <p:spPr>
          <a:xfrm>
            <a:off x="457200" y="1700808"/>
            <a:ext cx="8229600" cy="4425355"/>
          </a:xfrm>
          <a:prstGeom prst="rect">
            <a:avLst/>
          </a:prstGeom>
        </p:spPr>
        <p:txBody>
          <a:bodyPr/>
          <a:lstStyle>
            <a:lvl1pPr>
              <a:defRPr sz="2000">
                <a:solidFill>
                  <a:srgbClr val="0F245E"/>
                </a:solidFill>
              </a:defRPr>
            </a:lvl1pPr>
            <a:lvl2pPr>
              <a:defRPr sz="2000"/>
            </a:lvl2pPr>
            <a:lvl3pPr>
              <a:defRPr sz="2000"/>
            </a:lvl3pPr>
            <a:lvl4pPr>
              <a:defRPr sz="1500"/>
            </a:lvl4pPr>
            <a:lvl5pPr>
              <a:defRPr sz="1500"/>
            </a:lvl5pPr>
          </a:lstStyle>
          <a:p>
            <a:pPr lvl="0"/>
            <a:r>
              <a:rPr lang="cs-CZ" dirty="0" smtClean="0"/>
              <a:t>Klepnutím lze upravit styly předlohy textu.</a:t>
            </a:r>
          </a:p>
          <a:p>
            <a:pPr lvl="1"/>
            <a:r>
              <a:rPr lang="cs-CZ" dirty="0" smtClean="0"/>
              <a:t>Druhá úroveň</a:t>
            </a:r>
          </a:p>
          <a:p>
            <a:pPr lvl="2"/>
            <a:r>
              <a:rPr lang="cs-CZ" dirty="0" smtClean="0"/>
              <a:t>Třetí úroveň</a:t>
            </a:r>
          </a:p>
          <a:p>
            <a:pPr lvl="3"/>
            <a:r>
              <a:rPr lang="cs-CZ" dirty="0" smtClean="0"/>
              <a:t>Čtvrtá úroveň</a:t>
            </a:r>
          </a:p>
          <a:p>
            <a:pPr lvl="4"/>
            <a:r>
              <a:rPr lang="cs-CZ" dirty="0" smtClean="0"/>
              <a:t>Pátá úroveň</a:t>
            </a:r>
            <a:endParaRPr lang="cs-CZ" dirty="0"/>
          </a:p>
        </p:txBody>
      </p:sp>
      <p:sp>
        <p:nvSpPr>
          <p:cNvPr id="4" name="Zástupný symbol pro datum 3"/>
          <p:cNvSpPr>
            <a:spLocks noGrp="1"/>
          </p:cNvSpPr>
          <p:nvPr>
            <p:ph type="dt" sz="half" idx="10"/>
          </p:nvPr>
        </p:nvSpPr>
        <p:spPr/>
        <p:txBody>
          <a:bodyPr/>
          <a:lstStyle>
            <a:lvl1pPr>
              <a:defRPr/>
            </a:lvl1pPr>
          </a:lstStyle>
          <a:p>
            <a:pPr>
              <a:defRPr/>
            </a:pPr>
            <a:fld id="{7BC61061-01A4-42EF-89A5-5A4DB48B7729}" type="datetime1">
              <a:rPr lang="cs-CZ"/>
              <a:pPr>
                <a:defRPr/>
              </a:pPr>
              <a:t>26.9.2018</a:t>
            </a:fld>
            <a:endParaRPr lang="cs-CZ"/>
          </a:p>
        </p:txBody>
      </p:sp>
      <p:sp>
        <p:nvSpPr>
          <p:cNvPr id="5" name="Zástupný symbol pro zápatí 4"/>
          <p:cNvSpPr>
            <a:spLocks noGrp="1"/>
          </p:cNvSpPr>
          <p:nvPr>
            <p:ph type="ftr" sz="quarter" idx="11"/>
          </p:nvPr>
        </p:nvSpPr>
        <p:spPr/>
        <p:txBody>
          <a:bodyPr/>
          <a:lstStyle>
            <a:lvl1pPr>
              <a:defRPr/>
            </a:lvl1pPr>
          </a:lstStyle>
          <a:p>
            <a:pPr>
              <a:defRPr/>
            </a:pPr>
            <a:r>
              <a:rPr lang="cs-CZ"/>
              <a:t>Zápatí pro jméno autora</a:t>
            </a:r>
          </a:p>
        </p:txBody>
      </p:sp>
      <p:sp>
        <p:nvSpPr>
          <p:cNvPr id="6" name="Zástupný symbol pro číslo snímku 5"/>
          <p:cNvSpPr>
            <a:spLocks noGrp="1"/>
          </p:cNvSpPr>
          <p:nvPr>
            <p:ph type="sldNum" sz="quarter" idx="12"/>
          </p:nvPr>
        </p:nvSpPr>
        <p:spPr/>
        <p:txBody>
          <a:bodyPr/>
          <a:lstStyle>
            <a:lvl1pPr>
              <a:defRPr/>
            </a:lvl1pPr>
          </a:lstStyle>
          <a:p>
            <a:pPr>
              <a:defRPr/>
            </a:pPr>
            <a:fld id="{B1F3B467-4CE2-4DB4-9252-861777912DAA}" type="slidenum">
              <a:rPr lang="cs-CZ"/>
              <a:pPr>
                <a:defRPr/>
              </a:pPr>
              <a:t>‹#›</a:t>
            </a:fld>
            <a:endParaRPr lang="cs-CZ"/>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userDrawn="1">
  <p:cSld name="1_Dva obsahy">
    <p:spTree>
      <p:nvGrpSpPr>
        <p:cNvPr id="1" name=""/>
        <p:cNvGrpSpPr/>
        <p:nvPr/>
      </p:nvGrpSpPr>
      <p:grpSpPr>
        <a:xfrm>
          <a:off x="0" y="0"/>
          <a:ext cx="0" cy="0"/>
          <a:chOff x="0" y="0"/>
          <a:chExt cx="0" cy="0"/>
        </a:xfrm>
      </p:grpSpPr>
      <p:sp>
        <p:nvSpPr>
          <p:cNvPr id="3" name="Zástupný symbol pro obsah 2"/>
          <p:cNvSpPr>
            <a:spLocks noGrp="1"/>
          </p:cNvSpPr>
          <p:nvPr>
            <p:ph sz="half" idx="1"/>
          </p:nvPr>
        </p:nvSpPr>
        <p:spPr>
          <a:xfrm>
            <a:off x="457200" y="1772817"/>
            <a:ext cx="4038600" cy="4464496"/>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cs-CZ" smtClean="0"/>
              <a:t>Klepnutím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Zástupný symbol pro obsah 3"/>
          <p:cNvSpPr>
            <a:spLocks noGrp="1"/>
          </p:cNvSpPr>
          <p:nvPr>
            <p:ph sz="half" idx="2"/>
          </p:nvPr>
        </p:nvSpPr>
        <p:spPr>
          <a:xfrm>
            <a:off x="4648200" y="1772817"/>
            <a:ext cx="4038600" cy="4464496"/>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cs-CZ" smtClean="0"/>
              <a:t>Klepnutím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8" name="Nadpis 1"/>
          <p:cNvSpPr>
            <a:spLocks noGrp="1"/>
          </p:cNvSpPr>
          <p:nvPr>
            <p:ph type="title"/>
          </p:nvPr>
        </p:nvSpPr>
        <p:spPr>
          <a:xfrm>
            <a:off x="251520" y="269776"/>
            <a:ext cx="7200800" cy="1143000"/>
          </a:xfrm>
          <a:prstGeom prst="rect">
            <a:avLst/>
          </a:prstGeom>
        </p:spPr>
        <p:txBody>
          <a:bodyPr anchor="t">
            <a:normAutofit/>
          </a:bodyPr>
          <a:lstStyle>
            <a:lvl1pPr algn="l">
              <a:defRPr sz="2500">
                <a:solidFill>
                  <a:schemeClr val="bg1"/>
                </a:solidFill>
              </a:defRPr>
            </a:lvl1pPr>
          </a:lstStyle>
          <a:p>
            <a:r>
              <a:rPr lang="cs-CZ" dirty="0" smtClean="0"/>
              <a:t>Klepnutím lze upravit styl předlohy nadpisů.</a:t>
            </a:r>
            <a:endParaRPr lang="cs-CZ" dirty="0"/>
          </a:p>
        </p:txBody>
      </p:sp>
      <p:sp>
        <p:nvSpPr>
          <p:cNvPr id="5" name="Zástupný symbol pro datum 3"/>
          <p:cNvSpPr>
            <a:spLocks noGrp="1"/>
          </p:cNvSpPr>
          <p:nvPr>
            <p:ph type="dt" sz="half" idx="10"/>
          </p:nvPr>
        </p:nvSpPr>
        <p:spPr/>
        <p:txBody>
          <a:bodyPr/>
          <a:lstStyle>
            <a:lvl1pPr>
              <a:defRPr/>
            </a:lvl1pPr>
          </a:lstStyle>
          <a:p>
            <a:pPr>
              <a:defRPr/>
            </a:pPr>
            <a:fld id="{B851CCB9-D723-4ADC-900D-6832CCC475BD}" type="datetime1">
              <a:rPr lang="cs-CZ"/>
              <a:pPr>
                <a:defRPr/>
              </a:pPr>
              <a:t>26.9.2018</a:t>
            </a:fld>
            <a:endParaRPr lang="cs-CZ"/>
          </a:p>
        </p:txBody>
      </p:sp>
      <p:sp>
        <p:nvSpPr>
          <p:cNvPr id="6" name="Zástupný symbol pro zápatí 4"/>
          <p:cNvSpPr>
            <a:spLocks noGrp="1"/>
          </p:cNvSpPr>
          <p:nvPr>
            <p:ph type="ftr" sz="quarter" idx="11"/>
          </p:nvPr>
        </p:nvSpPr>
        <p:spPr/>
        <p:txBody>
          <a:bodyPr/>
          <a:lstStyle>
            <a:lvl1pPr>
              <a:defRPr/>
            </a:lvl1pPr>
          </a:lstStyle>
          <a:p>
            <a:pPr>
              <a:defRPr/>
            </a:pPr>
            <a:r>
              <a:rPr lang="cs-CZ"/>
              <a:t>Zápatí pro jméno autora</a:t>
            </a:r>
          </a:p>
        </p:txBody>
      </p:sp>
      <p:sp>
        <p:nvSpPr>
          <p:cNvPr id="7" name="Zástupný symbol pro číslo snímku 5"/>
          <p:cNvSpPr>
            <a:spLocks noGrp="1"/>
          </p:cNvSpPr>
          <p:nvPr>
            <p:ph type="sldNum" sz="quarter" idx="12"/>
          </p:nvPr>
        </p:nvSpPr>
        <p:spPr/>
        <p:txBody>
          <a:bodyPr/>
          <a:lstStyle>
            <a:lvl1pPr>
              <a:defRPr/>
            </a:lvl1pPr>
          </a:lstStyle>
          <a:p>
            <a:pPr>
              <a:defRPr/>
            </a:pPr>
            <a:fld id="{8B817AAB-3FDB-45F5-8FC2-B9C4EC6B305F}" type="slidenum">
              <a:rPr lang="cs-CZ"/>
              <a:pPr>
                <a:defRPr/>
              </a:pPr>
              <a:t>‹#›</a:t>
            </a:fld>
            <a:endParaRPr lang="cs-CZ"/>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userDrawn="1">
  <p:cSld name="1_Porovnání">
    <p:spTree>
      <p:nvGrpSpPr>
        <p:cNvPr id="1" name=""/>
        <p:cNvGrpSpPr/>
        <p:nvPr/>
      </p:nvGrpSpPr>
      <p:grpSpPr>
        <a:xfrm>
          <a:off x="0" y="0"/>
          <a:ext cx="0" cy="0"/>
          <a:chOff x="0" y="0"/>
          <a:chExt cx="0" cy="0"/>
        </a:xfrm>
      </p:grpSpPr>
      <p:sp>
        <p:nvSpPr>
          <p:cNvPr id="3" name="Zástupný symbol pro text 2"/>
          <p:cNvSpPr>
            <a:spLocks noGrp="1"/>
          </p:cNvSpPr>
          <p:nvPr>
            <p:ph type="body" idx="1"/>
          </p:nvPr>
        </p:nvSpPr>
        <p:spPr>
          <a:xfrm>
            <a:off x="457200" y="1862286"/>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dirty="0" smtClean="0"/>
              <a:t>Klepnutím lze upravit styly předlohy textu.</a:t>
            </a:r>
          </a:p>
        </p:txBody>
      </p:sp>
      <p:sp>
        <p:nvSpPr>
          <p:cNvPr id="4" name="Zástupný symbol pro obsah 3"/>
          <p:cNvSpPr>
            <a:spLocks noGrp="1"/>
          </p:cNvSpPr>
          <p:nvPr>
            <p:ph sz="half" idx="2"/>
          </p:nvPr>
        </p:nvSpPr>
        <p:spPr>
          <a:xfrm>
            <a:off x="457200" y="2502048"/>
            <a:ext cx="4040188" cy="3735264"/>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cs-CZ" smtClean="0"/>
              <a:t>Klepnutím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5" name="Zástupný symbol pro text 4"/>
          <p:cNvSpPr>
            <a:spLocks noGrp="1"/>
          </p:cNvSpPr>
          <p:nvPr>
            <p:ph type="body" sz="quarter" idx="3"/>
          </p:nvPr>
        </p:nvSpPr>
        <p:spPr>
          <a:xfrm>
            <a:off x="4645025" y="1862286"/>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smtClean="0"/>
              <a:t>Klepnutím lze upravit styly předlohy textu.</a:t>
            </a:r>
          </a:p>
        </p:txBody>
      </p:sp>
      <p:sp>
        <p:nvSpPr>
          <p:cNvPr id="6" name="Zástupný symbol pro obsah 5"/>
          <p:cNvSpPr>
            <a:spLocks noGrp="1"/>
          </p:cNvSpPr>
          <p:nvPr>
            <p:ph sz="quarter" idx="4"/>
          </p:nvPr>
        </p:nvSpPr>
        <p:spPr>
          <a:xfrm>
            <a:off x="4645025" y="2502048"/>
            <a:ext cx="4041775" cy="3735264"/>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cs-CZ" dirty="0" smtClean="0"/>
              <a:t>Klepnutím lze upravit styly předlohy textu.</a:t>
            </a:r>
          </a:p>
          <a:p>
            <a:pPr lvl="1"/>
            <a:r>
              <a:rPr lang="cs-CZ" dirty="0" smtClean="0"/>
              <a:t>Druhá úroveň</a:t>
            </a:r>
          </a:p>
          <a:p>
            <a:pPr lvl="2"/>
            <a:r>
              <a:rPr lang="cs-CZ" dirty="0" smtClean="0"/>
              <a:t>Třetí úroveň</a:t>
            </a:r>
          </a:p>
          <a:p>
            <a:pPr lvl="3"/>
            <a:r>
              <a:rPr lang="cs-CZ" dirty="0" smtClean="0"/>
              <a:t>Čtvrtá úroveň</a:t>
            </a:r>
          </a:p>
          <a:p>
            <a:pPr lvl="4"/>
            <a:r>
              <a:rPr lang="cs-CZ" dirty="0" smtClean="0"/>
              <a:t>Pátá úroveň</a:t>
            </a:r>
            <a:endParaRPr lang="cs-CZ" dirty="0"/>
          </a:p>
        </p:txBody>
      </p:sp>
      <p:sp>
        <p:nvSpPr>
          <p:cNvPr id="10" name="Nadpis 1"/>
          <p:cNvSpPr>
            <a:spLocks noGrp="1"/>
          </p:cNvSpPr>
          <p:nvPr>
            <p:ph type="title"/>
          </p:nvPr>
        </p:nvSpPr>
        <p:spPr>
          <a:xfrm>
            <a:off x="251520" y="269776"/>
            <a:ext cx="7200800" cy="1143000"/>
          </a:xfrm>
          <a:prstGeom prst="rect">
            <a:avLst/>
          </a:prstGeom>
        </p:spPr>
        <p:txBody>
          <a:bodyPr anchor="t">
            <a:normAutofit/>
          </a:bodyPr>
          <a:lstStyle>
            <a:lvl1pPr algn="l">
              <a:defRPr sz="2500">
                <a:solidFill>
                  <a:schemeClr val="bg1"/>
                </a:solidFill>
              </a:defRPr>
            </a:lvl1pPr>
          </a:lstStyle>
          <a:p>
            <a:r>
              <a:rPr lang="cs-CZ" dirty="0" smtClean="0"/>
              <a:t>Klepnutím lze upravit styl předlohy nadpisů.</a:t>
            </a:r>
            <a:endParaRPr lang="cs-CZ" dirty="0"/>
          </a:p>
        </p:txBody>
      </p:sp>
      <p:sp>
        <p:nvSpPr>
          <p:cNvPr id="7" name="Zástupný symbol pro datum 3"/>
          <p:cNvSpPr>
            <a:spLocks noGrp="1"/>
          </p:cNvSpPr>
          <p:nvPr>
            <p:ph type="dt" sz="half" idx="10"/>
          </p:nvPr>
        </p:nvSpPr>
        <p:spPr/>
        <p:txBody>
          <a:bodyPr/>
          <a:lstStyle>
            <a:lvl1pPr>
              <a:defRPr/>
            </a:lvl1pPr>
          </a:lstStyle>
          <a:p>
            <a:pPr>
              <a:defRPr/>
            </a:pPr>
            <a:fld id="{C0B3A8A7-2913-401E-87F7-725EA1F3E624}" type="datetime1">
              <a:rPr lang="cs-CZ"/>
              <a:pPr>
                <a:defRPr/>
              </a:pPr>
              <a:t>26.9.2018</a:t>
            </a:fld>
            <a:endParaRPr lang="cs-CZ"/>
          </a:p>
        </p:txBody>
      </p:sp>
      <p:sp>
        <p:nvSpPr>
          <p:cNvPr id="8" name="Zástupný symbol pro zápatí 4"/>
          <p:cNvSpPr>
            <a:spLocks noGrp="1"/>
          </p:cNvSpPr>
          <p:nvPr>
            <p:ph type="ftr" sz="quarter" idx="11"/>
          </p:nvPr>
        </p:nvSpPr>
        <p:spPr/>
        <p:txBody>
          <a:bodyPr/>
          <a:lstStyle>
            <a:lvl1pPr>
              <a:defRPr/>
            </a:lvl1pPr>
          </a:lstStyle>
          <a:p>
            <a:pPr>
              <a:defRPr/>
            </a:pPr>
            <a:r>
              <a:rPr lang="cs-CZ"/>
              <a:t>Zápatí pro jméno autora</a:t>
            </a:r>
          </a:p>
        </p:txBody>
      </p:sp>
      <p:sp>
        <p:nvSpPr>
          <p:cNvPr id="9" name="Zástupný symbol pro číslo snímku 5"/>
          <p:cNvSpPr>
            <a:spLocks noGrp="1"/>
          </p:cNvSpPr>
          <p:nvPr>
            <p:ph type="sldNum" sz="quarter" idx="12"/>
          </p:nvPr>
        </p:nvSpPr>
        <p:spPr/>
        <p:txBody>
          <a:bodyPr/>
          <a:lstStyle>
            <a:lvl1pPr>
              <a:defRPr/>
            </a:lvl1pPr>
          </a:lstStyle>
          <a:p>
            <a:pPr>
              <a:defRPr/>
            </a:pPr>
            <a:fld id="{7E315561-EDA6-4B5D-A512-E6A7743225DA}" type="slidenum">
              <a:rPr lang="cs-CZ"/>
              <a:pPr>
                <a:defRPr/>
              </a:pPr>
              <a:t>‹#›</a:t>
            </a:fld>
            <a:endParaRPr lang="cs-CZ"/>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reserve="1" userDrawn="1">
  <p:cSld name="1_Pouze nadpis">
    <p:spTree>
      <p:nvGrpSpPr>
        <p:cNvPr id="1" name=""/>
        <p:cNvGrpSpPr/>
        <p:nvPr/>
      </p:nvGrpSpPr>
      <p:grpSpPr>
        <a:xfrm>
          <a:off x="0" y="0"/>
          <a:ext cx="0" cy="0"/>
          <a:chOff x="0" y="0"/>
          <a:chExt cx="0" cy="0"/>
        </a:xfrm>
      </p:grpSpPr>
      <p:sp>
        <p:nvSpPr>
          <p:cNvPr id="6" name="Nadpis 1"/>
          <p:cNvSpPr>
            <a:spLocks noGrp="1"/>
          </p:cNvSpPr>
          <p:nvPr>
            <p:ph type="title"/>
          </p:nvPr>
        </p:nvSpPr>
        <p:spPr>
          <a:xfrm>
            <a:off x="251520" y="269776"/>
            <a:ext cx="7200800" cy="1143000"/>
          </a:xfrm>
          <a:prstGeom prst="rect">
            <a:avLst/>
          </a:prstGeom>
        </p:spPr>
        <p:txBody>
          <a:bodyPr anchor="t">
            <a:normAutofit/>
          </a:bodyPr>
          <a:lstStyle>
            <a:lvl1pPr algn="l">
              <a:defRPr sz="2500">
                <a:solidFill>
                  <a:schemeClr val="bg1"/>
                </a:solidFill>
              </a:defRPr>
            </a:lvl1pPr>
          </a:lstStyle>
          <a:p>
            <a:r>
              <a:rPr lang="cs-CZ" dirty="0" smtClean="0"/>
              <a:t>Klepnutím lze upravit styl předlohy nadpisů.</a:t>
            </a:r>
            <a:endParaRPr lang="cs-CZ" dirty="0"/>
          </a:p>
        </p:txBody>
      </p:sp>
      <p:sp>
        <p:nvSpPr>
          <p:cNvPr id="3" name="Zástupný symbol pro datum 3"/>
          <p:cNvSpPr>
            <a:spLocks noGrp="1"/>
          </p:cNvSpPr>
          <p:nvPr>
            <p:ph type="dt" sz="half" idx="10"/>
          </p:nvPr>
        </p:nvSpPr>
        <p:spPr/>
        <p:txBody>
          <a:bodyPr/>
          <a:lstStyle>
            <a:lvl1pPr>
              <a:defRPr/>
            </a:lvl1pPr>
          </a:lstStyle>
          <a:p>
            <a:pPr>
              <a:defRPr/>
            </a:pPr>
            <a:fld id="{2B0189D7-3449-47C3-89EC-76C90D57F360}" type="datetime1">
              <a:rPr lang="cs-CZ"/>
              <a:pPr>
                <a:defRPr/>
              </a:pPr>
              <a:t>26.9.2018</a:t>
            </a:fld>
            <a:endParaRPr lang="cs-CZ"/>
          </a:p>
        </p:txBody>
      </p:sp>
      <p:sp>
        <p:nvSpPr>
          <p:cNvPr id="4" name="Zástupný symbol pro zápatí 4"/>
          <p:cNvSpPr>
            <a:spLocks noGrp="1"/>
          </p:cNvSpPr>
          <p:nvPr>
            <p:ph type="ftr" sz="quarter" idx="11"/>
          </p:nvPr>
        </p:nvSpPr>
        <p:spPr/>
        <p:txBody>
          <a:bodyPr/>
          <a:lstStyle>
            <a:lvl1pPr>
              <a:defRPr/>
            </a:lvl1pPr>
          </a:lstStyle>
          <a:p>
            <a:pPr>
              <a:defRPr/>
            </a:pPr>
            <a:r>
              <a:rPr lang="cs-CZ"/>
              <a:t>Zápatí pro jméno autora</a:t>
            </a:r>
          </a:p>
        </p:txBody>
      </p:sp>
      <p:sp>
        <p:nvSpPr>
          <p:cNvPr id="5" name="Zástupný symbol pro číslo snímku 5"/>
          <p:cNvSpPr>
            <a:spLocks noGrp="1"/>
          </p:cNvSpPr>
          <p:nvPr>
            <p:ph type="sldNum" sz="quarter" idx="12"/>
          </p:nvPr>
        </p:nvSpPr>
        <p:spPr/>
        <p:txBody>
          <a:bodyPr/>
          <a:lstStyle>
            <a:lvl1pPr>
              <a:defRPr/>
            </a:lvl1pPr>
          </a:lstStyle>
          <a:p>
            <a:pPr>
              <a:defRPr/>
            </a:pPr>
            <a:fld id="{5FB188F2-77B3-4357-B279-D549B7FEA3A0}" type="slidenum">
              <a:rPr lang="cs-CZ"/>
              <a:pPr>
                <a:defRPr/>
              </a:pPr>
              <a:t>‹#›</a:t>
            </a:fld>
            <a:endParaRPr lang="cs-CZ"/>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userDrawn="1">
  <p:cSld name="1_Prázdný">
    <p:spTree>
      <p:nvGrpSpPr>
        <p:cNvPr id="1" name=""/>
        <p:cNvGrpSpPr/>
        <p:nvPr/>
      </p:nvGrpSpPr>
      <p:grpSpPr>
        <a:xfrm>
          <a:off x="0" y="0"/>
          <a:ext cx="0" cy="0"/>
          <a:chOff x="0" y="0"/>
          <a:chExt cx="0" cy="0"/>
        </a:xfrm>
      </p:grpSpPr>
      <p:sp>
        <p:nvSpPr>
          <p:cNvPr id="2" name="Zástupný symbol pro datum 3"/>
          <p:cNvSpPr>
            <a:spLocks noGrp="1"/>
          </p:cNvSpPr>
          <p:nvPr>
            <p:ph type="dt" sz="half" idx="10"/>
          </p:nvPr>
        </p:nvSpPr>
        <p:spPr/>
        <p:txBody>
          <a:bodyPr/>
          <a:lstStyle>
            <a:lvl1pPr>
              <a:defRPr/>
            </a:lvl1pPr>
          </a:lstStyle>
          <a:p>
            <a:pPr>
              <a:defRPr/>
            </a:pPr>
            <a:fld id="{15AB5FA2-97B1-4609-BFDD-78030B5DC9AA}" type="datetime1">
              <a:rPr lang="cs-CZ"/>
              <a:pPr>
                <a:defRPr/>
              </a:pPr>
              <a:t>26.9.2018</a:t>
            </a:fld>
            <a:endParaRPr lang="cs-CZ"/>
          </a:p>
        </p:txBody>
      </p:sp>
      <p:sp>
        <p:nvSpPr>
          <p:cNvPr id="3" name="Zástupný symbol pro zápatí 4"/>
          <p:cNvSpPr>
            <a:spLocks noGrp="1"/>
          </p:cNvSpPr>
          <p:nvPr>
            <p:ph type="ftr" sz="quarter" idx="11"/>
          </p:nvPr>
        </p:nvSpPr>
        <p:spPr/>
        <p:txBody>
          <a:bodyPr/>
          <a:lstStyle>
            <a:lvl1pPr>
              <a:defRPr/>
            </a:lvl1pPr>
          </a:lstStyle>
          <a:p>
            <a:pPr>
              <a:defRPr/>
            </a:pPr>
            <a:r>
              <a:rPr lang="cs-CZ"/>
              <a:t>Zápatí pro jméno autora</a:t>
            </a:r>
          </a:p>
        </p:txBody>
      </p:sp>
      <p:sp>
        <p:nvSpPr>
          <p:cNvPr id="4" name="Zástupný symbol pro číslo snímku 5"/>
          <p:cNvSpPr>
            <a:spLocks noGrp="1"/>
          </p:cNvSpPr>
          <p:nvPr>
            <p:ph type="sldNum" sz="quarter" idx="12"/>
          </p:nvPr>
        </p:nvSpPr>
        <p:spPr/>
        <p:txBody>
          <a:bodyPr/>
          <a:lstStyle>
            <a:lvl1pPr>
              <a:defRPr/>
            </a:lvl1pPr>
          </a:lstStyle>
          <a:p>
            <a:pPr>
              <a:defRPr/>
            </a:pPr>
            <a:fld id="{B9D573BD-CE4E-432B-ADD3-D87068717A8D}" type="slidenum">
              <a:rPr lang="cs-CZ"/>
              <a:pPr>
                <a:defRPr/>
              </a:pPr>
              <a:t>‹#›</a:t>
            </a:fld>
            <a:endParaRPr lang="cs-CZ"/>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userDrawn="1">
  <p:cSld name="1_Úvodní snímek">
    <p:spTree>
      <p:nvGrpSpPr>
        <p:cNvPr id="1" name=""/>
        <p:cNvGrpSpPr/>
        <p:nvPr/>
      </p:nvGrpSpPr>
      <p:grpSpPr>
        <a:xfrm>
          <a:off x="0" y="0"/>
          <a:ext cx="0" cy="0"/>
          <a:chOff x="0" y="0"/>
          <a:chExt cx="0" cy="0"/>
        </a:xfrm>
      </p:grpSpPr>
      <p:sp>
        <p:nvSpPr>
          <p:cNvPr id="7" name="Podnadpis 2"/>
          <p:cNvSpPr>
            <a:spLocks noGrp="1"/>
          </p:cNvSpPr>
          <p:nvPr>
            <p:ph type="subTitle" idx="1"/>
          </p:nvPr>
        </p:nvSpPr>
        <p:spPr>
          <a:xfrm>
            <a:off x="691480" y="2160439"/>
            <a:ext cx="7768952" cy="2132657"/>
          </a:xfrm>
          <a:prstGeom prst="rect">
            <a:avLst/>
          </a:prstGeom>
        </p:spPr>
        <p:txBody>
          <a:bodyPr>
            <a:normAutofit/>
          </a:bodyPr>
          <a:lstStyle>
            <a:lvl1pPr marL="0" indent="0" algn="l">
              <a:buNone/>
              <a:defRPr sz="2500" baseline="0">
                <a:solidFill>
                  <a:srgbClr val="219BD3"/>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cs-CZ" dirty="0" smtClean="0"/>
              <a:t>Klepnutím lze upravit styl předlohy podnadpisů.</a:t>
            </a:r>
            <a:endParaRPr lang="cs-CZ" dirty="0"/>
          </a:p>
        </p:txBody>
      </p:sp>
      <p:sp>
        <p:nvSpPr>
          <p:cNvPr id="8" name="Nadpis 1"/>
          <p:cNvSpPr>
            <a:spLocks noGrp="1"/>
          </p:cNvSpPr>
          <p:nvPr>
            <p:ph type="title"/>
          </p:nvPr>
        </p:nvSpPr>
        <p:spPr>
          <a:xfrm>
            <a:off x="683568" y="764704"/>
            <a:ext cx="7772400" cy="1362075"/>
          </a:xfrm>
          <a:prstGeom prst="rect">
            <a:avLst/>
          </a:prstGeom>
        </p:spPr>
        <p:txBody>
          <a:bodyPr anchor="t"/>
          <a:lstStyle>
            <a:lvl1pPr algn="l">
              <a:defRPr sz="4000" b="1" cap="all">
                <a:solidFill>
                  <a:srgbClr val="0F245E"/>
                </a:solidFill>
              </a:defRPr>
            </a:lvl1pPr>
          </a:lstStyle>
          <a:p>
            <a:r>
              <a:rPr lang="cs-CZ" dirty="0" smtClean="0"/>
              <a:t>Klepnutím lze upravit styl předlohy nadpisů.</a:t>
            </a:r>
            <a:endParaRPr lang="cs-CZ" dirty="0"/>
          </a:p>
        </p:txBody>
      </p:sp>
      <p:sp>
        <p:nvSpPr>
          <p:cNvPr id="4" name="Zástupný symbol pro datum 3"/>
          <p:cNvSpPr>
            <a:spLocks noGrp="1"/>
          </p:cNvSpPr>
          <p:nvPr>
            <p:ph type="dt" sz="half" idx="10"/>
          </p:nvPr>
        </p:nvSpPr>
        <p:spPr/>
        <p:txBody>
          <a:bodyPr/>
          <a:lstStyle>
            <a:lvl1pPr>
              <a:defRPr/>
            </a:lvl1pPr>
          </a:lstStyle>
          <a:p>
            <a:pPr>
              <a:defRPr/>
            </a:pPr>
            <a:fld id="{A2740CCA-C464-4982-9A1F-5201C4FF967E}" type="datetime1">
              <a:rPr lang="cs-CZ"/>
              <a:pPr>
                <a:defRPr/>
              </a:pPr>
              <a:t>26.9.2018</a:t>
            </a:fld>
            <a:endParaRPr lang="cs-CZ"/>
          </a:p>
        </p:txBody>
      </p:sp>
      <p:sp>
        <p:nvSpPr>
          <p:cNvPr id="5" name="Zástupný symbol pro zápatí 4"/>
          <p:cNvSpPr>
            <a:spLocks noGrp="1"/>
          </p:cNvSpPr>
          <p:nvPr>
            <p:ph type="ftr" sz="quarter" idx="11"/>
          </p:nvPr>
        </p:nvSpPr>
        <p:spPr/>
        <p:txBody>
          <a:bodyPr/>
          <a:lstStyle>
            <a:lvl1pPr>
              <a:defRPr/>
            </a:lvl1pPr>
          </a:lstStyle>
          <a:p>
            <a:pPr>
              <a:defRPr/>
            </a:pPr>
            <a:r>
              <a:rPr lang="cs-CZ"/>
              <a:t>Zápatí pro jméno autora</a:t>
            </a:r>
          </a:p>
        </p:txBody>
      </p:sp>
      <p:sp>
        <p:nvSpPr>
          <p:cNvPr id="6" name="Zástupný symbol pro číslo snímku 5"/>
          <p:cNvSpPr>
            <a:spLocks noGrp="1"/>
          </p:cNvSpPr>
          <p:nvPr>
            <p:ph type="sldNum" sz="quarter" idx="12"/>
          </p:nvPr>
        </p:nvSpPr>
        <p:spPr/>
        <p:txBody>
          <a:bodyPr/>
          <a:lstStyle>
            <a:lvl1pPr>
              <a:defRPr/>
            </a:lvl1pPr>
          </a:lstStyle>
          <a:p>
            <a:pPr>
              <a:defRPr/>
            </a:pPr>
            <a:fld id="{5098FA16-5DF3-4DD2-99AC-E376AB2EB2B5}" type="slidenum">
              <a:rPr lang="cs-CZ"/>
              <a:pPr>
                <a:defRPr/>
              </a:pPr>
              <a:t>‹#›</a:t>
            </a:fld>
            <a:endParaRPr lang="cs-CZ"/>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itle" preserve="1">
  <p:cSld name="Úvodní snímek">
    <p:spTree>
      <p:nvGrpSpPr>
        <p:cNvPr id="1" name=""/>
        <p:cNvGrpSpPr/>
        <p:nvPr/>
      </p:nvGrpSpPr>
      <p:grpSpPr>
        <a:xfrm>
          <a:off x="0" y="0"/>
          <a:ext cx="0" cy="0"/>
          <a:chOff x="0" y="0"/>
          <a:chExt cx="0" cy="0"/>
        </a:xfrm>
      </p:grpSpPr>
      <p:sp>
        <p:nvSpPr>
          <p:cNvPr id="2" name="Title 1"/>
          <p:cNvSpPr>
            <a:spLocks noGrp="1"/>
          </p:cNvSpPr>
          <p:nvPr>
            <p:ph type="ctrTitle"/>
          </p:nvPr>
        </p:nvSpPr>
        <p:spPr>
          <a:xfrm>
            <a:off x="685800" y="609601"/>
            <a:ext cx="7772400" cy="4267200"/>
          </a:xfrm>
        </p:spPr>
        <p:txBody>
          <a:bodyPr anchor="b">
            <a:noAutofit/>
          </a:bodyPr>
          <a:lstStyle>
            <a:lvl1pPr>
              <a:lnSpc>
                <a:spcPct val="100000"/>
              </a:lnSpc>
              <a:defRPr sz="8000"/>
            </a:lvl1pPr>
          </a:lstStyle>
          <a:p>
            <a:r>
              <a:rPr lang="cs-CZ" smtClean="0"/>
              <a:t>Kliknutím lze upravit styl.</a:t>
            </a:r>
            <a:endParaRPr lang="en-US" dirty="0"/>
          </a:p>
        </p:txBody>
      </p:sp>
      <p:sp>
        <p:nvSpPr>
          <p:cNvPr id="3" name="Subtitle 2"/>
          <p:cNvSpPr>
            <a:spLocks noGrp="1"/>
          </p:cNvSpPr>
          <p:nvPr>
            <p:ph type="subTitle" idx="1"/>
          </p:nvPr>
        </p:nvSpPr>
        <p:spPr>
          <a:xfrm>
            <a:off x="1371600" y="4953000"/>
            <a:ext cx="6400800" cy="1219200"/>
          </a:xfrm>
        </p:spPr>
        <p:txBody>
          <a:bodyPr>
            <a:normAutofit/>
          </a:bodyPr>
          <a:lstStyle>
            <a:lvl1pPr marL="0" indent="0" algn="ctr">
              <a:buNone/>
              <a:defRPr sz="24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cs-CZ" smtClean="0"/>
              <a:t>Kliknutím lze upravit styl předlohy.</a:t>
            </a:r>
            <a:endParaRPr lang="en-US" dirty="0"/>
          </a:p>
        </p:txBody>
      </p:sp>
      <p:sp>
        <p:nvSpPr>
          <p:cNvPr id="7" name="Date Placeholder 6"/>
          <p:cNvSpPr>
            <a:spLocks noGrp="1"/>
          </p:cNvSpPr>
          <p:nvPr>
            <p:ph type="dt" sz="half" idx="10"/>
          </p:nvPr>
        </p:nvSpPr>
        <p:spPr/>
        <p:txBody>
          <a:bodyPr/>
          <a:lstStyle/>
          <a:p>
            <a:pPr>
              <a:defRPr/>
            </a:pPr>
            <a:fld id="{A2740CCA-C464-4982-9A1F-5201C4FF967E}" type="datetime1">
              <a:rPr lang="cs-CZ" smtClean="0"/>
              <a:pPr>
                <a:defRPr/>
              </a:pPr>
              <a:t>26.9.2018</a:t>
            </a:fld>
            <a:endParaRPr lang="cs-CZ"/>
          </a:p>
        </p:txBody>
      </p:sp>
      <p:sp>
        <p:nvSpPr>
          <p:cNvPr id="8" name="Slide Number Placeholder 7"/>
          <p:cNvSpPr>
            <a:spLocks noGrp="1"/>
          </p:cNvSpPr>
          <p:nvPr>
            <p:ph type="sldNum" sz="quarter" idx="11"/>
          </p:nvPr>
        </p:nvSpPr>
        <p:spPr/>
        <p:txBody>
          <a:bodyPr/>
          <a:lstStyle/>
          <a:p>
            <a:pPr>
              <a:defRPr/>
            </a:pPr>
            <a:fld id="{5098FA16-5DF3-4DD2-99AC-E376AB2EB2B5}" type="slidenum">
              <a:rPr lang="cs-CZ" smtClean="0"/>
              <a:pPr>
                <a:defRPr/>
              </a:pPr>
              <a:t>‹#›</a:t>
            </a:fld>
            <a:endParaRPr lang="cs-CZ"/>
          </a:p>
        </p:txBody>
      </p:sp>
      <p:sp>
        <p:nvSpPr>
          <p:cNvPr id="9" name="Footer Placeholder 8"/>
          <p:cNvSpPr>
            <a:spLocks noGrp="1"/>
          </p:cNvSpPr>
          <p:nvPr>
            <p:ph type="ftr" sz="quarter" idx="12"/>
          </p:nvPr>
        </p:nvSpPr>
        <p:spPr/>
        <p:txBody>
          <a:bodyPr/>
          <a:lstStyle/>
          <a:p>
            <a:pPr>
              <a:defRPr/>
            </a:pPr>
            <a:r>
              <a:rPr lang="cs-CZ" smtClean="0"/>
              <a:t>Zápatí pro jméno autora</a:t>
            </a:r>
            <a:endParaRPr lang="cs-CZ"/>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obj" preserve="1">
  <p:cSld name="Nadpis a obsah">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cs-CZ" smtClean="0"/>
              <a:t>Kliknutím lze upravit styl.</a:t>
            </a:r>
            <a:endParaRPr lang="en-US" dirty="0"/>
          </a:p>
        </p:txBody>
      </p:sp>
      <p:sp>
        <p:nvSpPr>
          <p:cNvPr id="3" name="Content Placeholder 2"/>
          <p:cNvSpPr>
            <a:spLocks noGrp="1"/>
          </p:cNvSpPr>
          <p:nvPr>
            <p:ph idx="1"/>
          </p:nvPr>
        </p:nvSpPr>
        <p:spPr/>
        <p:txBody>
          <a:bodyPr/>
          <a:lstStyle>
            <a:lvl5pPr>
              <a:defRPr/>
            </a:lvl5pPr>
            <a:lvl6pPr>
              <a:defRPr/>
            </a:lvl6pPr>
            <a:lvl7pPr>
              <a:defRPr/>
            </a:lvl7pPr>
            <a:lvl8pPr>
              <a:defRPr/>
            </a:lvl8pPr>
            <a:lvl9pPr>
              <a:buFont typeface="Arial" pitchFamily="34" charset="0"/>
              <a:buChar char="•"/>
              <a:defRPr/>
            </a:lvl9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en-US" dirty="0" smtClean="0"/>
          </a:p>
        </p:txBody>
      </p:sp>
      <p:sp>
        <p:nvSpPr>
          <p:cNvPr id="4" name="Date Placeholder 3"/>
          <p:cNvSpPr>
            <a:spLocks noGrp="1"/>
          </p:cNvSpPr>
          <p:nvPr>
            <p:ph type="dt" sz="half" idx="10"/>
          </p:nvPr>
        </p:nvSpPr>
        <p:spPr/>
        <p:txBody>
          <a:bodyPr/>
          <a:lstStyle/>
          <a:p>
            <a:pPr>
              <a:defRPr/>
            </a:pPr>
            <a:fld id="{7BC61061-01A4-42EF-89A5-5A4DB48B7729}" type="datetime1">
              <a:rPr lang="cs-CZ" smtClean="0"/>
              <a:pPr>
                <a:defRPr/>
              </a:pPr>
              <a:t>26.9.2018</a:t>
            </a:fld>
            <a:endParaRPr lang="cs-CZ"/>
          </a:p>
        </p:txBody>
      </p:sp>
      <p:sp>
        <p:nvSpPr>
          <p:cNvPr id="5" name="Footer Placeholder 4"/>
          <p:cNvSpPr>
            <a:spLocks noGrp="1"/>
          </p:cNvSpPr>
          <p:nvPr>
            <p:ph type="ftr" sz="quarter" idx="11"/>
          </p:nvPr>
        </p:nvSpPr>
        <p:spPr/>
        <p:txBody>
          <a:bodyPr/>
          <a:lstStyle/>
          <a:p>
            <a:pPr>
              <a:defRPr/>
            </a:pPr>
            <a:r>
              <a:rPr lang="cs-CZ" smtClean="0"/>
              <a:t>Zápatí pro jméno autora</a:t>
            </a:r>
            <a:endParaRPr lang="cs-CZ"/>
          </a:p>
        </p:txBody>
      </p:sp>
      <p:sp>
        <p:nvSpPr>
          <p:cNvPr id="6" name="Slide Number Placeholder 5"/>
          <p:cNvSpPr>
            <a:spLocks noGrp="1"/>
          </p:cNvSpPr>
          <p:nvPr>
            <p:ph type="sldNum" sz="quarter" idx="12"/>
          </p:nvPr>
        </p:nvSpPr>
        <p:spPr/>
        <p:txBody>
          <a:bodyPr/>
          <a:lstStyle/>
          <a:p>
            <a:pPr>
              <a:defRPr/>
            </a:pPr>
            <a:fld id="{B1F3B467-4CE2-4DB4-9252-861777912DAA}" type="slidenum">
              <a:rPr lang="cs-CZ" smtClean="0"/>
              <a:pPr>
                <a:defRPr/>
              </a:pPr>
              <a:t>‹#›</a:t>
            </a:fld>
            <a:endParaRPr lang="cs-CZ"/>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secHead" preserve="1">
  <p:cSld name="Záhlaví části">
    <p:spTree>
      <p:nvGrpSpPr>
        <p:cNvPr id="1" name=""/>
        <p:cNvGrpSpPr/>
        <p:nvPr/>
      </p:nvGrpSpPr>
      <p:grpSpPr>
        <a:xfrm>
          <a:off x="0" y="0"/>
          <a:ext cx="0" cy="0"/>
          <a:chOff x="0" y="0"/>
          <a:chExt cx="0" cy="0"/>
        </a:xfrm>
      </p:grpSpPr>
      <p:sp>
        <p:nvSpPr>
          <p:cNvPr id="2" name="Title 1"/>
          <p:cNvSpPr>
            <a:spLocks noGrp="1"/>
          </p:cNvSpPr>
          <p:nvPr>
            <p:ph type="title"/>
          </p:nvPr>
        </p:nvSpPr>
        <p:spPr>
          <a:xfrm>
            <a:off x="722313" y="1371600"/>
            <a:ext cx="7772400" cy="2505075"/>
          </a:xfrm>
        </p:spPr>
        <p:txBody>
          <a:bodyPr anchor="b"/>
          <a:lstStyle>
            <a:lvl1pPr algn="ctr" defTabSz="914400" rtl="0" eaLnBrk="1" latinLnBrk="0" hangingPunct="1">
              <a:lnSpc>
                <a:spcPct val="100000"/>
              </a:lnSpc>
              <a:spcBef>
                <a:spcPct val="0"/>
              </a:spcBef>
              <a:buNone/>
              <a:defRPr lang="en-US" sz="4800" kern="1200" dirty="0" smtClean="0">
                <a:solidFill>
                  <a:schemeClr val="tx2"/>
                </a:solidFill>
                <a:effectLst>
                  <a:outerShdw blurRad="63500" dist="38100" dir="5400000" algn="t" rotWithShape="0">
                    <a:prstClr val="black">
                      <a:alpha val="25000"/>
                    </a:prstClr>
                  </a:outerShdw>
                </a:effectLst>
                <a:latin typeface="+mn-lt"/>
                <a:ea typeface="+mj-ea"/>
                <a:cs typeface="+mj-cs"/>
              </a:defRPr>
            </a:lvl1pPr>
          </a:lstStyle>
          <a:p>
            <a:r>
              <a:rPr lang="cs-CZ" smtClean="0"/>
              <a:t>Kliknutím lze upravit styl.</a:t>
            </a:r>
            <a:endParaRPr lang="en-US" dirty="0"/>
          </a:p>
        </p:txBody>
      </p:sp>
      <p:sp>
        <p:nvSpPr>
          <p:cNvPr id="3" name="Text Placeholder 2"/>
          <p:cNvSpPr>
            <a:spLocks noGrp="1"/>
          </p:cNvSpPr>
          <p:nvPr>
            <p:ph type="body" idx="1"/>
          </p:nvPr>
        </p:nvSpPr>
        <p:spPr>
          <a:xfrm>
            <a:off x="722313" y="4068763"/>
            <a:ext cx="7772400" cy="1131887"/>
          </a:xfrm>
        </p:spPr>
        <p:txBody>
          <a:bodyPr anchor="t"/>
          <a:lstStyle>
            <a:lvl1pPr marL="0" indent="0" algn="ctr">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cs-CZ" smtClean="0"/>
              <a:t>Kliknutím lze upravit styly předlohy textu.</a:t>
            </a:r>
          </a:p>
        </p:txBody>
      </p:sp>
      <p:sp>
        <p:nvSpPr>
          <p:cNvPr id="4" name="Date Placeholder 3"/>
          <p:cNvSpPr>
            <a:spLocks noGrp="1"/>
          </p:cNvSpPr>
          <p:nvPr>
            <p:ph type="dt" sz="half" idx="10"/>
          </p:nvPr>
        </p:nvSpPr>
        <p:spPr/>
        <p:txBody>
          <a:bodyPr/>
          <a:lstStyle/>
          <a:p>
            <a:pPr>
              <a:defRPr/>
            </a:pPr>
            <a:fld id="{CE660174-6FE4-4A08-BCD2-101CFBE2EB23}" type="datetime1">
              <a:rPr lang="cs-CZ" smtClean="0"/>
              <a:pPr>
                <a:defRPr/>
              </a:pPr>
              <a:t>26.9.2018</a:t>
            </a:fld>
            <a:endParaRPr lang="cs-CZ"/>
          </a:p>
        </p:txBody>
      </p:sp>
      <p:sp>
        <p:nvSpPr>
          <p:cNvPr id="5" name="Footer Placeholder 4"/>
          <p:cNvSpPr>
            <a:spLocks noGrp="1"/>
          </p:cNvSpPr>
          <p:nvPr>
            <p:ph type="ftr" sz="quarter" idx="11"/>
          </p:nvPr>
        </p:nvSpPr>
        <p:spPr/>
        <p:txBody>
          <a:bodyPr/>
          <a:lstStyle/>
          <a:p>
            <a:pPr>
              <a:defRPr/>
            </a:pPr>
            <a:r>
              <a:rPr lang="cs-CZ" smtClean="0"/>
              <a:t>Zápatí pro jméno autora</a:t>
            </a:r>
            <a:endParaRPr lang="cs-CZ"/>
          </a:p>
        </p:txBody>
      </p:sp>
      <p:sp>
        <p:nvSpPr>
          <p:cNvPr id="6" name="Slide Number Placeholder 5"/>
          <p:cNvSpPr>
            <a:spLocks noGrp="1"/>
          </p:cNvSpPr>
          <p:nvPr>
            <p:ph type="sldNum" sz="quarter" idx="12"/>
          </p:nvPr>
        </p:nvSpPr>
        <p:spPr/>
        <p:txBody>
          <a:bodyPr/>
          <a:lstStyle/>
          <a:p>
            <a:pPr>
              <a:defRPr/>
            </a:pPr>
            <a:fld id="{FC4AA40E-B041-4AB2-A90D-1D9B0262C277}" type="slidenum">
              <a:rPr lang="cs-CZ" smtClean="0"/>
              <a:pPr>
                <a:defRPr/>
              </a:pPr>
              <a:t>‹#›</a:t>
            </a:fld>
            <a:endParaRPr lang="cs-CZ"/>
          </a:p>
        </p:txBody>
      </p:sp>
      <p:sp>
        <p:nvSpPr>
          <p:cNvPr id="7" name="Oval 6"/>
          <p:cNvSpPr/>
          <p:nvPr/>
        </p:nvSpPr>
        <p:spPr>
          <a:xfrm>
            <a:off x="4495800"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p:cNvSpPr/>
          <p:nvPr/>
        </p:nvSpPr>
        <p:spPr>
          <a:xfrm>
            <a:off x="4695825"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p:cNvSpPr/>
          <p:nvPr/>
        </p:nvSpPr>
        <p:spPr>
          <a:xfrm>
            <a:off x="4296728"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hf sldNum="0" hdr="0" dt="0"/>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Obj" preserve="1">
  <p:cSld name="Dva obsah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cs-CZ" smtClean="0"/>
              <a:t>Kliknutím lze upravit styl.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400"/>
            </a:lvl1pPr>
            <a:lvl2pPr>
              <a:defRPr sz="1600"/>
            </a:lvl2pPr>
            <a:lvl3pPr>
              <a:defRPr sz="1600"/>
            </a:lvl3pPr>
            <a:lvl4pPr>
              <a:defRPr sz="1600"/>
            </a:lvl4pPr>
            <a:lvl5pPr>
              <a:defRPr sz="1600"/>
            </a:lvl5pPr>
            <a:lvl6pPr>
              <a:defRPr sz="1600"/>
            </a:lvl6pPr>
            <a:lvl7pPr>
              <a:defRPr sz="1600"/>
            </a:lvl7pPr>
            <a:lvl8pPr>
              <a:defRPr sz="1600"/>
            </a:lvl8pPr>
            <a:lvl9pPr>
              <a:defRPr sz="1600"/>
            </a:lvl9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en-US" dirty="0" smtClean="0"/>
          </a:p>
        </p:txBody>
      </p:sp>
      <p:sp>
        <p:nvSpPr>
          <p:cNvPr id="5" name="Date Placeholder 4"/>
          <p:cNvSpPr>
            <a:spLocks noGrp="1"/>
          </p:cNvSpPr>
          <p:nvPr>
            <p:ph type="dt" sz="half" idx="10"/>
          </p:nvPr>
        </p:nvSpPr>
        <p:spPr/>
        <p:txBody>
          <a:bodyPr/>
          <a:lstStyle/>
          <a:p>
            <a:pPr>
              <a:defRPr/>
            </a:pPr>
            <a:fld id="{B851CCB9-D723-4ADC-900D-6832CCC475BD}" type="datetime1">
              <a:rPr lang="cs-CZ" smtClean="0"/>
              <a:pPr>
                <a:defRPr/>
              </a:pPr>
              <a:t>26.9.2018</a:t>
            </a:fld>
            <a:endParaRPr lang="cs-CZ"/>
          </a:p>
        </p:txBody>
      </p:sp>
      <p:sp>
        <p:nvSpPr>
          <p:cNvPr id="6" name="Footer Placeholder 5"/>
          <p:cNvSpPr>
            <a:spLocks noGrp="1"/>
          </p:cNvSpPr>
          <p:nvPr>
            <p:ph type="ftr" sz="quarter" idx="11"/>
          </p:nvPr>
        </p:nvSpPr>
        <p:spPr/>
        <p:txBody>
          <a:bodyPr/>
          <a:lstStyle/>
          <a:p>
            <a:pPr>
              <a:defRPr/>
            </a:pPr>
            <a:r>
              <a:rPr lang="cs-CZ" smtClean="0"/>
              <a:t>Zápatí pro jméno autora</a:t>
            </a:r>
            <a:endParaRPr lang="cs-CZ"/>
          </a:p>
        </p:txBody>
      </p:sp>
      <p:sp>
        <p:nvSpPr>
          <p:cNvPr id="7" name="Slide Number Placeholder 6"/>
          <p:cNvSpPr>
            <a:spLocks noGrp="1"/>
          </p:cNvSpPr>
          <p:nvPr>
            <p:ph type="sldNum" sz="quarter" idx="12"/>
          </p:nvPr>
        </p:nvSpPr>
        <p:spPr/>
        <p:txBody>
          <a:bodyPr/>
          <a:lstStyle/>
          <a:p>
            <a:pPr>
              <a:defRPr/>
            </a:pPr>
            <a:fld id="{8B817AAB-3FDB-45F5-8FC2-B9C4EC6B305F}" type="slidenum">
              <a:rPr lang="cs-CZ" smtClean="0"/>
              <a:pPr>
                <a:defRPr/>
              </a:pPr>
              <a:t>‹#›</a:t>
            </a:fld>
            <a:endParaRPr lang="cs-CZ"/>
          </a:p>
        </p:txBody>
      </p:sp>
      <p:sp>
        <p:nvSpPr>
          <p:cNvPr id="9" name="Content Placeholder 8"/>
          <p:cNvSpPr>
            <a:spLocks noGrp="1"/>
          </p:cNvSpPr>
          <p:nvPr>
            <p:ph sz="quarter" idx="13"/>
          </p:nvPr>
        </p:nvSpPr>
        <p:spPr>
          <a:xfrm>
            <a:off x="365760" y="1600200"/>
            <a:ext cx="4041648" cy="4526280"/>
          </a:xfrm>
        </p:spPr>
        <p:txBody>
          <a:body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woTxTwoObj" preserve="1">
  <p:cSld name="Porovnání">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cs-CZ" smtClean="0"/>
              <a:t>Kliknutím lze upravit styl.</a:t>
            </a:r>
            <a:endParaRPr lang="en-US"/>
          </a:p>
        </p:txBody>
      </p:sp>
      <p:sp>
        <p:nvSpPr>
          <p:cNvPr id="3" name="Text Placeholder 2"/>
          <p:cNvSpPr>
            <a:spLocks noGrp="1"/>
          </p:cNvSpPr>
          <p:nvPr>
            <p:ph type="body" idx="1"/>
          </p:nvPr>
        </p:nvSpPr>
        <p:spPr>
          <a:xfrm>
            <a:off x="457200" y="1600200"/>
            <a:ext cx="4040188" cy="609600"/>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smtClean="0"/>
              <a:t>Kliknutím lze upravit styly předlohy textu.</a:t>
            </a:r>
          </a:p>
        </p:txBody>
      </p:sp>
      <p:sp>
        <p:nvSpPr>
          <p:cNvPr id="5" name="Text Placeholder 4"/>
          <p:cNvSpPr>
            <a:spLocks noGrp="1"/>
          </p:cNvSpPr>
          <p:nvPr>
            <p:ph type="body" sz="quarter" idx="3"/>
          </p:nvPr>
        </p:nvSpPr>
        <p:spPr>
          <a:xfrm>
            <a:off x="4648200" y="1600200"/>
            <a:ext cx="4041775" cy="609600"/>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smtClean="0"/>
              <a:t>Kliknutím lze upravit styly předlohy textu.</a:t>
            </a:r>
          </a:p>
        </p:txBody>
      </p:sp>
      <p:sp>
        <p:nvSpPr>
          <p:cNvPr id="7" name="Date Placeholder 6"/>
          <p:cNvSpPr>
            <a:spLocks noGrp="1"/>
          </p:cNvSpPr>
          <p:nvPr>
            <p:ph type="dt" sz="half" idx="10"/>
          </p:nvPr>
        </p:nvSpPr>
        <p:spPr/>
        <p:txBody>
          <a:bodyPr/>
          <a:lstStyle/>
          <a:p>
            <a:pPr>
              <a:defRPr/>
            </a:pPr>
            <a:fld id="{C0B3A8A7-2913-401E-87F7-725EA1F3E624}" type="datetime1">
              <a:rPr lang="cs-CZ" smtClean="0"/>
              <a:pPr>
                <a:defRPr/>
              </a:pPr>
              <a:t>26.9.2018</a:t>
            </a:fld>
            <a:endParaRPr lang="cs-CZ"/>
          </a:p>
        </p:txBody>
      </p:sp>
      <p:sp>
        <p:nvSpPr>
          <p:cNvPr id="8" name="Footer Placeholder 7"/>
          <p:cNvSpPr>
            <a:spLocks noGrp="1"/>
          </p:cNvSpPr>
          <p:nvPr>
            <p:ph type="ftr" sz="quarter" idx="11"/>
          </p:nvPr>
        </p:nvSpPr>
        <p:spPr/>
        <p:txBody>
          <a:bodyPr/>
          <a:lstStyle/>
          <a:p>
            <a:pPr>
              <a:defRPr/>
            </a:pPr>
            <a:r>
              <a:rPr lang="cs-CZ" smtClean="0"/>
              <a:t>Zápatí pro jméno autora</a:t>
            </a:r>
            <a:endParaRPr lang="cs-CZ"/>
          </a:p>
        </p:txBody>
      </p:sp>
      <p:sp>
        <p:nvSpPr>
          <p:cNvPr id="9" name="Slide Number Placeholder 8"/>
          <p:cNvSpPr>
            <a:spLocks noGrp="1"/>
          </p:cNvSpPr>
          <p:nvPr>
            <p:ph type="sldNum" sz="quarter" idx="12"/>
          </p:nvPr>
        </p:nvSpPr>
        <p:spPr/>
        <p:txBody>
          <a:bodyPr/>
          <a:lstStyle/>
          <a:p>
            <a:pPr>
              <a:defRPr/>
            </a:pPr>
            <a:fld id="{7E315561-EDA6-4B5D-A512-E6A7743225DA}" type="slidenum">
              <a:rPr lang="cs-CZ" smtClean="0"/>
              <a:pPr>
                <a:defRPr/>
              </a:pPr>
              <a:t>‹#›</a:t>
            </a:fld>
            <a:endParaRPr lang="cs-CZ"/>
          </a:p>
        </p:txBody>
      </p:sp>
      <p:sp>
        <p:nvSpPr>
          <p:cNvPr id="11" name="Content Placeholder 10"/>
          <p:cNvSpPr>
            <a:spLocks noGrp="1"/>
          </p:cNvSpPr>
          <p:nvPr>
            <p:ph sz="quarter" idx="13"/>
          </p:nvPr>
        </p:nvSpPr>
        <p:spPr>
          <a:xfrm>
            <a:off x="457200" y="2212848"/>
            <a:ext cx="4041648" cy="3913632"/>
          </a:xfrm>
        </p:spPr>
        <p:txBody>
          <a:body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en-US" dirty="0"/>
          </a:p>
        </p:txBody>
      </p:sp>
      <p:sp>
        <p:nvSpPr>
          <p:cNvPr id="13" name="Content Placeholder 12"/>
          <p:cNvSpPr>
            <a:spLocks noGrp="1"/>
          </p:cNvSpPr>
          <p:nvPr>
            <p:ph sz="quarter" idx="14"/>
          </p:nvPr>
        </p:nvSpPr>
        <p:spPr>
          <a:xfrm>
            <a:off x="4672584" y="2212848"/>
            <a:ext cx="4041648" cy="3913187"/>
          </a:xfrm>
        </p:spPr>
        <p:txBody>
          <a:body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titleOnly" preserve="1">
  <p:cSld name="Pouze nadpi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cs-CZ" smtClean="0"/>
              <a:t>Kliknutím lze upravit styl.</a:t>
            </a:r>
            <a:endParaRPr lang="en-US" dirty="0"/>
          </a:p>
        </p:txBody>
      </p:sp>
      <p:sp>
        <p:nvSpPr>
          <p:cNvPr id="3" name="Date Placeholder 2"/>
          <p:cNvSpPr>
            <a:spLocks noGrp="1"/>
          </p:cNvSpPr>
          <p:nvPr>
            <p:ph type="dt" sz="half" idx="10"/>
          </p:nvPr>
        </p:nvSpPr>
        <p:spPr/>
        <p:txBody>
          <a:bodyPr/>
          <a:lstStyle/>
          <a:p>
            <a:pPr>
              <a:defRPr/>
            </a:pPr>
            <a:fld id="{2B0189D7-3449-47C3-89EC-76C90D57F360}" type="datetime1">
              <a:rPr lang="cs-CZ" smtClean="0"/>
              <a:pPr>
                <a:defRPr/>
              </a:pPr>
              <a:t>26.9.2018</a:t>
            </a:fld>
            <a:endParaRPr lang="cs-CZ"/>
          </a:p>
        </p:txBody>
      </p:sp>
      <p:sp>
        <p:nvSpPr>
          <p:cNvPr id="4" name="Footer Placeholder 3"/>
          <p:cNvSpPr>
            <a:spLocks noGrp="1"/>
          </p:cNvSpPr>
          <p:nvPr>
            <p:ph type="ftr" sz="quarter" idx="11"/>
          </p:nvPr>
        </p:nvSpPr>
        <p:spPr/>
        <p:txBody>
          <a:bodyPr/>
          <a:lstStyle/>
          <a:p>
            <a:pPr>
              <a:defRPr/>
            </a:pPr>
            <a:r>
              <a:rPr lang="cs-CZ" smtClean="0"/>
              <a:t>Zápatí pro jméno autora</a:t>
            </a:r>
            <a:endParaRPr lang="cs-CZ"/>
          </a:p>
        </p:txBody>
      </p:sp>
      <p:sp>
        <p:nvSpPr>
          <p:cNvPr id="5" name="Slide Number Placeholder 4"/>
          <p:cNvSpPr>
            <a:spLocks noGrp="1"/>
          </p:cNvSpPr>
          <p:nvPr>
            <p:ph type="sldNum" sz="quarter" idx="12"/>
          </p:nvPr>
        </p:nvSpPr>
        <p:spPr/>
        <p:txBody>
          <a:bodyPr/>
          <a:lstStyle/>
          <a:p>
            <a:pPr>
              <a:defRPr/>
            </a:pPr>
            <a:fld id="{5FB188F2-77B3-4357-B279-D549B7FEA3A0}" type="slidenum">
              <a:rPr lang="cs-CZ" smtClean="0"/>
              <a:pPr>
                <a:defRPr/>
              </a:pPr>
              <a:t>‹#›</a:t>
            </a:fld>
            <a:endParaRPr lang="cs-CZ"/>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blank" preserve="1">
  <p:cSld name="Prázdn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fld id="{15AB5FA2-97B1-4609-BFDD-78030B5DC9AA}" type="datetime1">
              <a:rPr lang="cs-CZ" smtClean="0"/>
              <a:pPr>
                <a:defRPr/>
              </a:pPr>
              <a:t>26.9.2018</a:t>
            </a:fld>
            <a:endParaRPr lang="cs-CZ"/>
          </a:p>
        </p:txBody>
      </p:sp>
      <p:sp>
        <p:nvSpPr>
          <p:cNvPr id="3" name="Footer Placeholder 2"/>
          <p:cNvSpPr>
            <a:spLocks noGrp="1"/>
          </p:cNvSpPr>
          <p:nvPr>
            <p:ph type="ftr" sz="quarter" idx="11"/>
          </p:nvPr>
        </p:nvSpPr>
        <p:spPr/>
        <p:txBody>
          <a:bodyPr/>
          <a:lstStyle/>
          <a:p>
            <a:pPr>
              <a:defRPr/>
            </a:pPr>
            <a:r>
              <a:rPr lang="cs-CZ" smtClean="0"/>
              <a:t>Zápatí pro jméno autora</a:t>
            </a:r>
            <a:endParaRPr lang="cs-CZ"/>
          </a:p>
        </p:txBody>
      </p:sp>
      <p:sp>
        <p:nvSpPr>
          <p:cNvPr id="4" name="Slide Number Placeholder 3"/>
          <p:cNvSpPr>
            <a:spLocks noGrp="1"/>
          </p:cNvSpPr>
          <p:nvPr>
            <p:ph type="sldNum" sz="quarter" idx="12"/>
          </p:nvPr>
        </p:nvSpPr>
        <p:spPr/>
        <p:txBody>
          <a:bodyPr/>
          <a:lstStyle/>
          <a:p>
            <a:pPr>
              <a:defRPr/>
            </a:pPr>
            <a:fld id="{B9D573BD-CE4E-432B-ADD3-D87068717A8D}" type="slidenum">
              <a:rPr lang="cs-CZ" smtClean="0"/>
              <a:pPr>
                <a:defRPr/>
              </a:pPr>
              <a:t>‹#›</a:t>
            </a:fld>
            <a:endParaRPr lang="cs-CZ"/>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objTx" preserve="1">
  <p:cSld name="Obsah s titulkem">
    <p:spTree>
      <p:nvGrpSpPr>
        <p:cNvPr id="1" name=""/>
        <p:cNvGrpSpPr/>
        <p:nvPr/>
      </p:nvGrpSpPr>
      <p:grpSpPr>
        <a:xfrm>
          <a:off x="0" y="0"/>
          <a:ext cx="0" cy="0"/>
          <a:chOff x="0" y="0"/>
          <a:chExt cx="0" cy="0"/>
        </a:xfrm>
      </p:grpSpPr>
      <p:sp>
        <p:nvSpPr>
          <p:cNvPr id="2" name="Title 1"/>
          <p:cNvSpPr>
            <a:spLocks noGrp="1"/>
          </p:cNvSpPr>
          <p:nvPr>
            <p:ph type="title"/>
          </p:nvPr>
        </p:nvSpPr>
        <p:spPr>
          <a:xfrm>
            <a:off x="5907087" y="266700"/>
            <a:ext cx="3008313" cy="2095500"/>
          </a:xfrm>
        </p:spPr>
        <p:txBody>
          <a:bodyPr anchor="b"/>
          <a:lstStyle>
            <a:lvl1pPr algn="ctr">
              <a:lnSpc>
                <a:spcPct val="100000"/>
              </a:lnSpc>
              <a:defRPr sz="2800" b="0">
                <a:effectLst>
                  <a:outerShdw blurRad="50800" dist="25400" dir="5400000" algn="t" rotWithShape="0">
                    <a:prstClr val="black">
                      <a:alpha val="25000"/>
                    </a:prstClr>
                  </a:outerShdw>
                </a:effectLst>
              </a:defRPr>
            </a:lvl1pPr>
          </a:lstStyle>
          <a:p>
            <a:r>
              <a:rPr lang="cs-CZ" smtClean="0"/>
              <a:t>Kliknutím lze upravit styl.</a:t>
            </a:r>
            <a:endParaRPr lang="en-US" dirty="0"/>
          </a:p>
        </p:txBody>
      </p:sp>
      <p:sp>
        <p:nvSpPr>
          <p:cNvPr id="3" name="Content Placeholder 2"/>
          <p:cNvSpPr>
            <a:spLocks noGrp="1"/>
          </p:cNvSpPr>
          <p:nvPr>
            <p:ph idx="1"/>
          </p:nvPr>
        </p:nvSpPr>
        <p:spPr>
          <a:xfrm>
            <a:off x="719137" y="273050"/>
            <a:ext cx="4995863"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en-US" dirty="0"/>
          </a:p>
        </p:txBody>
      </p:sp>
      <p:sp>
        <p:nvSpPr>
          <p:cNvPr id="4" name="Text Placeholder 3"/>
          <p:cNvSpPr>
            <a:spLocks noGrp="1"/>
          </p:cNvSpPr>
          <p:nvPr>
            <p:ph type="body" sz="half" idx="2"/>
          </p:nvPr>
        </p:nvSpPr>
        <p:spPr>
          <a:xfrm>
            <a:off x="5907087" y="2438400"/>
            <a:ext cx="3008313" cy="3687763"/>
          </a:xfrm>
        </p:spPr>
        <p:txBody>
          <a:bodyPr>
            <a:normAutofit/>
          </a:bodyPr>
          <a:lstStyle>
            <a:lvl1pPr marL="0" indent="0" algn="ctr">
              <a:lnSpc>
                <a:spcPct val="125000"/>
              </a:lnSpc>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cs-CZ" smtClean="0"/>
              <a:t>Kliknutím lze upravit styly předlohy textu.</a:t>
            </a:r>
          </a:p>
        </p:txBody>
      </p:sp>
      <p:sp>
        <p:nvSpPr>
          <p:cNvPr id="5" name="Date Placeholder 4"/>
          <p:cNvSpPr>
            <a:spLocks noGrp="1"/>
          </p:cNvSpPr>
          <p:nvPr>
            <p:ph type="dt" sz="half" idx="10"/>
          </p:nvPr>
        </p:nvSpPr>
        <p:spPr/>
        <p:txBody>
          <a:bodyPr/>
          <a:lstStyle/>
          <a:p>
            <a:pPr>
              <a:defRPr/>
            </a:pPr>
            <a:fld id="{2E101601-22EF-454F-8542-8865AA54012B}" type="datetime1">
              <a:rPr lang="cs-CZ" smtClean="0"/>
              <a:pPr>
                <a:defRPr/>
              </a:pPr>
              <a:t>26.9.2018</a:t>
            </a:fld>
            <a:endParaRPr lang="cs-CZ"/>
          </a:p>
        </p:txBody>
      </p:sp>
      <p:sp>
        <p:nvSpPr>
          <p:cNvPr id="6" name="Footer Placeholder 5"/>
          <p:cNvSpPr>
            <a:spLocks noGrp="1"/>
          </p:cNvSpPr>
          <p:nvPr>
            <p:ph type="ftr" sz="quarter" idx="11"/>
          </p:nvPr>
        </p:nvSpPr>
        <p:spPr/>
        <p:txBody>
          <a:bodyPr/>
          <a:lstStyle/>
          <a:p>
            <a:pPr>
              <a:defRPr/>
            </a:pPr>
            <a:r>
              <a:rPr lang="cs-CZ" smtClean="0"/>
              <a:t>Zápatí pro jméno autora</a:t>
            </a:r>
            <a:endParaRPr lang="cs-CZ"/>
          </a:p>
        </p:txBody>
      </p:sp>
      <p:sp>
        <p:nvSpPr>
          <p:cNvPr id="7" name="Slide Number Placeholder 6"/>
          <p:cNvSpPr>
            <a:spLocks noGrp="1"/>
          </p:cNvSpPr>
          <p:nvPr>
            <p:ph type="sldNum" sz="quarter" idx="12"/>
          </p:nvPr>
        </p:nvSpPr>
        <p:spPr/>
        <p:txBody>
          <a:bodyPr/>
          <a:lstStyle/>
          <a:p>
            <a:pPr>
              <a:defRPr/>
            </a:pPr>
            <a:fld id="{F7CC3053-5764-4CAB-8C5A-90853B81B171}" type="slidenum">
              <a:rPr lang="cs-CZ" smtClean="0"/>
              <a:pPr>
                <a:defRPr/>
              </a:pPr>
              <a:t>‹#›</a:t>
            </a:fld>
            <a:endParaRPr lang="cs-CZ"/>
          </a:p>
        </p:txBody>
      </p:sp>
      <p:sp>
        <p:nvSpPr>
          <p:cNvPr id="8" name="Nadpis 1"/>
          <p:cNvSpPr txBox="1">
            <a:spLocks/>
          </p:cNvSpPr>
          <p:nvPr userDrawn="1"/>
        </p:nvSpPr>
        <p:spPr>
          <a:xfrm>
            <a:off x="250825" y="269875"/>
            <a:ext cx="7200900" cy="1143000"/>
          </a:xfrm>
          <a:prstGeom prst="rect">
            <a:avLst/>
          </a:prstGeom>
        </p:spPr>
        <p:txBody>
          <a:bodyPr>
            <a:normAutofit/>
          </a:bodyPr>
          <a:lstStyle>
            <a:lvl1pPr algn="l">
              <a:defRPr sz="2500">
                <a:solidFill>
                  <a:schemeClr val="bg1"/>
                </a:solidFill>
              </a:defRPr>
            </a:lvl1pPr>
          </a:lstStyle>
          <a:p>
            <a:pPr fontAlgn="auto">
              <a:spcAft>
                <a:spcPts val="0"/>
              </a:spcAft>
              <a:defRPr/>
            </a:pPr>
            <a:r>
              <a:rPr lang="cs-CZ" smtClean="0">
                <a:latin typeface="+mj-lt"/>
                <a:ea typeface="+mj-ea"/>
                <a:cs typeface="+mj-cs"/>
              </a:rPr>
              <a:t>Klepnutím lze upravit styl předlohy nadpisů.</a:t>
            </a:r>
            <a:endParaRPr lang="cs-CZ" dirty="0">
              <a:latin typeface="+mj-lt"/>
              <a:ea typeface="+mj-ea"/>
              <a:cs typeface="+mj-cs"/>
            </a:endParaRP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9.xml"/><Relationship Id="rId13" Type="http://schemas.openxmlformats.org/officeDocument/2006/relationships/slideLayout" Target="../slideLayouts/slideLayout14.xml"/><Relationship Id="rId18" Type="http://schemas.openxmlformats.org/officeDocument/2006/relationships/slideLayout" Target="../slideLayouts/slideLayout19.xml"/><Relationship Id="rId3" Type="http://schemas.openxmlformats.org/officeDocument/2006/relationships/slideLayout" Target="../slideLayouts/slideLayout4.xml"/><Relationship Id="rId7" Type="http://schemas.openxmlformats.org/officeDocument/2006/relationships/slideLayout" Target="../slideLayouts/slideLayout8.xml"/><Relationship Id="rId12" Type="http://schemas.openxmlformats.org/officeDocument/2006/relationships/slideLayout" Target="../slideLayouts/slideLayout13.xml"/><Relationship Id="rId17" Type="http://schemas.openxmlformats.org/officeDocument/2006/relationships/slideLayout" Target="../slideLayouts/slideLayout18.xml"/><Relationship Id="rId2" Type="http://schemas.openxmlformats.org/officeDocument/2006/relationships/slideLayout" Target="../slideLayouts/slideLayout3.xml"/><Relationship Id="rId16" Type="http://schemas.openxmlformats.org/officeDocument/2006/relationships/slideLayout" Target="../slideLayouts/slideLayout17.xml"/><Relationship Id="rId20" Type="http://schemas.openxmlformats.org/officeDocument/2006/relationships/image" Target="../media/image3.jpeg"/><Relationship Id="rId1" Type="http://schemas.openxmlformats.org/officeDocument/2006/relationships/slideLayout" Target="../slideLayouts/slideLayout2.xml"/><Relationship Id="rId6" Type="http://schemas.openxmlformats.org/officeDocument/2006/relationships/slideLayout" Target="../slideLayouts/slideLayout7.xml"/><Relationship Id="rId11" Type="http://schemas.openxmlformats.org/officeDocument/2006/relationships/slideLayout" Target="../slideLayouts/slideLayout12.xml"/><Relationship Id="rId5" Type="http://schemas.openxmlformats.org/officeDocument/2006/relationships/slideLayout" Target="../slideLayouts/slideLayout6.xml"/><Relationship Id="rId15" Type="http://schemas.openxmlformats.org/officeDocument/2006/relationships/slideLayout" Target="../slideLayouts/slideLayout16.xml"/><Relationship Id="rId10" Type="http://schemas.openxmlformats.org/officeDocument/2006/relationships/slideLayout" Target="../slideLayouts/slideLayout11.xml"/><Relationship Id="rId19" Type="http://schemas.openxmlformats.org/officeDocument/2006/relationships/theme" Target="../theme/theme2.xml"/><Relationship Id="rId4" Type="http://schemas.openxmlformats.org/officeDocument/2006/relationships/slideLayout" Target="../slideLayouts/slideLayout5.xml"/><Relationship Id="rId9" Type="http://schemas.openxmlformats.org/officeDocument/2006/relationships/slideLayout" Target="../slideLayouts/slideLayout10.xml"/><Relationship Id="rId14" Type="http://schemas.openxmlformats.org/officeDocument/2006/relationships/slideLayout" Target="../slideLayouts/slideLayout15.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4" name="Zástupný symbol pro datum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cs typeface="+mn-cs"/>
              </a:defRPr>
            </a:lvl1pPr>
          </a:lstStyle>
          <a:p>
            <a:pPr>
              <a:defRPr/>
            </a:pPr>
            <a:fld id="{253AEE5D-C21D-4CAD-92B4-2FC3647DA38E}" type="datetime1">
              <a:rPr lang="cs-CZ"/>
              <a:pPr>
                <a:defRPr/>
              </a:pPr>
              <a:t>26.9.2018</a:t>
            </a:fld>
            <a:endParaRPr lang="cs-CZ"/>
          </a:p>
        </p:txBody>
      </p:sp>
      <p:sp>
        <p:nvSpPr>
          <p:cNvPr id="5" name="Zástupný symbol pro zápatí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r>
              <a:rPr lang="cs-CZ"/>
              <a:t>Zápatí pro jméno autora</a:t>
            </a:r>
          </a:p>
        </p:txBody>
      </p:sp>
      <p:sp>
        <p:nvSpPr>
          <p:cNvPr id="6" name="Zástupný symbol pro číslo snímku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cs typeface="+mn-cs"/>
              </a:defRPr>
            </a:lvl1pPr>
          </a:lstStyle>
          <a:p>
            <a:pPr>
              <a:defRPr/>
            </a:pPr>
            <a:fld id="{0535C0DF-387F-4AFA-80A6-21492210662B}" type="slidenum">
              <a:rPr lang="cs-CZ"/>
              <a:pPr>
                <a:defRPr/>
              </a:pPr>
              <a:t>‹#›</a:t>
            </a:fld>
            <a:endParaRPr lang="cs-CZ"/>
          </a:p>
        </p:txBody>
      </p:sp>
      <p:pic>
        <p:nvPicPr>
          <p:cNvPr id="1029" name="Obrázek 7" descr="zkusebnictvi_ms.jpg"/>
          <p:cNvPicPr>
            <a:picLocks noChangeAspect="1"/>
          </p:cNvPicPr>
          <p:nvPr userDrawn="1"/>
        </p:nvPicPr>
        <p:blipFill>
          <a:blip r:embed="rId3" cstate="print"/>
          <a:srcRect/>
          <a:stretch>
            <a:fillRect/>
          </a:stretch>
        </p:blipFill>
        <p:spPr bwMode="auto">
          <a:xfrm>
            <a:off x="0" y="0"/>
            <a:ext cx="9144000" cy="6858000"/>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708" r:id="rId1"/>
  </p:sldLayoutIdLst>
  <p:hf sldNum="0" hd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0"/>
            <a:ext cx="8229600" cy="1600200"/>
          </a:xfrm>
          <a:prstGeom prst="rect">
            <a:avLst/>
          </a:prstGeom>
        </p:spPr>
        <p:txBody>
          <a:bodyPr vert="horz" lIns="91440" tIns="45720" rIns="91440" bIns="45720" rtlCol="0" anchor="b">
            <a:noAutofit/>
          </a:bodyPr>
          <a:lstStyle/>
          <a:p>
            <a:r>
              <a:rPr lang="cs-CZ" smtClean="0"/>
              <a:t>Kliknutím lze upravit styl.</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en-US" dirty="0" smtClean="0"/>
          </a:p>
        </p:txBody>
      </p:sp>
      <p:sp>
        <p:nvSpPr>
          <p:cNvPr id="4" name="Date Placeholder 3"/>
          <p:cNvSpPr>
            <a:spLocks noGrp="1"/>
          </p:cNvSpPr>
          <p:nvPr>
            <p:ph type="dt" sz="half" idx="2"/>
          </p:nvPr>
        </p:nvSpPr>
        <p:spPr>
          <a:xfrm>
            <a:off x="6363347" y="6356350"/>
            <a:ext cx="2085975" cy="365125"/>
          </a:xfrm>
          <a:prstGeom prst="rect">
            <a:avLst/>
          </a:prstGeom>
        </p:spPr>
        <p:txBody>
          <a:bodyPr vert="horz" lIns="91440" tIns="45720" rIns="45720" bIns="45720" rtlCol="0" anchor="ctr"/>
          <a:lstStyle>
            <a:lvl1pPr algn="r">
              <a:defRPr sz="1200">
                <a:solidFill>
                  <a:schemeClr val="tx1">
                    <a:lumMod val="65000"/>
                    <a:lumOff val="35000"/>
                  </a:schemeClr>
                </a:solidFill>
                <a:latin typeface="Century Gothic" pitchFamily="34" charset="0"/>
              </a:defRPr>
            </a:lvl1pPr>
          </a:lstStyle>
          <a:p>
            <a:pPr>
              <a:defRPr/>
            </a:pPr>
            <a:fld id="{253AEE5D-C21D-4CAD-92B4-2FC3647DA38E}" type="datetime1">
              <a:rPr lang="cs-CZ" smtClean="0"/>
              <a:pPr>
                <a:defRPr/>
              </a:pPr>
              <a:t>26.9.2018</a:t>
            </a:fld>
            <a:endParaRPr lang="cs-CZ"/>
          </a:p>
        </p:txBody>
      </p:sp>
      <p:sp>
        <p:nvSpPr>
          <p:cNvPr id="5" name="Footer Placeholder 4"/>
          <p:cNvSpPr>
            <a:spLocks noGrp="1"/>
          </p:cNvSpPr>
          <p:nvPr>
            <p:ph type="ftr" sz="quarter" idx="3"/>
          </p:nvPr>
        </p:nvSpPr>
        <p:spPr>
          <a:xfrm>
            <a:off x="659165" y="6356350"/>
            <a:ext cx="2847975" cy="365125"/>
          </a:xfrm>
          <a:prstGeom prst="rect">
            <a:avLst/>
          </a:prstGeom>
        </p:spPr>
        <p:txBody>
          <a:bodyPr vert="horz" lIns="45720" tIns="45720" rIns="91440" bIns="45720" rtlCol="0" anchor="ctr"/>
          <a:lstStyle>
            <a:lvl1pPr algn="l">
              <a:defRPr sz="1200">
                <a:solidFill>
                  <a:schemeClr val="tx1">
                    <a:lumMod val="65000"/>
                    <a:lumOff val="35000"/>
                  </a:schemeClr>
                </a:solidFill>
                <a:latin typeface="Century Gothic" pitchFamily="34" charset="0"/>
              </a:defRPr>
            </a:lvl1pPr>
          </a:lstStyle>
          <a:p>
            <a:pPr>
              <a:defRPr/>
            </a:pPr>
            <a:r>
              <a:rPr lang="cs-CZ" smtClean="0"/>
              <a:t>Zápatí pro jméno autora</a:t>
            </a:r>
            <a:endParaRPr lang="cs-CZ"/>
          </a:p>
        </p:txBody>
      </p:sp>
      <p:sp>
        <p:nvSpPr>
          <p:cNvPr id="6" name="Slide Number Placeholder 5"/>
          <p:cNvSpPr>
            <a:spLocks noGrp="1"/>
          </p:cNvSpPr>
          <p:nvPr>
            <p:ph type="sldNum" sz="quarter" idx="4"/>
          </p:nvPr>
        </p:nvSpPr>
        <p:spPr>
          <a:xfrm>
            <a:off x="8543278" y="6356350"/>
            <a:ext cx="561975" cy="365125"/>
          </a:xfrm>
          <a:prstGeom prst="rect">
            <a:avLst/>
          </a:prstGeom>
        </p:spPr>
        <p:txBody>
          <a:bodyPr vert="horz" lIns="27432" tIns="45720" rIns="45720" bIns="45720" rtlCol="0" anchor="ctr"/>
          <a:lstStyle>
            <a:lvl1pPr algn="l">
              <a:defRPr sz="1200">
                <a:solidFill>
                  <a:schemeClr val="tx1">
                    <a:lumMod val="65000"/>
                    <a:lumOff val="35000"/>
                  </a:schemeClr>
                </a:solidFill>
                <a:latin typeface="Century Gothic" pitchFamily="34" charset="0"/>
              </a:defRPr>
            </a:lvl1pPr>
          </a:lstStyle>
          <a:p>
            <a:pPr>
              <a:defRPr/>
            </a:pPr>
            <a:fld id="{0535C0DF-387F-4AFA-80A6-21492210662B}" type="slidenum">
              <a:rPr lang="cs-CZ" smtClean="0"/>
              <a:pPr>
                <a:defRPr/>
              </a:pPr>
              <a:t>‹#›</a:t>
            </a:fld>
            <a:endParaRPr lang="cs-CZ"/>
          </a:p>
        </p:txBody>
      </p:sp>
      <p:sp>
        <p:nvSpPr>
          <p:cNvPr id="7" name="Oval 6"/>
          <p:cNvSpPr/>
          <p:nvPr/>
        </p:nvSpPr>
        <p:spPr>
          <a:xfrm>
            <a:off x="8457760" y="6499384"/>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8" name="Oval 7"/>
          <p:cNvSpPr/>
          <p:nvPr/>
        </p:nvSpPr>
        <p:spPr>
          <a:xfrm>
            <a:off x="569119" y="6499384"/>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Obrázek 7" descr="zkusebnictvi_v.jpg"/>
          <p:cNvPicPr>
            <a:picLocks noChangeAspect="1"/>
          </p:cNvPicPr>
          <p:nvPr userDrawn="1"/>
        </p:nvPicPr>
        <p:blipFill>
          <a:blip r:embed="rId20" cstate="print"/>
          <a:srcRect/>
          <a:stretch>
            <a:fillRect/>
          </a:stretch>
        </p:blipFill>
        <p:spPr bwMode="auto">
          <a:xfrm>
            <a:off x="0" y="0"/>
            <a:ext cx="9144000" cy="6858000"/>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719" r:id="rId1"/>
    <p:sldLayoutId id="2147483720" r:id="rId2"/>
    <p:sldLayoutId id="2147483721" r:id="rId3"/>
    <p:sldLayoutId id="2147483722" r:id="rId4"/>
    <p:sldLayoutId id="2147483723" r:id="rId5"/>
    <p:sldLayoutId id="2147483724" r:id="rId6"/>
    <p:sldLayoutId id="2147483725" r:id="rId7"/>
    <p:sldLayoutId id="2147483726" r:id="rId8"/>
    <p:sldLayoutId id="2147483727" r:id="rId9"/>
    <p:sldLayoutId id="2147483728" r:id="rId10"/>
    <p:sldLayoutId id="2147483729" r:id="rId11"/>
    <p:sldLayoutId id="2147483730" r:id="rId12"/>
    <p:sldLayoutId id="2147483709" r:id="rId13"/>
    <p:sldLayoutId id="2147483710" r:id="rId14"/>
    <p:sldLayoutId id="2147483711" r:id="rId15"/>
    <p:sldLayoutId id="2147483712" r:id="rId16"/>
    <p:sldLayoutId id="2147483713" r:id="rId17"/>
    <p:sldLayoutId id="2147483717" r:id="rId18"/>
  </p:sldLayoutIdLst>
  <p:hf sldNum="0" hdr="0" dt="0"/>
  <p:txStyles>
    <p:titleStyle>
      <a:lvl1pPr algn="ctr" defTabSz="914400" rtl="0" eaLnBrk="1" latinLnBrk="0" hangingPunct="1">
        <a:lnSpc>
          <a:spcPts val="5800"/>
        </a:lnSpc>
        <a:spcBef>
          <a:spcPct val="0"/>
        </a:spcBef>
        <a:buNone/>
        <a:defRPr sz="5400" kern="1200">
          <a:solidFill>
            <a:schemeClr val="tx2"/>
          </a:solidFill>
          <a:effectLst>
            <a:outerShdw blurRad="63500" dist="38100" dir="5400000" algn="t" rotWithShape="0">
              <a:prstClr val="black">
                <a:alpha val="25000"/>
              </a:prstClr>
            </a:outerShdw>
          </a:effectLst>
          <a:latin typeface="+mn-lt"/>
          <a:ea typeface="+mj-ea"/>
          <a:cs typeface="+mj-cs"/>
        </a:defRPr>
      </a:lvl1pPr>
    </p:titleStyle>
    <p:bodyStyle>
      <a:lvl1pPr marL="342900" indent="-342900" algn="l" defTabSz="914400" rtl="0" eaLnBrk="1" latinLnBrk="0" hangingPunct="1">
        <a:spcBef>
          <a:spcPct val="20000"/>
        </a:spcBef>
        <a:buFont typeface="Arial" pitchFamily="34" charset="0"/>
        <a:buChar char="•"/>
        <a:defRPr sz="2400" kern="1200">
          <a:solidFill>
            <a:schemeClr val="tx1">
              <a:lumMod val="50000"/>
              <a:lumOff val="50000"/>
            </a:schemeClr>
          </a:solidFill>
          <a:latin typeface="+mj-lt"/>
          <a:ea typeface="+mn-ea"/>
          <a:cs typeface="+mn-cs"/>
        </a:defRPr>
      </a:lvl1pPr>
      <a:lvl2pPr marL="742950" indent="-28575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2pPr>
      <a:lvl3pPr marL="11430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3pPr>
      <a:lvl4pPr marL="16002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4pPr>
      <a:lvl5pPr marL="20574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5pPr>
      <a:lvl6pPr marL="25146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6pPr>
      <a:lvl7pPr marL="29718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7pPr>
      <a:lvl8pPr marL="34290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8pPr>
      <a:lvl9pPr marL="38862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hyperlink" Target="http://eur-lex.europa.eu/LexUriServ/LexUriServ.do?uri=OJ:L:2011:088:0005:0043:EN:PDF" TargetMode="Externa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hyperlink" Target="http://www.unmz.cz/office/working-consolidated-texts-of-act-no-22-1997-coll-on-technical-requirements-for-products" TargetMode="Externa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hyperlink" Target="http://eur-lex.europa.eu/LexUriServ/LexUriServ.do?uri=OJ:L:2008:218:0082:0128:EN:PDF" TargetMode="Externa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3" Type="http://schemas.openxmlformats.org/officeDocument/2006/relationships/hyperlink" Target="http://www.unmz.cz/en/30/163_02_en.htm" TargetMode="External"/><Relationship Id="rId2" Type="http://schemas.openxmlformats.org/officeDocument/2006/relationships/hyperlink" Target="http://eur-lex.europa.eu/legal-content/EN/TXT/PDF/?uri=CELEX:02011R0305-20140616&amp;qid=1441563971087&amp;from=EN" TargetMode="Externa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3" Type="http://schemas.openxmlformats.org/officeDocument/2006/relationships/hyperlink" Target="http://www.unmz.cz/urad/information-portal-construction-products" TargetMode="External"/><Relationship Id="rId2" Type="http://schemas.openxmlformats.org/officeDocument/2006/relationships/hyperlink" Target="http://www.unmz.cz/urad/csn-on-line" TargetMode="Externa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8" Type="http://schemas.openxmlformats.org/officeDocument/2006/relationships/hyperlink" Target="http://ec.europa.eu/growth/single-market/goods/free-movement-sectors/mutual-recognition/index_en.htm" TargetMode="External"/><Relationship Id="rId3" Type="http://schemas.openxmlformats.org/officeDocument/2006/relationships/hyperlink" Target="http://eur-lex.europa.eu/LexUriServ/LexUriServ.do?uri=OJ:L:2008:218:0021:0029:EN:PDF" TargetMode="External"/><Relationship Id="rId7" Type="http://schemas.openxmlformats.org/officeDocument/2006/relationships/hyperlink" Target="http://ec.europa.eu/growth/single-market/goods/free-movement-sectors/index_en.htm" TargetMode="External"/><Relationship Id="rId2" Type="http://schemas.openxmlformats.org/officeDocument/2006/relationships/hyperlink" Target="http://ec.europa.eu/growth/single-market/goods/new-legislative-framework/index_en.htm" TargetMode="External"/><Relationship Id="rId1" Type="http://schemas.openxmlformats.org/officeDocument/2006/relationships/slideLayout" Target="../slideLayouts/slideLayout3.xml"/><Relationship Id="rId6" Type="http://schemas.openxmlformats.org/officeDocument/2006/relationships/hyperlink" Target="http://ec.europa.eu/DocsRoom/documents/12661/attachments/1/translations/en/renditions/native" TargetMode="External"/><Relationship Id="rId5" Type="http://schemas.openxmlformats.org/officeDocument/2006/relationships/hyperlink" Target="http://eur-lex.europa.eu/LexUriServ/LexUriServ.do?uri=OJ:L:2008:218:0082:0128:EN:PDF" TargetMode="External"/><Relationship Id="rId4" Type="http://schemas.openxmlformats.org/officeDocument/2006/relationships/hyperlink" Target="http://eur-lex.europa.eu/LexUriServ/LexUriServ.do?uri=OJ:L:2008:218:0030:0047:EN:PDF" TargetMode="External"/><Relationship Id="rId9" Type="http://schemas.openxmlformats.org/officeDocument/2006/relationships/hyperlink" Target="http://ec.europa.eu/growth/single-market/barriers-to-trade/tris/index_en.htm" TargetMode="External"/></Relationships>
</file>

<file path=ppt/slides/_rels/slide20.xml.rels><?xml version="1.0" encoding="UTF-8" standalone="yes"?>
<Relationships xmlns="http://schemas.openxmlformats.org/package/2006/relationships"><Relationship Id="rId8" Type="http://schemas.openxmlformats.org/officeDocument/2006/relationships/hyperlink" Target="http://www.sgpstandard.cz/editor/unmz/?u=unmz/nv190/no_190.htm" TargetMode="External"/><Relationship Id="rId13" Type="http://schemas.openxmlformats.org/officeDocument/2006/relationships/hyperlink" Target="http://www.sgpstandard.cz/editor/files/stav_vyr/dok_es/pps/4_pps.htm" TargetMode="External"/><Relationship Id="rId18" Type="http://schemas.openxmlformats.org/officeDocument/2006/relationships/hyperlink" Target="http://www.sgpstandard.cz/editor/unmz/?u=stav_vyr/angl/zp_5.htm" TargetMode="External"/><Relationship Id="rId3" Type="http://schemas.openxmlformats.org/officeDocument/2006/relationships/hyperlink" Target="http://www.nlfnorm.cz/en/normy/70/prehled-harmonizovanych-norem-k-cpr" TargetMode="External"/><Relationship Id="rId21" Type="http://schemas.openxmlformats.org/officeDocument/2006/relationships/hyperlink" Target="http://www.mpo.cz/zprava147314.html" TargetMode="External"/><Relationship Id="rId7" Type="http://schemas.openxmlformats.org/officeDocument/2006/relationships/hyperlink" Target="http://www.sgpstandard.cz/editor/files/stav_vyr/1_7_ead.htm" TargetMode="External"/><Relationship Id="rId12" Type="http://schemas.openxmlformats.org/officeDocument/2006/relationships/hyperlink" Target="http://www.sgpstandard.cz/editor/files/stav_vyr/dok_es/pps/3_pps.htm" TargetMode="External"/><Relationship Id="rId17" Type="http://schemas.openxmlformats.org/officeDocument/2006/relationships/hyperlink" Target="http://www.sgpstandard.cz/editor/files/stav_vyr/angl/zp_4.htm" TargetMode="External"/><Relationship Id="rId2" Type="http://schemas.openxmlformats.org/officeDocument/2006/relationships/hyperlink" Target="http://eur-lex.europa.eu/legal-content/EN/TXT/PDF/?uri=CELEX:02011R0305-20140616&amp;qid=1415779782801&amp;from=CS" TargetMode="External"/><Relationship Id="rId16" Type="http://schemas.openxmlformats.org/officeDocument/2006/relationships/hyperlink" Target="http://www.sgpstandard.cz/editor/files/stav_vyr/angl/zp_3.htm" TargetMode="External"/><Relationship Id="rId20" Type="http://schemas.openxmlformats.org/officeDocument/2006/relationships/hyperlink" Target="http://www.sgpstandard.cz/editor/files/stav_vyr/angl/zp_7.htm" TargetMode="External"/><Relationship Id="rId1" Type="http://schemas.openxmlformats.org/officeDocument/2006/relationships/slideLayout" Target="../slideLayouts/slideLayout3.xml"/><Relationship Id="rId6" Type="http://schemas.openxmlformats.org/officeDocument/2006/relationships/hyperlink" Target="http://www.sgpstandard.cz/editor/unmz/?u=unmz/nv190/horizont.htm" TargetMode="External"/><Relationship Id="rId11" Type="http://schemas.openxmlformats.org/officeDocument/2006/relationships/hyperlink" Target="http://www.sgpstandard.cz/editor/files/stav_vyr/dok_es/pps/2_plus_pps.htm" TargetMode="External"/><Relationship Id="rId5" Type="http://schemas.openxmlformats.org/officeDocument/2006/relationships/hyperlink" Target="http://www.nlfnorm.cz/en/normy/71/harmonizovane-normy-rozdelene-do-skupin-vyrobku-podle-prilohy-iv-k-cpr" TargetMode="External"/><Relationship Id="rId15" Type="http://schemas.openxmlformats.org/officeDocument/2006/relationships/hyperlink" Target="http://www.sgpstandard.cz/editor/files/stav_vyr/angl/zp_2.htm" TargetMode="External"/><Relationship Id="rId10" Type="http://schemas.openxmlformats.org/officeDocument/2006/relationships/hyperlink" Target="http://www.sgpstandard.cz/editor/files/stav_vyr/dok_es/pps/1_pps.htm" TargetMode="External"/><Relationship Id="rId19" Type="http://schemas.openxmlformats.org/officeDocument/2006/relationships/hyperlink" Target="http://www.sgpstandard.cz/editor/files/stav_vyr/angl/zp_6.htm" TargetMode="External"/><Relationship Id="rId4" Type="http://schemas.openxmlformats.org/officeDocument/2006/relationships/hyperlink" Target="http://www.nlfnorm.cz/en/normy/72/shrnuti-zmen-provedenych-v-aktualnim-prehledu-norem" TargetMode="External"/><Relationship Id="rId9" Type="http://schemas.openxmlformats.org/officeDocument/2006/relationships/hyperlink" Target="http://www.sgpstandard.cz/editor/files/stav_vyr/dok_es/pps/1_plus_pps.htm" TargetMode="External"/><Relationship Id="rId14" Type="http://schemas.openxmlformats.org/officeDocument/2006/relationships/hyperlink" Target="http://www.sgpstandard.cz/editor/files/stav_vyr/angl/zp_1.htm" TargetMode="External"/><Relationship Id="rId22" Type="http://schemas.openxmlformats.org/officeDocument/2006/relationships/hyperlink" Target="http://ec.europa.eu/growth/sectors/construction/product-regulation/faq/index_en.htm" TargetMode="External"/></Relationships>
</file>

<file path=ppt/slides/_rels/slide21.xml.rels><?xml version="1.0" encoding="UTF-8" standalone="yes"?>
<Relationships xmlns="http://schemas.openxmlformats.org/package/2006/relationships"><Relationship Id="rId8" Type="http://schemas.openxmlformats.org/officeDocument/2006/relationships/hyperlink" Target="http://www.sgpstandard.cz/editor/files/unmz/nv163/polozky/pol_3.htm" TargetMode="External"/><Relationship Id="rId13" Type="http://schemas.openxmlformats.org/officeDocument/2006/relationships/hyperlink" Target="http://www.sgpstandard.cz/editor/files/unmz/nv163/polozky/pol_8.htm" TargetMode="External"/><Relationship Id="rId3" Type="http://schemas.openxmlformats.org/officeDocument/2006/relationships/hyperlink" Target="http://www.sgpstandard.cz/editor/files/tech_poz/tech_poz/cr/pp_cr/vybr_stav/un_163_2002/un_163_2002.htm" TargetMode="External"/><Relationship Id="rId7" Type="http://schemas.openxmlformats.org/officeDocument/2006/relationships/hyperlink" Target="http://www.sgpstandard.cz/editor/files/unmz/nv163/polozky/pol_2.htm" TargetMode="External"/><Relationship Id="rId12" Type="http://schemas.openxmlformats.org/officeDocument/2006/relationships/hyperlink" Target="http://www.sgpstandard.cz/editor/files/unmz/nv163/polozky/pol_7.htm" TargetMode="External"/><Relationship Id="rId17" Type="http://schemas.openxmlformats.org/officeDocument/2006/relationships/hyperlink" Target="http://www.sgpstandard.cz/editor/files/unmz/nv163/polozky/pol_12.htm" TargetMode="External"/><Relationship Id="rId2" Type="http://schemas.openxmlformats.org/officeDocument/2006/relationships/hyperlink" Target="http://www.unmz.cz/en/30/163_02_en.htm" TargetMode="External"/><Relationship Id="rId16" Type="http://schemas.openxmlformats.org/officeDocument/2006/relationships/hyperlink" Target="http://www.sgpstandard.cz/editor/files/unmz/nv163/polozky/pol_11.htm" TargetMode="External"/><Relationship Id="rId1" Type="http://schemas.openxmlformats.org/officeDocument/2006/relationships/slideLayout" Target="../slideLayouts/slideLayout3.xml"/><Relationship Id="rId6" Type="http://schemas.openxmlformats.org/officeDocument/2006/relationships/hyperlink" Target="http://www.sgpstandard.cz/editor/files/unmz/nv163/polozky/pol_1.htm" TargetMode="External"/><Relationship Id="rId11" Type="http://schemas.openxmlformats.org/officeDocument/2006/relationships/hyperlink" Target="http://www.sgpstandard.cz/editor/files/unmz/nv163/polozky/pol_6.htm" TargetMode="External"/><Relationship Id="rId5" Type="http://schemas.openxmlformats.org/officeDocument/2006/relationships/hyperlink" Target="http://aplikace.mvcr.cz/archiv2008/sbirka/2002/sb067-02.pdf" TargetMode="External"/><Relationship Id="rId15" Type="http://schemas.openxmlformats.org/officeDocument/2006/relationships/hyperlink" Target="http://www.sgpstandard.cz/editor/files/unmz/nv163/polozky/pol_10.htm" TargetMode="External"/><Relationship Id="rId10" Type="http://schemas.openxmlformats.org/officeDocument/2006/relationships/hyperlink" Target="http://www.sgpstandard.cz/editor/files/unmz/nv163/polozky/pol_5.htm" TargetMode="External"/><Relationship Id="rId4" Type="http://schemas.openxmlformats.org/officeDocument/2006/relationships/hyperlink" Target="http://www.sgpstandard.cz/editor/files/unmz/nv163/polozky/ao163.htm" TargetMode="External"/><Relationship Id="rId9" Type="http://schemas.openxmlformats.org/officeDocument/2006/relationships/hyperlink" Target="http://www.sgpstandard.cz/editor/files/unmz/nv163/polozky/pol_4.htm" TargetMode="External"/><Relationship Id="rId14" Type="http://schemas.openxmlformats.org/officeDocument/2006/relationships/hyperlink" Target="http://www.sgpstandard.cz/editor/files/unmz/nv163/polozky/pol_9.htm" TargetMode="External"/></Relationships>
</file>

<file path=ppt/slides/_rels/slide22.xml.rels><?xml version="1.0" encoding="UTF-8" standalone="yes"?>
<Relationships xmlns="http://schemas.openxmlformats.org/package/2006/relationships"><Relationship Id="rId8" Type="http://schemas.openxmlformats.org/officeDocument/2006/relationships/hyperlink" Target="http://www.sgpstandard.cz/editor/unmz/?u=stav_vyr/1_7m_eta.htm" TargetMode="External"/><Relationship Id="rId3" Type="http://schemas.openxmlformats.org/officeDocument/2006/relationships/hyperlink" Target="http://www.sgpstandard.cz/editor/files/stav_vyr/1_30_cr_dalsi_en.htm" TargetMode="External"/><Relationship Id="rId7" Type="http://schemas.openxmlformats.org/officeDocument/2006/relationships/hyperlink" Target="http://www.sgpstandard.cz/editor/unmz/?u=stav_vyr/1_6a_hen.htm" TargetMode="External"/><Relationship Id="rId2" Type="http://schemas.openxmlformats.org/officeDocument/2006/relationships/hyperlink" Target="http://www.sgpstandard.cz/editor/unmz/?u=unmz/uvod/prirucky/eurokod.htm" TargetMode="External"/><Relationship Id="rId1" Type="http://schemas.openxmlformats.org/officeDocument/2006/relationships/slideLayout" Target="../slideLayouts/slideLayout3.xml"/><Relationship Id="rId6" Type="http://schemas.openxmlformats.org/officeDocument/2006/relationships/hyperlink" Target="http://www.sgpstandard.cz/editor/files/stav_vyr/1_4_rk.htm" TargetMode="External"/><Relationship Id="rId5" Type="http://schemas.openxmlformats.org/officeDocument/2006/relationships/hyperlink" Target="http://www.sgpstandard.cz/editor/files/stav_vyr/1_27_zkratky.htm" TargetMode="External"/><Relationship Id="rId10" Type="http://schemas.openxmlformats.org/officeDocument/2006/relationships/hyperlink" Target="http://www.nlfnorm.cz/en/normy/475/databaze-harmonizovanych-norem-480" TargetMode="External"/><Relationship Id="rId4" Type="http://schemas.openxmlformats.org/officeDocument/2006/relationships/hyperlink" Target="http://www.sgpstandard.cz/editor/files/stav_vyr/1_24_souvis_cr_en.htm" TargetMode="External"/><Relationship Id="rId9" Type="http://schemas.openxmlformats.org/officeDocument/2006/relationships/hyperlink" Target="http://www.nlfnorm.cz/en/normy/556/harmonizovane-normy-rozdelene-podle-oblasti" TargetMode="External"/></Relationships>
</file>

<file path=ppt/slides/_rels/slide23.xml.rels><?xml version="1.0" encoding="UTF-8" standalone="yes"?>
<Relationships xmlns="http://schemas.openxmlformats.org/package/2006/relationships"><Relationship Id="rId2" Type="http://schemas.openxmlformats.org/officeDocument/2006/relationships/hyperlink" Target="http://ec.europa.eu/enterprise/newapproach/nando/index.cfm?fuseaction=na.main" TargetMode="Externa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3" Type="http://schemas.openxmlformats.org/officeDocument/2006/relationships/hyperlink" Target="http://ec.europa.eu/growth/single-market/goods/international-aspects/mutual-recognition-agreements/index_en.htm" TargetMode="External"/><Relationship Id="rId2" Type="http://schemas.openxmlformats.org/officeDocument/2006/relationships/hyperlink" Target="http://ec.europa.eu/growth/tools-databases/nando/" TargetMode="External"/><Relationship Id="rId1" Type="http://schemas.openxmlformats.org/officeDocument/2006/relationships/slideLayout" Target="../slideLayouts/slideLayout3.xml"/><Relationship Id="rId4" Type="http://schemas.openxmlformats.org/officeDocument/2006/relationships/hyperlink" Target="http://ec.europa.eu/enterprise/newapproach/nando/index.cfm?fuseaction=help.main" TargetMode="External"/></Relationships>
</file>

<file path=ppt/slides/_rels/slide2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hyperlink" Target="http://eur-lex.europa.eu/LexUriServ/LexUriServ.do?uri=OJ:L:1989:040:0012:0026:EN:PDF" TargetMode="External"/><Relationship Id="rId2" Type="http://schemas.openxmlformats.org/officeDocument/2006/relationships/hyperlink" Target="http://eur-lex.europa.eu/LexUriServ/LexUriServ.do?uri=OJ:L:2011:088:0005:0043:EN:PDF" TargetMode="External"/><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2" Type="http://schemas.openxmlformats.org/officeDocument/2006/relationships/hyperlink" Target="http://ec.europa.eu/growth/tools-databases/nando/index.cfm?fuseaction=cp.hs&amp;cpr=Y" TargetMode="External"/><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2" Type="http://schemas.openxmlformats.org/officeDocument/2006/relationships/hyperlink" Target="http://www.cia.cz/en" TargetMode="External"/><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3" Type="http://schemas.openxmlformats.org/officeDocument/2006/relationships/hyperlink" Target="http://www.ilac.org/" TargetMode="External"/><Relationship Id="rId2" Type="http://schemas.openxmlformats.org/officeDocument/2006/relationships/hyperlink" Target="http://www.european-accreditation.org/" TargetMode="External"/><Relationship Id="rId1" Type="http://schemas.openxmlformats.org/officeDocument/2006/relationships/slideLayout" Target="../slideLayouts/slideLayout3.xml"/><Relationship Id="rId4" Type="http://schemas.openxmlformats.org/officeDocument/2006/relationships/hyperlink" Target="http://www.iaf.nu/" TargetMode="External"/></Relationships>
</file>

<file path=ppt/slides/_rels/slide38.xml.rels><?xml version="1.0" encoding="UTF-8" standalone="yes"?>
<Relationships xmlns="http://schemas.openxmlformats.org/package/2006/relationships"><Relationship Id="rId3" Type="http://schemas.openxmlformats.org/officeDocument/2006/relationships/hyperlink" Target="http://ec.europa.eu/DocsRoom/documents/10006/attachments/1/translations/en/renditions/native" TargetMode="External"/><Relationship Id="rId2" Type="http://schemas.openxmlformats.org/officeDocument/2006/relationships/hyperlink" Target="mailto:cpr@mpo.cz" TargetMode="External"/><Relationship Id="rId1" Type="http://schemas.openxmlformats.org/officeDocument/2006/relationships/slideLayout" Target="../slideLayouts/slideLayout3.xml"/></Relationships>
</file>

<file path=ppt/slides/_rels/slide39.xml.rels><?xml version="1.0" encoding="UTF-8" standalone="yes"?>
<Relationships xmlns="http://schemas.openxmlformats.org/package/2006/relationships"><Relationship Id="rId3" Type="http://schemas.openxmlformats.org/officeDocument/2006/relationships/hyperlink" Target="http://www.mpo.cz/zprava157664.html" TargetMode="External"/><Relationship Id="rId2" Type="http://schemas.openxmlformats.org/officeDocument/2006/relationships/hyperlink" Target="http://www.mpo.cz/dokument142120.html" TargetMode="Externa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hyperlink" Target="http://ec.europa.eu/growth/sectors/construction/product-regulation/harmonised-standards/index_en.htm" TargetMode="External"/><Relationship Id="rId2" Type="http://schemas.openxmlformats.org/officeDocument/2006/relationships/hyperlink" Target="http://ec.europa.eu/growth/sectors/construction/product-regulation/index_en.htm" TargetMode="External"/><Relationship Id="rId1" Type="http://schemas.openxmlformats.org/officeDocument/2006/relationships/slideLayout" Target="../slideLayouts/slideLayout3.xml"/><Relationship Id="rId4" Type="http://schemas.openxmlformats.org/officeDocument/2006/relationships/hyperlink" Target="http://ec.europa.eu/growth/sectors/construction/product-regulation/european-assessment/index_en.htm" TargetMode="Externa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1.xml.rels><?xml version="1.0" encoding="UTF-8" standalone="yes"?>
<Relationships xmlns="http://schemas.openxmlformats.org/package/2006/relationships"><Relationship Id="rId2" Type="http://schemas.openxmlformats.org/officeDocument/2006/relationships/hyperlink" Target="http://ec.europa.eu/growth/tools-databases/newsroom/cf/itemdetail.cfm?item_id=7860&amp;lang=en" TargetMode="External"/><Relationship Id="rId1" Type="http://schemas.openxmlformats.org/officeDocument/2006/relationships/slideLayout" Target="../slideLayouts/slideLayout3.xml"/></Relationships>
</file>

<file path=ppt/slides/_rels/slide42.xml.rels><?xml version="1.0" encoding="UTF-8" standalone="yes"?>
<Relationships xmlns="http://schemas.openxmlformats.org/package/2006/relationships"><Relationship Id="rId2" Type="http://schemas.openxmlformats.org/officeDocument/2006/relationships/hyperlink" Target="http://ec.europa.eu/growth/tools-databases/newsroom/cf/itemdetail.cfm?item_id=7860&amp;lang=en" TargetMode="External"/><Relationship Id="rId1" Type="http://schemas.openxmlformats.org/officeDocument/2006/relationships/slideLayout" Target="../slideLayouts/slideLayout3.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1.xml.rels><?xml version="1.0" encoding="UTF-8" standalone="yes"?>
<Relationships xmlns="http://schemas.openxmlformats.org/package/2006/relationships"><Relationship Id="rId2" Type="http://schemas.openxmlformats.org/officeDocument/2006/relationships/hyperlink" Target="http://www.coi.cz/en/about-ctia/who-we-are-what-we-do/" TargetMode="External"/><Relationship Id="rId1" Type="http://schemas.openxmlformats.org/officeDocument/2006/relationships/slideLayout" Target="../slideLayouts/slideLayout3.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5.xml.rels><?xml version="1.0" encoding="UTF-8" standalone="yes"?>
<Relationships xmlns="http://schemas.openxmlformats.org/package/2006/relationships"><Relationship Id="rId2" Type="http://schemas.openxmlformats.org/officeDocument/2006/relationships/hyperlink" Target="http://ec.europa.eu/growth/sectors/construction/eurocodes_en" TargetMode="External"/><Relationship Id="rId1" Type="http://schemas.openxmlformats.org/officeDocument/2006/relationships/slideLayout" Target="../slideLayouts/slideLayout13.xml"/></Relationships>
</file>

<file path=ppt/slides/_rels/slide56.xml.rels><?xml version="1.0" encoding="UTF-8" standalone="yes"?>
<Relationships xmlns="http://schemas.openxmlformats.org/package/2006/relationships"><Relationship Id="rId2" Type="http://schemas.openxmlformats.org/officeDocument/2006/relationships/hyperlink" Target="http://eurocodes.jrc.ec.europa.eu/" TargetMode="External"/><Relationship Id="rId1" Type="http://schemas.openxmlformats.org/officeDocument/2006/relationships/slideLayout" Target="../slideLayouts/slideLayout13.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8.xml.rels><?xml version="1.0" encoding="UTF-8" standalone="yes"?>
<Relationships xmlns="http://schemas.openxmlformats.org/package/2006/relationships"><Relationship Id="rId2" Type="http://schemas.openxmlformats.org/officeDocument/2006/relationships/hyperlink" Target="http://www.sgpstandard.cz/editor/files/stav_vyr/1_30_cr_dalsi_en.htm?skipRedirect=1" TargetMode="External"/><Relationship Id="rId1" Type="http://schemas.openxmlformats.org/officeDocument/2006/relationships/slideLayout" Target="../slideLayouts/slideLayout13.xml"/></Relationships>
</file>

<file path=ppt/slides/_rels/slide59.xml.rels><?xml version="1.0" encoding="UTF-8" standalone="yes"?>
<Relationships xmlns="http://schemas.openxmlformats.org/package/2006/relationships"><Relationship Id="rId3" Type="http://schemas.openxmlformats.org/officeDocument/2006/relationships/hyperlink" Target="http://www.environdec.com/" TargetMode="External"/><Relationship Id="rId2" Type="http://schemas.openxmlformats.org/officeDocument/2006/relationships/notesSlide" Target="../notesSlides/notesSlide1.xml"/><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hyperlink" Target="http://ec.europa.eu/growth/tools-databases/newsroom/cf/itemdetail.cfm?item_id=8419&amp;lang=en&amp;tpa_id=1050&amp;title=CE-marking-for-construction-products-'step-by-step'-guide-now-available-in-all-EU-languages" TargetMode="Externa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Nadpis 2"/>
          <p:cNvSpPr>
            <a:spLocks noGrp="1"/>
          </p:cNvSpPr>
          <p:nvPr>
            <p:ph type="ctrTitle"/>
          </p:nvPr>
        </p:nvSpPr>
        <p:spPr/>
        <p:txBody>
          <a:bodyPr/>
          <a:lstStyle/>
          <a:p>
            <a:r>
              <a:rPr lang="cs-CZ" sz="2800" dirty="0" smtClean="0"/>
              <a:t/>
            </a:r>
            <a:br>
              <a:rPr lang="cs-CZ" sz="2800" dirty="0" smtClean="0"/>
            </a:br>
            <a:r>
              <a:rPr lang="cs-CZ" sz="2800" dirty="0"/>
              <a:t/>
            </a:r>
            <a:br>
              <a:rPr lang="cs-CZ" sz="2800" dirty="0"/>
            </a:br>
            <a:r>
              <a:rPr lang="cs-CZ" sz="2800" dirty="0" smtClean="0"/>
              <a:t/>
            </a:r>
            <a:br>
              <a:rPr lang="cs-CZ" sz="2800" dirty="0" smtClean="0"/>
            </a:br>
            <a:r>
              <a:rPr lang="cs-CZ" sz="2800" dirty="0" smtClean="0"/>
              <a:t/>
            </a:r>
            <a:br>
              <a:rPr lang="cs-CZ" sz="2800" dirty="0" smtClean="0"/>
            </a:br>
            <a:r>
              <a:rPr lang="cs-CZ" sz="2800" dirty="0"/>
              <a:t/>
            </a:r>
            <a:br>
              <a:rPr lang="cs-CZ" sz="2800" dirty="0"/>
            </a:br>
            <a:r>
              <a:rPr lang="cs-CZ" sz="2800" dirty="0" smtClean="0"/>
              <a:t/>
            </a:r>
            <a:br>
              <a:rPr lang="cs-CZ" sz="2800" dirty="0" smtClean="0"/>
            </a:br>
            <a:r>
              <a:rPr lang="cs-CZ" sz="2800" dirty="0"/>
              <a:t/>
            </a:r>
            <a:br>
              <a:rPr lang="cs-CZ" sz="2800" dirty="0"/>
            </a:br>
            <a:endParaRPr lang="cs-CZ" sz="2800" dirty="0"/>
          </a:p>
        </p:txBody>
      </p:sp>
      <p:sp>
        <p:nvSpPr>
          <p:cNvPr id="2" name="Podnadpis 1"/>
          <p:cNvSpPr>
            <a:spLocks noGrp="1"/>
          </p:cNvSpPr>
          <p:nvPr>
            <p:ph type="subTitle" idx="1"/>
          </p:nvPr>
        </p:nvSpPr>
        <p:spPr>
          <a:xfrm>
            <a:off x="395536" y="1628800"/>
            <a:ext cx="8352928" cy="4824536"/>
          </a:xfrm>
        </p:spPr>
        <p:txBody>
          <a:bodyPr>
            <a:normAutofit/>
          </a:bodyPr>
          <a:lstStyle/>
          <a:p>
            <a:r>
              <a:rPr lang="cs-CZ" sz="2800" b="1" cap="all" dirty="0" smtClean="0">
                <a:solidFill>
                  <a:srgbClr val="0F245E"/>
                </a:solidFill>
                <a:ea typeface="+mj-ea"/>
                <a:cs typeface="+mj-cs"/>
              </a:rPr>
              <a:t>TAIEX</a:t>
            </a:r>
          </a:p>
          <a:p>
            <a:r>
              <a:rPr lang="en-US" dirty="0">
                <a:solidFill>
                  <a:schemeClr val="accent1">
                    <a:lumMod val="75000"/>
                  </a:schemeClr>
                </a:solidFill>
              </a:rPr>
              <a:t>Temporary expert assignment </a:t>
            </a:r>
            <a:endParaRPr lang="cs-CZ" dirty="0" smtClean="0">
              <a:solidFill>
                <a:schemeClr val="accent1">
                  <a:lumMod val="75000"/>
                </a:schemeClr>
              </a:solidFill>
            </a:endParaRPr>
          </a:p>
          <a:p>
            <a:r>
              <a:rPr lang="en-US" sz="2000" dirty="0" smtClean="0">
                <a:solidFill>
                  <a:schemeClr val="accent1">
                    <a:lumMod val="75000"/>
                  </a:schemeClr>
                </a:solidFill>
              </a:rPr>
              <a:t>(</a:t>
            </a:r>
            <a:r>
              <a:rPr lang="en-US" sz="2000" dirty="0">
                <a:solidFill>
                  <a:schemeClr val="accent1">
                    <a:lumMod val="75000"/>
                  </a:schemeClr>
                </a:solidFill>
              </a:rPr>
              <a:t>within the framework of transfer of Czech transitional expertise</a:t>
            </a:r>
            <a:r>
              <a:rPr lang="en-US" sz="2000" dirty="0" smtClean="0">
                <a:solidFill>
                  <a:schemeClr val="accent1">
                    <a:lumMod val="75000"/>
                  </a:schemeClr>
                </a:solidFill>
              </a:rPr>
              <a:t>)</a:t>
            </a:r>
            <a:endParaRPr lang="cs-CZ" sz="2000" dirty="0" smtClean="0">
              <a:solidFill>
                <a:schemeClr val="accent1">
                  <a:lumMod val="75000"/>
                </a:schemeClr>
              </a:solidFill>
            </a:endParaRPr>
          </a:p>
          <a:p>
            <a:pPr lvl="0"/>
            <a:r>
              <a:rPr lang="cs-CZ" sz="2800" b="1" cap="all" dirty="0" smtClean="0">
                <a:solidFill>
                  <a:srgbClr val="0F245E"/>
                </a:solidFill>
              </a:rPr>
              <a:t>- </a:t>
            </a:r>
            <a:r>
              <a:rPr lang="cs-CZ" sz="2800" b="1" u="sng" cap="all" dirty="0">
                <a:solidFill>
                  <a:srgbClr val="0F245E"/>
                </a:solidFill>
              </a:rPr>
              <a:t>CONSTRUCTION PRODUCTS </a:t>
            </a:r>
            <a:r>
              <a:rPr lang="cs-CZ" sz="2800" b="1" cap="all" dirty="0">
                <a:solidFill>
                  <a:srgbClr val="0F245E"/>
                </a:solidFill>
              </a:rPr>
              <a:t>-</a:t>
            </a:r>
          </a:p>
          <a:p>
            <a:r>
              <a:rPr lang="en-US" sz="2200" b="1" dirty="0">
                <a:solidFill>
                  <a:schemeClr val="accent1">
                    <a:lumMod val="75000"/>
                  </a:schemeClr>
                </a:solidFill>
              </a:rPr>
              <a:t>Technical regulation and Standards, Authorization, Notification, Quality infrastructure</a:t>
            </a:r>
            <a:endParaRPr lang="cs-CZ" sz="2200" b="1" dirty="0">
              <a:solidFill>
                <a:schemeClr val="accent1">
                  <a:lumMod val="75000"/>
                </a:schemeClr>
              </a:solidFill>
            </a:endParaRPr>
          </a:p>
          <a:p>
            <a:pPr eaLnBrk="1" fontAlgn="auto" hangingPunct="1">
              <a:spcAft>
                <a:spcPts val="0"/>
              </a:spcAft>
              <a:defRPr/>
            </a:pPr>
            <a:endParaRPr lang="cs-CZ" b="1" dirty="0" smtClean="0">
              <a:solidFill>
                <a:schemeClr val="tx2"/>
              </a:solidFill>
            </a:endParaRPr>
          </a:p>
          <a:p>
            <a:pPr eaLnBrk="1" fontAlgn="auto" hangingPunct="1">
              <a:spcAft>
                <a:spcPts val="0"/>
              </a:spcAft>
              <a:defRPr/>
            </a:pPr>
            <a:r>
              <a:rPr lang="cs-CZ" b="1" dirty="0" smtClean="0">
                <a:solidFill>
                  <a:schemeClr val="tx2"/>
                </a:solidFill>
              </a:rPr>
              <a:t>Václava Holušová</a:t>
            </a:r>
            <a:endParaRPr lang="cs-CZ" dirty="0" smtClean="0"/>
          </a:p>
          <a:p>
            <a:r>
              <a:rPr lang="cs-CZ" sz="2200" dirty="0" smtClean="0">
                <a:solidFill>
                  <a:schemeClr val="accent1">
                    <a:lumMod val="75000"/>
                  </a:schemeClr>
                </a:solidFill>
              </a:rPr>
              <a:t>Podgorica</a:t>
            </a:r>
            <a:r>
              <a:rPr lang="en-US" sz="2200" dirty="0" smtClean="0">
                <a:solidFill>
                  <a:schemeClr val="accent1">
                    <a:lumMod val="75000"/>
                  </a:schemeClr>
                </a:solidFill>
              </a:rPr>
              <a:t>, </a:t>
            </a:r>
            <a:r>
              <a:rPr lang="en-US" sz="2200" dirty="0">
                <a:solidFill>
                  <a:schemeClr val="accent1">
                    <a:lumMod val="75000"/>
                  </a:schemeClr>
                </a:solidFill>
              </a:rPr>
              <a:t>September </a:t>
            </a:r>
            <a:r>
              <a:rPr lang="en-US" sz="2200" dirty="0" smtClean="0">
                <a:solidFill>
                  <a:schemeClr val="accent1">
                    <a:lumMod val="75000"/>
                  </a:schemeClr>
                </a:solidFill>
              </a:rPr>
              <a:t>2</a:t>
            </a:r>
            <a:r>
              <a:rPr lang="cs-CZ" sz="2200" dirty="0" smtClean="0">
                <a:solidFill>
                  <a:schemeClr val="accent1">
                    <a:lumMod val="75000"/>
                  </a:schemeClr>
                </a:solidFill>
              </a:rPr>
              <a:t>5</a:t>
            </a:r>
            <a:r>
              <a:rPr lang="en-US" sz="2200" dirty="0" smtClean="0">
                <a:solidFill>
                  <a:schemeClr val="accent1">
                    <a:lumMod val="75000"/>
                  </a:schemeClr>
                </a:solidFill>
              </a:rPr>
              <a:t>-2</a:t>
            </a:r>
            <a:r>
              <a:rPr lang="cs-CZ" sz="2200" dirty="0" smtClean="0">
                <a:solidFill>
                  <a:schemeClr val="accent1">
                    <a:lumMod val="75000"/>
                  </a:schemeClr>
                </a:solidFill>
              </a:rPr>
              <a:t>6</a:t>
            </a:r>
            <a:r>
              <a:rPr lang="en-US" sz="2200" dirty="0" smtClean="0">
                <a:solidFill>
                  <a:schemeClr val="accent1">
                    <a:lumMod val="75000"/>
                  </a:schemeClr>
                </a:solidFill>
              </a:rPr>
              <a:t>, 201</a:t>
            </a:r>
            <a:r>
              <a:rPr lang="cs-CZ" sz="2200" dirty="0" smtClean="0">
                <a:solidFill>
                  <a:schemeClr val="accent1">
                    <a:lumMod val="75000"/>
                  </a:schemeClr>
                </a:solidFill>
              </a:rPr>
              <a:t>8</a:t>
            </a:r>
            <a:endParaRPr lang="en-US" sz="2200" dirty="0">
              <a:solidFill>
                <a:schemeClr val="accent1">
                  <a:lumMod val="75000"/>
                </a:schemeClr>
              </a:solidFill>
            </a:endParaRPr>
          </a:p>
          <a:p>
            <a:endParaRPr lang="cs-CZ" sz="2200" b="1" dirty="0" smtClean="0">
              <a:solidFill>
                <a:schemeClr val="accent1">
                  <a:lumMod val="75000"/>
                </a:schemeClr>
              </a:solidFill>
            </a:endParaRPr>
          </a:p>
          <a:p>
            <a:endParaRPr lang="cs-CZ" dirty="0"/>
          </a:p>
        </p:txBody>
      </p:sp>
      <p:pic>
        <p:nvPicPr>
          <p:cNvPr id="1028"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275856" y="516098"/>
            <a:ext cx="2689225" cy="841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147" name="Nadpis 4"/>
          <p:cNvSpPr>
            <a:spLocks noGrp="1"/>
          </p:cNvSpPr>
          <p:nvPr>
            <p:ph type="title"/>
          </p:nvPr>
        </p:nvSpPr>
        <p:spPr bwMode="auto">
          <a:xfrm>
            <a:off x="457200" y="0"/>
            <a:ext cx="8229600" cy="1340768"/>
          </a:xfrm>
          <a:noFill/>
          <a:ln>
            <a:miter lim="800000"/>
            <a:headEnd/>
            <a:tailEnd/>
          </a:ln>
        </p:spPr>
        <p:txBody>
          <a:bodyPr vert="horz" wrap="square" lIns="91440" tIns="45720" rIns="91440" bIns="45720" numCol="1" anchorCtr="0" compatLnSpc="1">
            <a:prstTxWarp prst="textNoShape">
              <a:avLst/>
            </a:prstTxWarp>
          </a:bodyPr>
          <a:lstStyle/>
          <a:p>
            <a:pPr eaLnBrk="1" hangingPunct="1"/>
            <a:r>
              <a:rPr lang="en-US" sz="2800" b="1" dirty="0">
                <a:latin typeface="Arial" pitchFamily="34" charset="0"/>
                <a:cs typeface="Arial" pitchFamily="34" charset="0"/>
              </a:rPr>
              <a:t>CE marking </a:t>
            </a:r>
            <a:endParaRPr lang="cs-CZ" b="1" dirty="0" smtClean="0">
              <a:latin typeface="Arial" pitchFamily="34" charset="0"/>
              <a:cs typeface="Arial" pitchFamily="34" charset="0"/>
            </a:endParaRPr>
          </a:p>
        </p:txBody>
      </p:sp>
      <p:sp>
        <p:nvSpPr>
          <p:cNvPr id="6148" name="Zástupný symbol pro obsah 5"/>
          <p:cNvSpPr>
            <a:spLocks noGrp="1"/>
          </p:cNvSpPr>
          <p:nvPr>
            <p:ph idx="1"/>
          </p:nvPr>
        </p:nvSpPr>
        <p:spPr bwMode="auto">
          <a:noFill/>
          <a:ln>
            <a:miter lim="800000"/>
            <a:headEnd/>
            <a:tailEnd/>
          </a:ln>
        </p:spPr>
        <p:txBody>
          <a:bodyPr vert="horz" wrap="square" lIns="91440" tIns="45720" rIns="91440" bIns="45720" numCol="1" anchor="t" anchorCtr="0" compatLnSpc="1">
            <a:prstTxWarp prst="textNoShape">
              <a:avLst/>
            </a:prstTxWarp>
            <a:noAutofit/>
          </a:bodyPr>
          <a:lstStyle/>
          <a:p>
            <a:pPr>
              <a:lnSpc>
                <a:spcPct val="120000"/>
              </a:lnSpc>
            </a:pPr>
            <a:r>
              <a:rPr lang="en-US" sz="1800" dirty="0" smtClean="0">
                <a:solidFill>
                  <a:schemeClr val="tx1"/>
                </a:solidFill>
                <a:latin typeface="Arial" pitchFamily="34" charset="0"/>
                <a:cs typeface="Arial" pitchFamily="34" charset="0"/>
              </a:rPr>
              <a:t>The industry calls for a European </a:t>
            </a:r>
            <a:r>
              <a:rPr lang="en-US" sz="1800" dirty="0" err="1" smtClean="0">
                <a:solidFill>
                  <a:schemeClr val="tx1"/>
                </a:solidFill>
                <a:latin typeface="Arial" pitchFamily="34" charset="0"/>
                <a:cs typeface="Arial" pitchFamily="34" charset="0"/>
              </a:rPr>
              <a:t>harmonised</a:t>
            </a:r>
            <a:r>
              <a:rPr lang="en-US" sz="1800" dirty="0" smtClean="0">
                <a:solidFill>
                  <a:schemeClr val="tx1"/>
                </a:solidFill>
                <a:latin typeface="Arial" pitchFamily="34" charset="0"/>
                <a:cs typeface="Arial" pitchFamily="34" charset="0"/>
              </a:rPr>
              <a:t> electronic format to enhance the delivery of information</a:t>
            </a:r>
            <a:r>
              <a:rPr lang="cs-CZ" sz="1800" dirty="0" smtClean="0">
                <a:solidFill>
                  <a:schemeClr val="tx1"/>
                </a:solidFill>
                <a:latin typeface="Arial" pitchFamily="34" charset="0"/>
                <a:cs typeface="Arial" pitchFamily="34" charset="0"/>
              </a:rPr>
              <a:t> </a:t>
            </a:r>
            <a:r>
              <a:rPr lang="en-US" sz="1800" dirty="0" smtClean="0">
                <a:solidFill>
                  <a:schemeClr val="tx1"/>
                </a:solidFill>
                <a:latin typeface="Arial" pitchFamily="34" charset="0"/>
                <a:cs typeface="Arial" pitchFamily="34" charset="0"/>
              </a:rPr>
              <a:t>to the market. This common electronic format is a precondition for interaction and compatibility between</a:t>
            </a:r>
            <a:r>
              <a:rPr lang="cs-CZ" sz="1800" dirty="0" smtClean="0">
                <a:solidFill>
                  <a:schemeClr val="tx1"/>
                </a:solidFill>
                <a:latin typeface="Arial" pitchFamily="34" charset="0"/>
                <a:cs typeface="Arial" pitchFamily="34" charset="0"/>
              </a:rPr>
              <a:t> </a:t>
            </a:r>
            <a:r>
              <a:rPr lang="en-US" sz="1800" dirty="0" smtClean="0">
                <a:solidFill>
                  <a:schemeClr val="tx1"/>
                </a:solidFill>
                <a:latin typeface="Arial" pitchFamily="34" charset="0"/>
                <a:cs typeface="Arial" pitchFamily="34" charset="0"/>
              </a:rPr>
              <a:t>IT tools, be it software or databanks, from different developers.</a:t>
            </a:r>
            <a:endParaRPr lang="cs-CZ" sz="1800" dirty="0" smtClean="0">
              <a:solidFill>
                <a:schemeClr val="tx1"/>
              </a:solidFill>
              <a:latin typeface="Arial" pitchFamily="34" charset="0"/>
              <a:cs typeface="Arial" pitchFamily="34" charset="0"/>
            </a:endParaRPr>
          </a:p>
          <a:p>
            <a:pPr>
              <a:lnSpc>
                <a:spcPct val="120000"/>
              </a:lnSpc>
            </a:pPr>
            <a:r>
              <a:rPr lang="cs-CZ" sz="1800" dirty="0" err="1" smtClean="0">
                <a:solidFill>
                  <a:schemeClr val="tx1"/>
                </a:solidFill>
                <a:latin typeface="Arial" pitchFamily="34" charset="0"/>
                <a:cs typeface="Arial" pitchFamily="34" charset="0"/>
              </a:rPr>
              <a:t>Construction</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Products</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Europe</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Aisbl</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association</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of</a:t>
            </a:r>
            <a:r>
              <a:rPr lang="cs-CZ" sz="1800" dirty="0" smtClean="0">
                <a:solidFill>
                  <a:schemeClr val="tx1"/>
                </a:solidFill>
                <a:latin typeface="Arial" pitchFamily="34" charset="0"/>
                <a:cs typeface="Arial" pitchFamily="34" charset="0"/>
              </a:rPr>
              <a:t> </a:t>
            </a:r>
            <a:r>
              <a:rPr lang="en-US" sz="1800" dirty="0" smtClean="0">
                <a:solidFill>
                  <a:schemeClr val="tx1"/>
                </a:solidFill>
                <a:latin typeface="Arial" pitchFamily="34" charset="0"/>
                <a:cs typeface="Arial" pitchFamily="34" charset="0"/>
              </a:rPr>
              <a:t>European construction products manufacturers, from SMEs to multinational companies.</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came</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with</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an</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initiative</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called</a:t>
            </a:r>
            <a:r>
              <a:rPr lang="cs-CZ" sz="1800" dirty="0" smtClean="0">
                <a:solidFill>
                  <a:schemeClr val="tx1"/>
                </a:solidFill>
                <a:latin typeface="Arial" pitchFamily="34" charset="0"/>
                <a:cs typeface="Arial" pitchFamily="34" charset="0"/>
              </a:rPr>
              <a:t> „</a:t>
            </a:r>
            <a:r>
              <a:rPr lang="cs-CZ" sz="1800" b="1" dirty="0" err="1" smtClean="0">
                <a:solidFill>
                  <a:schemeClr val="tx1"/>
                </a:solidFill>
                <a:latin typeface="Arial" pitchFamily="34" charset="0"/>
                <a:cs typeface="Arial" pitchFamily="34" charset="0"/>
              </a:rPr>
              <a:t>Smart</a:t>
            </a:r>
            <a:r>
              <a:rPr lang="cs-CZ" sz="1800" b="1" dirty="0" smtClean="0">
                <a:solidFill>
                  <a:schemeClr val="tx1"/>
                </a:solidFill>
                <a:latin typeface="Arial" pitchFamily="34" charset="0"/>
                <a:cs typeface="Arial" pitchFamily="34" charset="0"/>
              </a:rPr>
              <a:t> CE-</a:t>
            </a:r>
            <a:r>
              <a:rPr lang="cs-CZ" sz="1800" b="1" dirty="0" err="1" smtClean="0">
                <a:solidFill>
                  <a:schemeClr val="tx1"/>
                </a:solidFill>
                <a:latin typeface="Arial" pitchFamily="34" charset="0"/>
                <a:cs typeface="Arial" pitchFamily="34" charset="0"/>
              </a:rPr>
              <a:t>marking</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they</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encourage</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the</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Commission</a:t>
            </a:r>
            <a:r>
              <a:rPr lang="cs-CZ" sz="1800" dirty="0" smtClean="0">
                <a:solidFill>
                  <a:schemeClr val="tx1"/>
                </a:solidFill>
                <a:latin typeface="Arial" pitchFamily="34" charset="0"/>
                <a:cs typeface="Arial" pitchFamily="34" charset="0"/>
              </a:rPr>
              <a:t> to </a:t>
            </a:r>
            <a:r>
              <a:rPr lang="en-US" sz="1800" dirty="0" smtClean="0">
                <a:solidFill>
                  <a:schemeClr val="tx1"/>
                </a:solidFill>
                <a:latin typeface="Arial" pitchFamily="34" charset="0"/>
                <a:cs typeface="Arial" pitchFamily="34" charset="0"/>
              </a:rPr>
              <a:t> </a:t>
            </a:r>
            <a:r>
              <a:rPr lang="cs-CZ" sz="1800" dirty="0" smtClean="0">
                <a:solidFill>
                  <a:schemeClr val="tx1"/>
                </a:solidFill>
                <a:latin typeface="Arial" pitchFamily="34" charset="0"/>
                <a:cs typeface="Arial" pitchFamily="34" charset="0"/>
              </a:rPr>
              <a:t>l</a:t>
            </a:r>
            <a:r>
              <a:rPr lang="en-US" sz="1800" dirty="0" err="1" smtClean="0">
                <a:solidFill>
                  <a:schemeClr val="tx1"/>
                </a:solidFill>
                <a:latin typeface="Arial" pitchFamily="34" charset="0"/>
                <a:cs typeface="Arial" pitchFamily="34" charset="0"/>
              </a:rPr>
              <a:t>aunch</a:t>
            </a:r>
            <a:r>
              <a:rPr lang="en-US" sz="1800" dirty="0" smtClean="0">
                <a:solidFill>
                  <a:schemeClr val="tx1"/>
                </a:solidFill>
                <a:latin typeface="Arial" pitchFamily="34" charset="0"/>
                <a:cs typeface="Arial" pitchFamily="34" charset="0"/>
              </a:rPr>
              <a:t> the development of a European </a:t>
            </a:r>
            <a:r>
              <a:rPr lang="en-US" sz="1800" dirty="0" err="1" smtClean="0">
                <a:solidFill>
                  <a:schemeClr val="tx1"/>
                </a:solidFill>
                <a:latin typeface="Arial" pitchFamily="34" charset="0"/>
                <a:cs typeface="Arial" pitchFamily="34" charset="0"/>
              </a:rPr>
              <a:t>harmonised</a:t>
            </a:r>
            <a:r>
              <a:rPr lang="en-US" sz="1800" dirty="0" smtClean="0">
                <a:solidFill>
                  <a:schemeClr val="tx1"/>
                </a:solidFill>
                <a:latin typeface="Arial" pitchFamily="34" charset="0"/>
                <a:cs typeface="Arial" pitchFamily="34" charset="0"/>
              </a:rPr>
              <a:t> electronic format, both human and machine readable, to boost the usability of the regulatory information and the compatibility with existing or future digital systems. In particular declaration of performance of construction products</a:t>
            </a:r>
            <a:r>
              <a:rPr lang="cs-CZ" sz="1800" dirty="0" smtClean="0">
                <a:solidFill>
                  <a:schemeClr val="tx1"/>
                </a:solidFill>
                <a:latin typeface="Arial" pitchFamily="34" charset="0"/>
                <a:cs typeface="Arial" pitchFamily="34" charset="0"/>
              </a:rPr>
              <a:t>.</a:t>
            </a:r>
          </a:p>
          <a:p>
            <a:r>
              <a:rPr lang="en-US" sz="1800" dirty="0" smtClean="0">
                <a:solidFill>
                  <a:schemeClr val="tx1"/>
                </a:solidFill>
                <a:latin typeface="Arial" pitchFamily="34" charset="0"/>
                <a:cs typeface="Arial" pitchFamily="34" charset="0"/>
              </a:rPr>
              <a:t>European </a:t>
            </a:r>
            <a:r>
              <a:rPr lang="en-US" sz="1800" dirty="0" err="1" smtClean="0">
                <a:solidFill>
                  <a:schemeClr val="tx1"/>
                </a:solidFill>
                <a:latin typeface="Arial" pitchFamily="34" charset="0"/>
                <a:cs typeface="Arial" pitchFamily="34" charset="0"/>
              </a:rPr>
              <a:t>harmonised</a:t>
            </a:r>
            <a:r>
              <a:rPr lang="en-US" sz="1800" dirty="0" smtClean="0">
                <a:solidFill>
                  <a:schemeClr val="tx1"/>
                </a:solidFill>
                <a:latin typeface="Arial" pitchFamily="34" charset="0"/>
                <a:cs typeface="Arial" pitchFamily="34" charset="0"/>
              </a:rPr>
              <a:t> electronic format will facilitate private or national initiatives to develop websites,</a:t>
            </a:r>
            <a:r>
              <a:rPr lang="cs-CZ" sz="1800" dirty="0" smtClean="0">
                <a:solidFill>
                  <a:schemeClr val="tx1"/>
                </a:solidFill>
                <a:latin typeface="Arial" pitchFamily="34" charset="0"/>
                <a:cs typeface="Arial" pitchFamily="34" charset="0"/>
              </a:rPr>
              <a:t> </a:t>
            </a:r>
            <a:r>
              <a:rPr lang="en-US" sz="1800" dirty="0" smtClean="0">
                <a:solidFill>
                  <a:schemeClr val="tx1"/>
                </a:solidFill>
                <a:latin typeface="Arial" pitchFamily="34" charset="0"/>
                <a:cs typeface="Arial" pitchFamily="34" charset="0"/>
              </a:rPr>
              <a:t>apps, databanks, software and any IT tools to address the needs of regulators, markets and/or customers</a:t>
            </a:r>
            <a:r>
              <a:rPr lang="cs-CZ" sz="1800" dirty="0" smtClean="0">
                <a:solidFill>
                  <a:schemeClr val="tx1"/>
                </a:solidFill>
                <a:latin typeface="Arial" pitchFamily="34" charset="0"/>
                <a:cs typeface="Arial" pitchFamily="34" charset="0"/>
              </a:rPr>
              <a:t>.</a:t>
            </a:r>
          </a:p>
        </p:txBody>
      </p:sp>
      <p:sp>
        <p:nvSpPr>
          <p:cNvPr id="2" name="Zástupný symbol pro zápatí 1"/>
          <p:cNvSpPr>
            <a:spLocks noGrp="1"/>
          </p:cNvSpPr>
          <p:nvPr>
            <p:ph type="ftr" sz="quarter" idx="11"/>
          </p:nvPr>
        </p:nvSpPr>
        <p:spPr/>
        <p:txBody>
          <a:bodyPr/>
          <a:lstStyle/>
          <a:p>
            <a:pPr>
              <a:defRPr/>
            </a:pPr>
            <a:r>
              <a:rPr lang="cs-CZ" dirty="0" smtClean="0"/>
              <a:t>Václava </a:t>
            </a:r>
            <a:r>
              <a:rPr lang="cs-CZ" dirty="0" err="1" smtClean="0"/>
              <a:t>Holušová</a:t>
            </a:r>
            <a:endParaRPr lang="cs-CZ"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Nadpis 4"/>
          <p:cNvSpPr>
            <a:spLocks noGrp="1"/>
          </p:cNvSpPr>
          <p:nvPr>
            <p:ph type="title"/>
          </p:nvPr>
        </p:nvSpPr>
        <p:spPr bwMode="auto">
          <a:xfrm>
            <a:off x="250825" y="269875"/>
            <a:ext cx="7200900" cy="782861"/>
          </a:xfrm>
          <a:noFill/>
          <a:ln>
            <a:miter lim="800000"/>
            <a:headEnd/>
            <a:tailEnd/>
          </a:ln>
        </p:spPr>
        <p:txBody>
          <a:bodyPr vert="horz" wrap="square" lIns="91440" tIns="45720" rIns="91440" bIns="45720" numCol="1" anchorCtr="0" compatLnSpc="1">
            <a:prstTxWarp prst="textNoShape">
              <a:avLst/>
            </a:prstTxWarp>
            <a:normAutofit fontScale="90000"/>
          </a:bodyPr>
          <a:lstStyle/>
          <a:p>
            <a:r>
              <a:rPr lang="cs-CZ" sz="2000" b="1" dirty="0" err="1" smtClean="0">
                <a:effectLst>
                  <a:outerShdw blurRad="38100" dist="38100" dir="2700000" algn="tl">
                    <a:srgbClr val="000000">
                      <a:alpha val="43137"/>
                    </a:srgbClr>
                  </a:outerShdw>
                </a:effectLst>
              </a:rPr>
              <a:t>Delegated</a:t>
            </a:r>
            <a:r>
              <a:rPr lang="cs-CZ" sz="2000" b="1" dirty="0" smtClean="0">
                <a:effectLst>
                  <a:outerShdw blurRad="38100" dist="38100" dir="2700000" algn="tl">
                    <a:srgbClr val="000000">
                      <a:alpha val="43137"/>
                    </a:srgbClr>
                  </a:outerShdw>
                </a:effectLst>
              </a:rPr>
              <a:t> </a:t>
            </a:r>
            <a:r>
              <a:rPr lang="cs-CZ" sz="2000" b="1" dirty="0" err="1" smtClean="0">
                <a:effectLst>
                  <a:outerShdw blurRad="38100" dist="38100" dir="2700000" algn="tl">
                    <a:srgbClr val="000000">
                      <a:alpha val="43137"/>
                    </a:srgbClr>
                  </a:outerShdw>
                </a:effectLst>
              </a:rPr>
              <a:t>acts</a:t>
            </a:r>
            <a:endParaRPr lang="cs-CZ" sz="2000" b="1" dirty="0">
              <a:effectLst>
                <a:outerShdw blurRad="38100" dist="38100" dir="2700000" algn="tl">
                  <a:srgbClr val="000000">
                    <a:alpha val="43137"/>
                  </a:srgbClr>
                </a:outerShdw>
              </a:effectLst>
            </a:endParaRPr>
          </a:p>
        </p:txBody>
      </p:sp>
      <p:sp>
        <p:nvSpPr>
          <p:cNvPr id="6148" name="Zástupný symbol pro obsah 5"/>
          <p:cNvSpPr>
            <a:spLocks noGrp="1"/>
          </p:cNvSpPr>
          <p:nvPr>
            <p:ph idx="1"/>
          </p:nvPr>
        </p:nvSpPr>
        <p:spPr bwMode="auto">
          <a:xfrm>
            <a:off x="457200" y="1268760"/>
            <a:ext cx="8229600" cy="4857403"/>
          </a:xfrm>
          <a:noFill/>
          <a:ln>
            <a:miter lim="800000"/>
            <a:headEnd/>
            <a:tailEnd/>
          </a:ln>
        </p:spPr>
        <p:txBody>
          <a:bodyPr vert="horz" wrap="square" lIns="91440" tIns="45720" rIns="91440" bIns="45720" numCol="1" anchor="t" anchorCtr="0" compatLnSpc="1">
            <a:prstTxWarp prst="textNoShape">
              <a:avLst/>
            </a:prstTxWarp>
          </a:bodyPr>
          <a:lstStyle/>
          <a:p>
            <a:pPr>
              <a:buNone/>
            </a:pPr>
            <a:r>
              <a:rPr lang="cs-CZ" sz="1800" b="1" dirty="0" smtClean="0"/>
              <a:t>	</a:t>
            </a:r>
            <a:r>
              <a:rPr lang="en-GB" sz="1800" dirty="0" smtClean="0"/>
              <a:t>The </a:t>
            </a:r>
            <a:r>
              <a:rPr lang="en-GB" sz="1800" u="sng" dirty="0" smtClean="0">
                <a:hlinkClick r:id="rId2"/>
              </a:rPr>
              <a:t>Construction Products Regulation</a:t>
            </a:r>
            <a:r>
              <a:rPr lang="en-GB" sz="1800" dirty="0" smtClean="0"/>
              <a:t> (CPR) allows the Commission to adopt legal acts to implement or to complement the CPR, either in the form of implementing or delegated acts mentioned in Articles 26(3) and 60 of the CPR respectively</a:t>
            </a:r>
            <a:r>
              <a:rPr lang="cs-CZ" sz="1800" dirty="0" smtClean="0"/>
              <a:t>.</a:t>
            </a:r>
            <a:endParaRPr lang="cs-CZ" sz="1800" dirty="0"/>
          </a:p>
          <a:p>
            <a:pPr lvl="0">
              <a:buFont typeface="Wingdings" pitchFamily="2" charset="2"/>
              <a:buChar char="ü"/>
            </a:pPr>
            <a:endParaRPr lang="cs-CZ" sz="1800" dirty="0"/>
          </a:p>
        </p:txBody>
      </p:sp>
    </p:spTree>
    <p:extLst>
      <p:ext uri="{BB962C8B-B14F-4D97-AF65-F5344CB8AC3E}">
        <p14:creationId xmlns:p14="http://schemas.microsoft.com/office/powerpoint/2010/main" val="275351753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147" name="Nadpis 4"/>
          <p:cNvSpPr>
            <a:spLocks noGrp="1"/>
          </p:cNvSpPr>
          <p:nvPr>
            <p:ph type="title"/>
          </p:nvPr>
        </p:nvSpPr>
        <p:spPr bwMode="auto">
          <a:noFill/>
          <a:ln>
            <a:miter lim="800000"/>
            <a:headEnd/>
            <a:tailEnd/>
          </a:ln>
        </p:spPr>
        <p:txBody>
          <a:bodyPr vert="horz" wrap="square" lIns="91440" tIns="45720" rIns="91440" bIns="45720" numCol="1" anchorCtr="0" compatLnSpc="1">
            <a:prstTxWarp prst="textNoShape">
              <a:avLst/>
            </a:prstTxWarp>
            <a:normAutofit/>
          </a:bodyPr>
          <a:lstStyle/>
          <a:p>
            <a:pPr eaLnBrk="1" hangingPunct="1"/>
            <a:r>
              <a:rPr lang="en-US" sz="2400" b="1" dirty="0" smtClean="0">
                <a:latin typeface="Arial" pitchFamily="34" charset="0"/>
                <a:cs typeface="Arial" pitchFamily="34" charset="0"/>
              </a:rPr>
              <a:t>Construction products in the Czech Republic</a:t>
            </a:r>
            <a:endParaRPr lang="cs-CZ" sz="2400" b="1" dirty="0" smtClean="0">
              <a:latin typeface="Arial" pitchFamily="34" charset="0"/>
              <a:cs typeface="Arial" pitchFamily="34" charset="0"/>
            </a:endParaRPr>
          </a:p>
        </p:txBody>
      </p:sp>
      <p:sp>
        <p:nvSpPr>
          <p:cNvPr id="6148" name="Zástupný symbol pro obsah 5"/>
          <p:cNvSpPr>
            <a:spLocks noGrp="1"/>
          </p:cNvSpPr>
          <p:nvPr>
            <p:ph idx="1"/>
          </p:nvPr>
        </p:nvSpPr>
        <p:spPr bwMode="auto">
          <a:noFill/>
          <a:ln>
            <a:miter lim="800000"/>
            <a:headEnd/>
            <a:tailEnd/>
          </a:ln>
        </p:spPr>
        <p:txBody>
          <a:bodyPr vert="horz" wrap="square" lIns="91440" tIns="45720" rIns="91440" bIns="45720" numCol="1" anchor="t" anchorCtr="0" compatLnSpc="1">
            <a:prstTxWarp prst="textNoShape">
              <a:avLst/>
            </a:prstTxWarp>
          </a:bodyPr>
          <a:lstStyle/>
          <a:p>
            <a:pPr marL="0">
              <a:spcBef>
                <a:spcPts val="0"/>
              </a:spcBef>
              <a:buNone/>
            </a:pPr>
            <a:endParaRPr lang="cs-CZ" sz="1800" dirty="0" smtClean="0">
              <a:solidFill>
                <a:schemeClr val="tx1"/>
              </a:solidFill>
              <a:latin typeface="Arial" pitchFamily="34" charset="0"/>
              <a:cs typeface="Arial" pitchFamily="34" charset="0"/>
            </a:endParaRPr>
          </a:p>
          <a:p>
            <a:pPr marL="0">
              <a:spcBef>
                <a:spcPts val="0"/>
              </a:spcBef>
              <a:buNone/>
            </a:pPr>
            <a:r>
              <a:rPr lang="en-US" sz="1800" dirty="0" smtClean="0">
                <a:solidFill>
                  <a:schemeClr val="tx1"/>
                </a:solidFill>
                <a:latin typeface="Arial" pitchFamily="34" charset="0"/>
                <a:cs typeface="Arial" pitchFamily="34" charset="0"/>
              </a:rPr>
              <a:t>Construction products in the Czech Republic:</a:t>
            </a:r>
            <a:endParaRPr lang="cs-CZ" sz="1800" dirty="0" smtClean="0">
              <a:solidFill>
                <a:schemeClr val="tx1"/>
              </a:solidFill>
              <a:latin typeface="Arial" pitchFamily="34" charset="0"/>
              <a:cs typeface="Arial" pitchFamily="34" charset="0"/>
            </a:endParaRPr>
          </a:p>
          <a:p>
            <a:pPr marL="0">
              <a:spcBef>
                <a:spcPts val="0"/>
              </a:spcBef>
              <a:buNone/>
            </a:pPr>
            <a:endParaRPr lang="cs-CZ" sz="1800" dirty="0" smtClean="0">
              <a:solidFill>
                <a:schemeClr val="tx1"/>
              </a:solidFill>
              <a:latin typeface="Arial" pitchFamily="34" charset="0"/>
              <a:cs typeface="Arial" pitchFamily="34" charset="0"/>
            </a:endParaRPr>
          </a:p>
          <a:p>
            <a:pPr marL="0">
              <a:spcBef>
                <a:spcPts val="0"/>
              </a:spcBef>
            </a:pPr>
            <a:r>
              <a:rPr lang="cs-CZ" sz="1800" dirty="0" smtClean="0">
                <a:solidFill>
                  <a:schemeClr val="tx1"/>
                </a:solidFill>
                <a:latin typeface="Arial" pitchFamily="34" charset="0"/>
                <a:cs typeface="Arial" pitchFamily="34" charset="0"/>
              </a:rPr>
              <a:t>S</a:t>
            </a:r>
            <a:r>
              <a:rPr lang="en-US" sz="1800" dirty="0" err="1" smtClean="0">
                <a:solidFill>
                  <a:schemeClr val="tx1"/>
                </a:solidFill>
                <a:latin typeface="Arial" pitchFamily="34" charset="0"/>
                <a:cs typeface="Arial" pitchFamily="34" charset="0"/>
              </a:rPr>
              <a:t>ystem</a:t>
            </a:r>
            <a:r>
              <a:rPr lang="en-US" sz="1800" dirty="0" smtClean="0">
                <a:solidFill>
                  <a:schemeClr val="tx1"/>
                </a:solidFill>
                <a:latin typeface="Arial" pitchFamily="34" charset="0"/>
                <a:cs typeface="Arial" pitchFamily="34" charset="0"/>
              </a:rPr>
              <a:t> of state guaranteed testing</a:t>
            </a:r>
            <a:endParaRPr lang="cs-CZ" sz="1800" dirty="0" smtClean="0">
              <a:solidFill>
                <a:schemeClr val="tx1"/>
              </a:solidFill>
              <a:latin typeface="Arial" pitchFamily="34" charset="0"/>
              <a:cs typeface="Arial" pitchFamily="34" charset="0"/>
            </a:endParaRPr>
          </a:p>
          <a:p>
            <a:pPr marL="0">
              <a:spcBef>
                <a:spcPts val="0"/>
              </a:spcBef>
            </a:pPr>
            <a:r>
              <a:rPr lang="cs-CZ" sz="1800" dirty="0" smtClean="0">
                <a:solidFill>
                  <a:schemeClr val="tx1"/>
                </a:solidFill>
                <a:latin typeface="Arial" pitchFamily="34" charset="0"/>
                <a:cs typeface="Arial" pitchFamily="34" charset="0"/>
              </a:rPr>
              <a:t>D</a:t>
            </a:r>
            <a:r>
              <a:rPr lang="en-US" sz="1800" dirty="0" err="1" smtClean="0">
                <a:solidFill>
                  <a:schemeClr val="tx1"/>
                </a:solidFill>
                <a:latin typeface="Arial" pitchFamily="34" charset="0"/>
                <a:cs typeface="Arial" pitchFamily="34" charset="0"/>
              </a:rPr>
              <a:t>istribution</a:t>
            </a:r>
            <a:r>
              <a:rPr lang="en-US" sz="1800" dirty="0" smtClean="0">
                <a:solidFill>
                  <a:schemeClr val="tx1"/>
                </a:solidFill>
                <a:latin typeface="Arial" pitchFamily="34" charset="0"/>
                <a:cs typeface="Arial" pitchFamily="34" charset="0"/>
              </a:rPr>
              <a:t> of responsibilities in harmonized and non-harmonized sphere</a:t>
            </a:r>
            <a:endParaRPr lang="cs-CZ" sz="1800" dirty="0" smtClean="0">
              <a:solidFill>
                <a:schemeClr val="tx1"/>
              </a:solidFill>
              <a:latin typeface="Arial" pitchFamily="34" charset="0"/>
              <a:cs typeface="Arial" pitchFamily="34" charset="0"/>
            </a:endParaRPr>
          </a:p>
          <a:p>
            <a:pPr marL="0">
              <a:spcBef>
                <a:spcPts val="0"/>
              </a:spcBef>
            </a:pPr>
            <a:r>
              <a:rPr lang="cs-CZ" sz="1800" dirty="0" smtClean="0">
                <a:solidFill>
                  <a:schemeClr val="tx1"/>
                </a:solidFill>
                <a:latin typeface="Arial" pitchFamily="34" charset="0"/>
                <a:cs typeface="Arial" pitchFamily="34" charset="0"/>
              </a:rPr>
              <a:t>L</a:t>
            </a:r>
            <a:r>
              <a:rPr lang="en-US" sz="1800" dirty="0" err="1" smtClean="0">
                <a:solidFill>
                  <a:schemeClr val="tx1"/>
                </a:solidFill>
                <a:latin typeface="Arial" pitchFamily="34" charset="0"/>
                <a:cs typeface="Arial" pitchFamily="34" charset="0"/>
              </a:rPr>
              <a:t>essons</a:t>
            </a:r>
            <a:r>
              <a:rPr lang="en-US" sz="1800" dirty="0" smtClean="0">
                <a:solidFill>
                  <a:schemeClr val="tx1"/>
                </a:solidFill>
                <a:latin typeface="Arial" pitchFamily="34" charset="0"/>
                <a:cs typeface="Arial" pitchFamily="34" charset="0"/>
              </a:rPr>
              <a:t> learned from the process of implementation of the CPR</a:t>
            </a:r>
            <a:endParaRPr lang="cs-CZ" sz="1800" dirty="0" smtClean="0">
              <a:solidFill>
                <a:schemeClr val="tx1"/>
              </a:solidFill>
              <a:latin typeface="Arial" pitchFamily="34" charset="0"/>
              <a:cs typeface="Arial" pitchFamily="34" charset="0"/>
            </a:endParaRPr>
          </a:p>
          <a:p>
            <a:pPr marL="0">
              <a:spcBef>
                <a:spcPts val="0"/>
              </a:spcBef>
            </a:pPr>
            <a:endParaRPr lang="cs-CZ" sz="2400" b="1" dirty="0" smtClean="0"/>
          </a:p>
          <a:p>
            <a:pPr eaLnBrk="1" hangingPunct="1">
              <a:buNone/>
            </a:pPr>
            <a:endParaRPr lang="cs-CZ" sz="1600" dirty="0" smtClean="0"/>
          </a:p>
          <a:p>
            <a:pPr eaLnBrk="1" hangingPunct="1">
              <a:buNone/>
            </a:pPr>
            <a:endParaRPr lang="cs-CZ" sz="1600" dirty="0" smtClean="0"/>
          </a:p>
        </p:txBody>
      </p:sp>
      <p:sp>
        <p:nvSpPr>
          <p:cNvPr id="2" name="Zástupný symbol pro zápatí 1"/>
          <p:cNvSpPr>
            <a:spLocks noGrp="1"/>
          </p:cNvSpPr>
          <p:nvPr>
            <p:ph type="ftr" sz="quarter" idx="11"/>
          </p:nvPr>
        </p:nvSpPr>
        <p:spPr/>
        <p:txBody>
          <a:bodyPr/>
          <a:lstStyle/>
          <a:p>
            <a:pPr>
              <a:defRPr/>
            </a:pPr>
            <a:r>
              <a:rPr lang="cs-CZ" dirty="0" smtClean="0"/>
              <a:t>Václava Holušová</a:t>
            </a:r>
            <a:endParaRPr lang="cs-CZ"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147" name="Nadpis 4"/>
          <p:cNvSpPr>
            <a:spLocks noGrp="1"/>
          </p:cNvSpPr>
          <p:nvPr>
            <p:ph type="title"/>
          </p:nvPr>
        </p:nvSpPr>
        <p:spPr bwMode="auto">
          <a:noFill/>
          <a:ln>
            <a:miter lim="800000"/>
            <a:headEnd/>
            <a:tailEnd/>
          </a:ln>
        </p:spPr>
        <p:txBody>
          <a:bodyPr vert="horz" wrap="square" lIns="91440" tIns="45720" rIns="91440" bIns="45720" numCol="1" anchorCtr="0" compatLnSpc="1">
            <a:prstTxWarp prst="textNoShape">
              <a:avLst/>
            </a:prstTxWarp>
            <a:normAutofit/>
          </a:bodyPr>
          <a:lstStyle/>
          <a:p>
            <a:pPr eaLnBrk="1" hangingPunct="1">
              <a:lnSpc>
                <a:spcPct val="100000"/>
              </a:lnSpc>
            </a:pPr>
            <a:r>
              <a:rPr lang="en-GB" sz="2400" b="1" dirty="0" smtClean="0">
                <a:latin typeface="Arial" pitchFamily="34" charset="0"/>
                <a:cs typeface="Arial" pitchFamily="34" charset="0"/>
              </a:rPr>
              <a:t>ACT No 22/1997 COLL.</a:t>
            </a:r>
            <a:r>
              <a:rPr lang="cs-CZ" sz="2400" b="1" dirty="0" smtClean="0">
                <a:latin typeface="Arial" pitchFamily="34" charset="0"/>
                <a:cs typeface="Arial" pitchFamily="34" charset="0"/>
              </a:rPr>
              <a:t>, </a:t>
            </a:r>
            <a:r>
              <a:rPr lang="en-GB" sz="2400" b="1" dirty="0" smtClean="0">
                <a:latin typeface="Arial" pitchFamily="34" charset="0"/>
                <a:cs typeface="Arial" pitchFamily="34" charset="0"/>
              </a:rPr>
              <a:t>ON TECHNICAL REQUIREMENTS FOR PRODUCTS </a:t>
            </a:r>
            <a:r>
              <a:rPr lang="cs-CZ" sz="2400" b="1" dirty="0" smtClean="0">
                <a:latin typeface="Arial" pitchFamily="34" charset="0"/>
                <a:cs typeface="Arial" pitchFamily="34" charset="0"/>
              </a:rPr>
              <a:t>– </a:t>
            </a:r>
            <a:r>
              <a:rPr lang="cs-CZ" sz="2400" dirty="0" smtClean="0">
                <a:latin typeface="Arial" pitchFamily="34" charset="0"/>
                <a:cs typeface="Arial" pitchFamily="34" charset="0"/>
              </a:rPr>
              <a:t>part 1</a:t>
            </a:r>
          </a:p>
        </p:txBody>
      </p:sp>
      <p:sp>
        <p:nvSpPr>
          <p:cNvPr id="6148" name="Zástupný symbol pro obsah 5"/>
          <p:cNvSpPr>
            <a:spLocks noGrp="1"/>
          </p:cNvSpPr>
          <p:nvPr>
            <p:ph idx="1"/>
          </p:nvPr>
        </p:nvSpPr>
        <p:spPr bwMode="auto">
          <a:noFill/>
          <a:ln>
            <a:miter lim="800000"/>
            <a:headEnd/>
            <a:tailEnd/>
          </a:ln>
        </p:spPr>
        <p:txBody>
          <a:bodyPr vert="horz" wrap="square" lIns="91440" tIns="45720" rIns="91440" bIns="45720" numCol="1" anchor="t" anchorCtr="0" compatLnSpc="1">
            <a:prstTxWarp prst="textNoShape">
              <a:avLst/>
            </a:prstTxWarp>
            <a:normAutofit fontScale="92500" lnSpcReduction="20000"/>
          </a:bodyPr>
          <a:lstStyle/>
          <a:p>
            <a:pPr>
              <a:buNone/>
            </a:pPr>
            <a:r>
              <a:rPr lang="en-GB" sz="1900" b="1" dirty="0" smtClean="0">
                <a:solidFill>
                  <a:schemeClr val="tx1"/>
                </a:solidFill>
                <a:latin typeface="Arial" pitchFamily="34" charset="0"/>
                <a:cs typeface="Arial" pitchFamily="34" charset="0"/>
                <a:hlinkClick r:id="rId2"/>
              </a:rPr>
              <a:t>ACT No 22/1997 COLL.</a:t>
            </a:r>
            <a:r>
              <a:rPr lang="cs-CZ" sz="1900" b="1" dirty="0" smtClean="0">
                <a:solidFill>
                  <a:schemeClr val="tx1"/>
                </a:solidFill>
                <a:latin typeface="Arial" pitchFamily="34" charset="0"/>
                <a:cs typeface="Arial" pitchFamily="34" charset="0"/>
                <a:hlinkClick r:id="rId2"/>
              </a:rPr>
              <a:t>, </a:t>
            </a:r>
            <a:r>
              <a:rPr lang="en-GB" sz="1900" b="1" dirty="0" smtClean="0">
                <a:solidFill>
                  <a:schemeClr val="tx1"/>
                </a:solidFill>
                <a:latin typeface="Arial" pitchFamily="34" charset="0"/>
                <a:cs typeface="Arial" pitchFamily="34" charset="0"/>
                <a:hlinkClick r:id="rId2"/>
              </a:rPr>
              <a:t>ON TECHNICAL REQUIREMENTS FOR PRODUCTS</a:t>
            </a:r>
            <a:endParaRPr lang="cs-CZ" sz="1900" b="1" dirty="0" smtClean="0">
              <a:solidFill>
                <a:schemeClr val="tx1"/>
              </a:solidFill>
              <a:latin typeface="Arial" pitchFamily="34" charset="0"/>
              <a:cs typeface="Arial" pitchFamily="34" charset="0"/>
            </a:endParaRPr>
          </a:p>
          <a:p>
            <a:pPr>
              <a:buNone/>
            </a:pPr>
            <a:r>
              <a:rPr lang="en-GB" sz="1900" dirty="0" smtClean="0">
                <a:solidFill>
                  <a:schemeClr val="tx1"/>
                </a:solidFill>
                <a:latin typeface="Arial" pitchFamily="34" charset="0"/>
                <a:cs typeface="Arial" pitchFamily="34" charset="0"/>
              </a:rPr>
              <a:t>Article 1</a:t>
            </a:r>
            <a:r>
              <a:rPr lang="cs-CZ" sz="1900" dirty="0" smtClean="0">
                <a:solidFill>
                  <a:schemeClr val="tx1"/>
                </a:solidFill>
                <a:latin typeface="Arial" pitchFamily="34" charset="0"/>
                <a:cs typeface="Arial" pitchFamily="34" charset="0"/>
              </a:rPr>
              <a:t> -</a:t>
            </a:r>
            <a:r>
              <a:rPr lang="en-GB" sz="1900" dirty="0" smtClean="0">
                <a:solidFill>
                  <a:schemeClr val="tx1"/>
                </a:solidFill>
                <a:latin typeface="Arial" pitchFamily="34" charset="0"/>
                <a:cs typeface="Arial" pitchFamily="34" charset="0"/>
              </a:rPr>
              <a:t> Scope</a:t>
            </a:r>
            <a:endParaRPr lang="cs-CZ" sz="1900" dirty="0" smtClean="0">
              <a:solidFill>
                <a:schemeClr val="tx1"/>
              </a:solidFill>
              <a:latin typeface="Arial" pitchFamily="34" charset="0"/>
              <a:cs typeface="Arial" pitchFamily="34" charset="0"/>
            </a:endParaRPr>
          </a:p>
          <a:p>
            <a:pPr>
              <a:buNone/>
            </a:pPr>
            <a:r>
              <a:rPr lang="en-GB" sz="1900" dirty="0" smtClean="0">
                <a:solidFill>
                  <a:schemeClr val="tx1"/>
                </a:solidFill>
                <a:latin typeface="Arial" pitchFamily="34" charset="0"/>
                <a:cs typeface="Arial" pitchFamily="34" charset="0"/>
              </a:rPr>
              <a:t>(1) The Act lays down </a:t>
            </a:r>
            <a:endParaRPr lang="cs-CZ" sz="1900" dirty="0" smtClean="0">
              <a:solidFill>
                <a:schemeClr val="tx1"/>
              </a:solidFill>
              <a:latin typeface="Arial" pitchFamily="34" charset="0"/>
              <a:cs typeface="Arial" pitchFamily="34" charset="0"/>
            </a:endParaRPr>
          </a:p>
          <a:p>
            <a:pPr>
              <a:buNone/>
            </a:pPr>
            <a:r>
              <a:rPr lang="en-GB" sz="1900" dirty="0" smtClean="0">
                <a:solidFill>
                  <a:schemeClr val="tx1"/>
                </a:solidFill>
                <a:latin typeface="Arial" pitchFamily="34" charset="0"/>
                <a:cs typeface="Arial" pitchFamily="34" charset="0"/>
              </a:rPr>
              <a:t>a)	the method of establishing technical requirements relating to </a:t>
            </a:r>
            <a:r>
              <a:rPr lang="en-GB" sz="1900" b="1" dirty="0" smtClean="0">
                <a:solidFill>
                  <a:schemeClr val="tx1"/>
                </a:solidFill>
                <a:latin typeface="Arial" pitchFamily="34" charset="0"/>
                <a:cs typeface="Arial" pitchFamily="34" charset="0"/>
              </a:rPr>
              <a:t>products which are likely to pose a higher degree of danger to public health and/or safety, property or environment or another public interest</a:t>
            </a:r>
            <a:r>
              <a:rPr lang="en-GB" sz="1900" dirty="0" smtClean="0">
                <a:solidFill>
                  <a:schemeClr val="tx1"/>
                </a:solidFill>
                <a:latin typeface="Arial" pitchFamily="34" charset="0"/>
                <a:cs typeface="Arial" pitchFamily="34" charset="0"/>
              </a:rPr>
              <a:t> (hereinafter referred to as “justified concern“),</a:t>
            </a:r>
            <a:endParaRPr lang="cs-CZ" sz="1900" dirty="0" smtClean="0">
              <a:solidFill>
                <a:schemeClr val="tx1"/>
              </a:solidFill>
              <a:latin typeface="Arial" pitchFamily="34" charset="0"/>
              <a:cs typeface="Arial" pitchFamily="34" charset="0"/>
            </a:endParaRPr>
          </a:p>
          <a:p>
            <a:pPr>
              <a:buNone/>
            </a:pPr>
            <a:r>
              <a:rPr lang="en-GB" sz="1900" dirty="0" smtClean="0">
                <a:solidFill>
                  <a:schemeClr val="tx1"/>
                </a:solidFill>
                <a:latin typeface="Arial" pitchFamily="34" charset="0"/>
                <a:cs typeface="Arial" pitchFamily="34" charset="0"/>
              </a:rPr>
              <a:t>b)	the rights and obligations of the persons who place on the market or distribute or put into service products which  are likely to pose a higher degree of danger to the justified concern; this is without prejudice to the provisions of special laws relating to the operation of products</a:t>
            </a:r>
            <a:r>
              <a:rPr lang="en-GB" sz="1900" baseline="30000" dirty="0" smtClean="0">
                <a:solidFill>
                  <a:schemeClr val="tx1"/>
                </a:solidFill>
                <a:latin typeface="Arial" pitchFamily="34" charset="0"/>
                <a:cs typeface="Arial" pitchFamily="34" charset="0"/>
              </a:rPr>
              <a:t>1)</a:t>
            </a:r>
            <a:r>
              <a:rPr lang="en-GB" sz="1900" dirty="0" smtClean="0">
                <a:solidFill>
                  <a:schemeClr val="tx1"/>
                </a:solidFill>
                <a:latin typeface="Arial" pitchFamily="34" charset="0"/>
                <a:cs typeface="Arial" pitchFamily="34" charset="0"/>
              </a:rPr>
              <a:t>,</a:t>
            </a:r>
            <a:endParaRPr lang="cs-CZ" sz="1900" dirty="0" smtClean="0">
              <a:solidFill>
                <a:schemeClr val="tx1"/>
              </a:solidFill>
              <a:latin typeface="Arial" pitchFamily="34" charset="0"/>
              <a:cs typeface="Arial" pitchFamily="34" charset="0"/>
            </a:endParaRPr>
          </a:p>
          <a:p>
            <a:pPr>
              <a:buNone/>
            </a:pPr>
            <a:r>
              <a:rPr lang="en-GB" sz="1900" dirty="0" smtClean="0">
                <a:solidFill>
                  <a:schemeClr val="tx1"/>
                </a:solidFill>
                <a:latin typeface="Arial" pitchFamily="34" charset="0"/>
                <a:cs typeface="Arial" pitchFamily="34" charset="0"/>
              </a:rPr>
              <a:t>c)	the rights and obligations of persons designated to carry out activities under this Act relating to the drafting and application of Czech standards or to State testing,</a:t>
            </a:r>
            <a:endParaRPr lang="cs-CZ" sz="1900" dirty="0" smtClean="0">
              <a:solidFill>
                <a:schemeClr val="tx1"/>
              </a:solidFill>
              <a:latin typeface="Arial" pitchFamily="34" charset="0"/>
              <a:cs typeface="Arial" pitchFamily="34" charset="0"/>
            </a:endParaRPr>
          </a:p>
          <a:p>
            <a:pPr>
              <a:buNone/>
            </a:pPr>
            <a:r>
              <a:rPr lang="en-GB" sz="1900" dirty="0" smtClean="0">
                <a:solidFill>
                  <a:schemeClr val="tx1"/>
                </a:solidFill>
                <a:latin typeface="Arial" pitchFamily="34" charset="0"/>
                <a:cs typeface="Arial" pitchFamily="34" charset="0"/>
              </a:rPr>
              <a:t>d)</a:t>
            </a:r>
            <a:r>
              <a:rPr lang="en-GB" sz="1900" i="1" dirty="0" smtClean="0">
                <a:solidFill>
                  <a:schemeClr val="tx1"/>
                </a:solidFill>
                <a:latin typeface="Arial" pitchFamily="34" charset="0"/>
                <a:cs typeface="Arial" pitchFamily="34" charset="0"/>
              </a:rPr>
              <a:t>	</a:t>
            </a:r>
            <a:r>
              <a:rPr lang="en-GB" sz="1900" dirty="0" smtClean="0">
                <a:solidFill>
                  <a:schemeClr val="tx1"/>
                </a:solidFill>
                <a:latin typeface="Arial" pitchFamily="34" charset="0"/>
                <a:cs typeface="Arial" pitchFamily="34" charset="0"/>
              </a:rPr>
              <a:t>the method of ensuring information obligations relating to development of technical regulations and standards resulting from international agreements and requirements of the law of the European Communities.</a:t>
            </a:r>
            <a:endParaRPr lang="cs-CZ" sz="1900" dirty="0" smtClean="0">
              <a:solidFill>
                <a:schemeClr val="tx1"/>
              </a:solidFill>
              <a:latin typeface="Arial" pitchFamily="34" charset="0"/>
              <a:cs typeface="Arial" pitchFamily="34" charset="0"/>
            </a:endParaRPr>
          </a:p>
          <a:p>
            <a:pPr marL="0">
              <a:spcBef>
                <a:spcPts val="0"/>
              </a:spcBef>
            </a:pPr>
            <a:endParaRPr lang="cs-CZ" sz="1600" dirty="0" smtClean="0"/>
          </a:p>
          <a:p>
            <a:pPr marL="0">
              <a:spcBef>
                <a:spcPts val="0"/>
              </a:spcBef>
            </a:pPr>
            <a:endParaRPr lang="cs-CZ" sz="1600" b="1" dirty="0" smtClean="0"/>
          </a:p>
          <a:p>
            <a:pPr eaLnBrk="1" hangingPunct="1">
              <a:buNone/>
            </a:pPr>
            <a:endParaRPr lang="cs-CZ" sz="1600" dirty="0" smtClean="0"/>
          </a:p>
          <a:p>
            <a:pPr eaLnBrk="1" hangingPunct="1">
              <a:buNone/>
            </a:pPr>
            <a:endParaRPr lang="cs-CZ" sz="1600" dirty="0" smtClean="0"/>
          </a:p>
        </p:txBody>
      </p:sp>
      <p:sp>
        <p:nvSpPr>
          <p:cNvPr id="2" name="Zástupný symbol pro zápatí 1"/>
          <p:cNvSpPr>
            <a:spLocks noGrp="1"/>
          </p:cNvSpPr>
          <p:nvPr>
            <p:ph type="ftr" sz="quarter" idx="11"/>
          </p:nvPr>
        </p:nvSpPr>
        <p:spPr/>
        <p:txBody>
          <a:bodyPr/>
          <a:lstStyle/>
          <a:p>
            <a:pPr>
              <a:defRPr/>
            </a:pPr>
            <a:r>
              <a:rPr lang="cs-CZ" dirty="0" smtClean="0"/>
              <a:t>Václava Holušová</a:t>
            </a:r>
            <a:endParaRPr lang="cs-CZ"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147" name="Nadpis 4"/>
          <p:cNvSpPr>
            <a:spLocks noGrp="1"/>
          </p:cNvSpPr>
          <p:nvPr>
            <p:ph type="title"/>
          </p:nvPr>
        </p:nvSpPr>
        <p:spPr bwMode="auto">
          <a:noFill/>
          <a:ln>
            <a:miter lim="800000"/>
            <a:headEnd/>
            <a:tailEnd/>
          </a:ln>
        </p:spPr>
        <p:txBody>
          <a:bodyPr vert="horz" wrap="square" lIns="91440" tIns="45720" rIns="91440" bIns="45720" numCol="1" anchorCtr="0" compatLnSpc="1">
            <a:prstTxWarp prst="textNoShape">
              <a:avLst/>
            </a:prstTxWarp>
            <a:normAutofit/>
          </a:bodyPr>
          <a:lstStyle/>
          <a:p>
            <a:pPr eaLnBrk="1" hangingPunct="1">
              <a:lnSpc>
                <a:spcPct val="100000"/>
              </a:lnSpc>
            </a:pPr>
            <a:r>
              <a:rPr lang="en-GB" sz="2400" b="1" dirty="0" smtClean="0">
                <a:latin typeface="Arial" pitchFamily="34" charset="0"/>
                <a:cs typeface="Arial" pitchFamily="34" charset="0"/>
              </a:rPr>
              <a:t>ACT No 22/1997 COLL.</a:t>
            </a:r>
            <a:r>
              <a:rPr lang="cs-CZ" sz="2400" b="1" dirty="0" smtClean="0">
                <a:latin typeface="Arial" pitchFamily="34" charset="0"/>
                <a:cs typeface="Arial" pitchFamily="34" charset="0"/>
              </a:rPr>
              <a:t>, </a:t>
            </a:r>
            <a:r>
              <a:rPr lang="en-GB" sz="2400" b="1" dirty="0" smtClean="0">
                <a:latin typeface="Arial" pitchFamily="34" charset="0"/>
                <a:cs typeface="Arial" pitchFamily="34" charset="0"/>
              </a:rPr>
              <a:t>ON TECHNICAL REQUIREMENTS FOR PRODUCTS </a:t>
            </a:r>
            <a:r>
              <a:rPr lang="cs-CZ" sz="2400" b="1" dirty="0" smtClean="0">
                <a:latin typeface="Arial" pitchFamily="34" charset="0"/>
                <a:cs typeface="Arial" pitchFamily="34" charset="0"/>
              </a:rPr>
              <a:t>– </a:t>
            </a:r>
            <a:r>
              <a:rPr lang="cs-CZ" sz="2400" dirty="0" smtClean="0">
                <a:latin typeface="Arial" pitchFamily="34" charset="0"/>
                <a:cs typeface="Arial" pitchFamily="34" charset="0"/>
              </a:rPr>
              <a:t>part 2</a:t>
            </a:r>
          </a:p>
        </p:txBody>
      </p:sp>
      <p:sp>
        <p:nvSpPr>
          <p:cNvPr id="6148" name="Zástupný symbol pro obsah 5"/>
          <p:cNvSpPr>
            <a:spLocks noGrp="1"/>
          </p:cNvSpPr>
          <p:nvPr>
            <p:ph idx="1"/>
          </p:nvPr>
        </p:nvSpPr>
        <p:spPr bwMode="auto">
          <a:noFill/>
          <a:ln>
            <a:miter lim="800000"/>
            <a:headEnd/>
            <a:tailEnd/>
          </a:ln>
        </p:spPr>
        <p:txBody>
          <a:bodyPr vert="horz" wrap="square" lIns="91440" tIns="45720" rIns="91440" bIns="45720" numCol="1" anchor="t" anchorCtr="0" compatLnSpc="1">
            <a:prstTxWarp prst="textNoShape">
              <a:avLst/>
            </a:prstTxWarp>
          </a:bodyPr>
          <a:lstStyle/>
          <a:p>
            <a:pPr marL="0">
              <a:spcBef>
                <a:spcPts val="0"/>
              </a:spcBef>
            </a:pPr>
            <a:endParaRPr lang="cs-CZ" sz="1800" dirty="0" smtClean="0"/>
          </a:p>
          <a:p>
            <a:pPr>
              <a:buNone/>
            </a:pPr>
            <a:r>
              <a:rPr lang="en-GB" sz="1800" dirty="0" smtClean="0">
                <a:solidFill>
                  <a:schemeClr val="tx1"/>
                </a:solidFill>
                <a:latin typeface="Arial" pitchFamily="34" charset="0"/>
                <a:cs typeface="Arial" pitchFamily="34" charset="0"/>
              </a:rPr>
              <a:t>(2) Following the directly applicable regulation of the European Communities this Act furthermore regulates the accreditation of conformity assessment bodies (hereinafter referred to as “accreditation”).</a:t>
            </a:r>
            <a:endParaRPr lang="cs-CZ" sz="1800" dirty="0" smtClean="0">
              <a:solidFill>
                <a:schemeClr val="tx1"/>
              </a:solidFill>
              <a:latin typeface="Arial" pitchFamily="34" charset="0"/>
              <a:cs typeface="Arial" pitchFamily="34" charset="0"/>
            </a:endParaRPr>
          </a:p>
          <a:p>
            <a:pPr>
              <a:buNone/>
            </a:pPr>
            <a:r>
              <a:rPr lang="en-GB" sz="1800" dirty="0" smtClean="0">
                <a:solidFill>
                  <a:schemeClr val="tx1"/>
                </a:solidFill>
                <a:latin typeface="Arial" pitchFamily="34" charset="0"/>
                <a:cs typeface="Arial" pitchFamily="34" charset="0"/>
              </a:rPr>
              <a:t>(3) Following the directly applicable regulation of the European Union on construction products this Act furthermore lays down the </a:t>
            </a:r>
            <a:r>
              <a:rPr lang="en-GB" sz="1800" b="1" dirty="0" smtClean="0">
                <a:solidFill>
                  <a:schemeClr val="tx1"/>
                </a:solidFill>
                <a:latin typeface="Arial" pitchFamily="34" charset="0"/>
                <a:cs typeface="Arial" pitchFamily="34" charset="0"/>
              </a:rPr>
              <a:t>exercise of state administration in connection with placing and making available on the market of construction products defined by the directly applicable regulation on construction products </a:t>
            </a:r>
            <a:r>
              <a:rPr lang="en-GB" sz="1800" dirty="0" smtClean="0">
                <a:solidFill>
                  <a:schemeClr val="tx1"/>
                </a:solidFill>
                <a:latin typeface="Arial" pitchFamily="34" charset="0"/>
                <a:cs typeface="Arial" pitchFamily="34" charset="0"/>
              </a:rPr>
              <a:t>(hereinafter referred to as “construction products bearing the CE marking”) including the market surveillance on the compliance with the obligations laid down by directly applicable regulation on construction products and the sanctions for their infringement.</a:t>
            </a:r>
            <a:endParaRPr lang="cs-CZ" sz="1800" dirty="0" smtClean="0">
              <a:solidFill>
                <a:schemeClr val="tx1"/>
              </a:solidFill>
              <a:latin typeface="Arial" pitchFamily="34" charset="0"/>
              <a:cs typeface="Arial" pitchFamily="34" charset="0"/>
            </a:endParaRPr>
          </a:p>
          <a:p>
            <a:pPr>
              <a:buNone/>
            </a:pPr>
            <a:endParaRPr lang="cs-CZ" sz="1600" dirty="0" smtClean="0"/>
          </a:p>
          <a:p>
            <a:pPr eaLnBrk="1" hangingPunct="1">
              <a:buNone/>
            </a:pPr>
            <a:endParaRPr lang="cs-CZ" sz="1600" dirty="0" smtClean="0"/>
          </a:p>
          <a:p>
            <a:pPr eaLnBrk="1" hangingPunct="1">
              <a:buNone/>
            </a:pPr>
            <a:endParaRPr lang="cs-CZ" sz="1600" dirty="0" smtClean="0"/>
          </a:p>
        </p:txBody>
      </p:sp>
      <p:sp>
        <p:nvSpPr>
          <p:cNvPr id="2" name="Zástupný symbol pro zápatí 1"/>
          <p:cNvSpPr>
            <a:spLocks noGrp="1"/>
          </p:cNvSpPr>
          <p:nvPr>
            <p:ph type="ftr" sz="quarter" idx="11"/>
          </p:nvPr>
        </p:nvSpPr>
        <p:spPr/>
        <p:txBody>
          <a:bodyPr/>
          <a:lstStyle/>
          <a:p>
            <a:pPr>
              <a:defRPr/>
            </a:pPr>
            <a:r>
              <a:rPr lang="cs-CZ" dirty="0" smtClean="0"/>
              <a:t>Václava Holušová</a:t>
            </a:r>
            <a:endParaRPr lang="cs-CZ"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147" name="Nadpis 4"/>
          <p:cNvSpPr>
            <a:spLocks noGrp="1"/>
          </p:cNvSpPr>
          <p:nvPr>
            <p:ph type="title"/>
          </p:nvPr>
        </p:nvSpPr>
        <p:spPr bwMode="auto">
          <a:noFill/>
          <a:ln>
            <a:miter lim="800000"/>
            <a:headEnd/>
            <a:tailEnd/>
          </a:ln>
        </p:spPr>
        <p:txBody>
          <a:bodyPr vert="horz" wrap="square" lIns="91440" tIns="45720" rIns="91440" bIns="45720" numCol="1" anchorCtr="0" compatLnSpc="1">
            <a:prstTxWarp prst="textNoShape">
              <a:avLst/>
            </a:prstTxWarp>
            <a:normAutofit/>
          </a:bodyPr>
          <a:lstStyle/>
          <a:p>
            <a:pPr eaLnBrk="1" hangingPunct="1">
              <a:lnSpc>
                <a:spcPct val="100000"/>
              </a:lnSpc>
            </a:pPr>
            <a:r>
              <a:rPr lang="en-GB" sz="2400" b="1" dirty="0" smtClean="0">
                <a:latin typeface="Arial" pitchFamily="34" charset="0"/>
                <a:cs typeface="Arial" pitchFamily="34" charset="0"/>
              </a:rPr>
              <a:t>ACT No </a:t>
            </a:r>
            <a:r>
              <a:rPr lang="cs-CZ" sz="2400" b="1" dirty="0" smtClean="0">
                <a:latin typeface="Arial" pitchFamily="34" charset="0"/>
                <a:cs typeface="Arial" pitchFamily="34" charset="0"/>
              </a:rPr>
              <a:t>90</a:t>
            </a:r>
            <a:r>
              <a:rPr lang="en-GB" sz="2400" b="1" dirty="0" smtClean="0">
                <a:latin typeface="Arial" pitchFamily="34" charset="0"/>
                <a:cs typeface="Arial" pitchFamily="34" charset="0"/>
              </a:rPr>
              <a:t>/</a:t>
            </a:r>
            <a:r>
              <a:rPr lang="cs-CZ" sz="2400" b="1" dirty="0" smtClean="0">
                <a:latin typeface="Arial" pitchFamily="34" charset="0"/>
                <a:cs typeface="Arial" pitchFamily="34" charset="0"/>
              </a:rPr>
              <a:t>2016</a:t>
            </a:r>
            <a:r>
              <a:rPr lang="en-GB" sz="2400" b="1" dirty="0" smtClean="0">
                <a:latin typeface="Arial" pitchFamily="34" charset="0"/>
                <a:cs typeface="Arial" pitchFamily="34" charset="0"/>
              </a:rPr>
              <a:t> COLL.</a:t>
            </a:r>
            <a:r>
              <a:rPr lang="cs-CZ" sz="2400" b="1" dirty="0" smtClean="0">
                <a:latin typeface="Arial" pitchFamily="34" charset="0"/>
                <a:cs typeface="Arial" pitchFamily="34" charset="0"/>
              </a:rPr>
              <a:t>, </a:t>
            </a:r>
            <a:r>
              <a:rPr lang="en-GB" sz="2400" b="1" dirty="0" smtClean="0">
                <a:latin typeface="Arial" pitchFamily="34" charset="0"/>
                <a:cs typeface="Arial" pitchFamily="34" charset="0"/>
              </a:rPr>
              <a:t>ON </a:t>
            </a:r>
            <a:r>
              <a:rPr lang="cs-CZ" sz="2400" b="1" dirty="0" smtClean="0">
                <a:latin typeface="Arial" pitchFamily="34" charset="0"/>
                <a:cs typeface="Arial" pitchFamily="34" charset="0"/>
              </a:rPr>
              <a:t>ASSESSMENT OF CONFORMITY OF SPECIFIED PRODUCTS </a:t>
            </a:r>
            <a:br>
              <a:rPr lang="cs-CZ" sz="2400" b="1" dirty="0" smtClean="0">
                <a:latin typeface="Arial" pitchFamily="34" charset="0"/>
                <a:cs typeface="Arial" pitchFamily="34" charset="0"/>
              </a:rPr>
            </a:br>
            <a:r>
              <a:rPr lang="cs-CZ" sz="2400" b="1" dirty="0" smtClean="0">
                <a:latin typeface="Arial" pitchFamily="34" charset="0"/>
                <a:cs typeface="Arial" pitchFamily="34" charset="0"/>
              </a:rPr>
              <a:t>PLACED ON THE MARKET</a:t>
            </a:r>
            <a:endParaRPr lang="cs-CZ" sz="2400" dirty="0" smtClean="0">
              <a:latin typeface="Arial" pitchFamily="34" charset="0"/>
              <a:cs typeface="Arial" pitchFamily="34" charset="0"/>
            </a:endParaRPr>
          </a:p>
        </p:txBody>
      </p:sp>
      <p:sp>
        <p:nvSpPr>
          <p:cNvPr id="6148" name="Zástupný symbol pro obsah 5"/>
          <p:cNvSpPr>
            <a:spLocks noGrp="1"/>
          </p:cNvSpPr>
          <p:nvPr>
            <p:ph idx="1"/>
          </p:nvPr>
        </p:nvSpPr>
        <p:spPr bwMode="auto">
          <a:noFill/>
          <a:ln>
            <a:miter lim="800000"/>
            <a:headEnd/>
            <a:tailEnd/>
          </a:ln>
        </p:spPr>
        <p:txBody>
          <a:bodyPr vert="horz" wrap="square" lIns="91440" tIns="45720" rIns="91440" bIns="45720" numCol="1" anchor="t" anchorCtr="0" compatLnSpc="1">
            <a:prstTxWarp prst="textNoShape">
              <a:avLst/>
            </a:prstTxWarp>
          </a:bodyPr>
          <a:lstStyle/>
          <a:p>
            <a:pPr marL="0">
              <a:spcBef>
                <a:spcPts val="0"/>
              </a:spcBef>
            </a:pPr>
            <a:endParaRPr lang="cs-CZ" sz="1800" dirty="0" smtClean="0"/>
          </a:p>
          <a:p>
            <a:pPr>
              <a:buNone/>
            </a:pPr>
            <a:r>
              <a:rPr lang="cs-CZ" sz="1800" dirty="0" smtClean="0">
                <a:solidFill>
                  <a:schemeClr val="tx1"/>
                </a:solidFill>
                <a:latin typeface="Arial" pitchFamily="34" charset="0"/>
                <a:cs typeface="Arial" pitchFamily="34" charset="0"/>
              </a:rPr>
              <a:t>(</a:t>
            </a:r>
            <a:r>
              <a:rPr lang="cs-CZ" sz="1800" dirty="0" err="1" smtClean="0">
                <a:solidFill>
                  <a:schemeClr val="tx1"/>
                </a:solidFill>
                <a:latin typeface="Arial" pitchFamily="34" charset="0"/>
                <a:cs typeface="Arial" pitchFamily="34" charset="0"/>
              </a:rPr>
              <a:t>This</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new</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act</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is</a:t>
            </a:r>
            <a:r>
              <a:rPr lang="cs-CZ" sz="1800" dirty="0" smtClean="0">
                <a:solidFill>
                  <a:schemeClr val="tx1"/>
                </a:solidFill>
                <a:latin typeface="Arial" pitchFamily="34" charset="0"/>
                <a:cs typeface="Arial" pitchFamily="34" charset="0"/>
              </a:rPr>
              <a:t> not </a:t>
            </a:r>
            <a:r>
              <a:rPr lang="cs-CZ" sz="1800" dirty="0" err="1" smtClean="0">
                <a:solidFill>
                  <a:schemeClr val="tx1"/>
                </a:solidFill>
                <a:latin typeface="Arial" pitchFamily="34" charset="0"/>
                <a:cs typeface="Arial" pitchFamily="34" charset="0"/>
              </a:rPr>
              <a:t>available</a:t>
            </a:r>
            <a:r>
              <a:rPr lang="cs-CZ" sz="1800" dirty="0" smtClean="0">
                <a:solidFill>
                  <a:schemeClr val="tx1"/>
                </a:solidFill>
                <a:latin typeface="Arial" pitchFamily="34" charset="0"/>
                <a:cs typeface="Arial" pitchFamily="34" charset="0"/>
              </a:rPr>
              <a:t> in </a:t>
            </a:r>
            <a:r>
              <a:rPr lang="cs-CZ" sz="1800" dirty="0" err="1" smtClean="0">
                <a:solidFill>
                  <a:schemeClr val="tx1"/>
                </a:solidFill>
                <a:latin typeface="Arial" pitchFamily="34" charset="0"/>
                <a:cs typeface="Arial" pitchFamily="34" charset="0"/>
              </a:rPr>
              <a:t>English</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yet</a:t>
            </a:r>
            <a:r>
              <a:rPr lang="cs-CZ" sz="1800" dirty="0" smtClean="0">
                <a:solidFill>
                  <a:schemeClr val="tx1"/>
                </a:solidFill>
                <a:latin typeface="Arial" pitchFamily="34" charset="0"/>
                <a:cs typeface="Arial" pitchFamily="34" charset="0"/>
              </a:rPr>
              <a:t>.)</a:t>
            </a:r>
          </a:p>
          <a:p>
            <a:pPr>
              <a:buNone/>
            </a:pPr>
            <a:r>
              <a:rPr lang="cs-CZ" sz="1800" dirty="0" err="1" smtClean="0">
                <a:solidFill>
                  <a:schemeClr val="tx1"/>
                </a:solidFill>
                <a:latin typeface="Arial" pitchFamily="34" charset="0"/>
                <a:cs typeface="Arial" pitchFamily="34" charset="0"/>
              </a:rPr>
              <a:t>It</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implements</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the</a:t>
            </a:r>
            <a:r>
              <a:rPr lang="cs-CZ" sz="1800" dirty="0" smtClean="0">
                <a:solidFill>
                  <a:schemeClr val="tx1"/>
                </a:solidFill>
                <a:latin typeface="Arial" pitchFamily="34" charset="0"/>
                <a:cs typeface="Arial" pitchFamily="34" charset="0"/>
              </a:rPr>
              <a:t> EU </a:t>
            </a:r>
            <a:r>
              <a:rPr lang="cs-CZ" sz="1800" dirty="0" err="1" smtClean="0">
                <a:solidFill>
                  <a:schemeClr val="tx1"/>
                </a:solidFill>
                <a:latin typeface="Arial" pitchFamily="34" charset="0"/>
                <a:cs typeface="Arial" pitchFamily="34" charset="0"/>
              </a:rPr>
              <a:t>legislative</a:t>
            </a:r>
            <a:r>
              <a:rPr lang="cs-CZ" sz="1800" dirty="0" smtClean="0">
                <a:solidFill>
                  <a:schemeClr val="tx1"/>
                </a:solidFill>
                <a:latin typeface="Arial" pitchFamily="34" charset="0"/>
                <a:cs typeface="Arial" pitchFamily="34" charset="0"/>
              </a:rPr>
              <a:t> on a </a:t>
            </a:r>
            <a:r>
              <a:rPr lang="cs-CZ" sz="1800" dirty="0" err="1" smtClean="0">
                <a:solidFill>
                  <a:schemeClr val="tx1"/>
                </a:solidFill>
                <a:latin typeface="Arial" pitchFamily="34" charset="0"/>
                <a:cs typeface="Arial" pitchFamily="34" charset="0"/>
              </a:rPr>
              <a:t>common</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framework</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for</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the</a:t>
            </a:r>
            <a:r>
              <a:rPr lang="cs-CZ" sz="1800" dirty="0" smtClean="0">
                <a:solidFill>
                  <a:schemeClr val="tx1"/>
                </a:solidFill>
                <a:latin typeface="Arial" pitchFamily="34" charset="0"/>
                <a:cs typeface="Arial" pitchFamily="34" charset="0"/>
              </a:rPr>
              <a:t> marketing </a:t>
            </a:r>
            <a:r>
              <a:rPr lang="cs-CZ" sz="1800" dirty="0" err="1" smtClean="0">
                <a:solidFill>
                  <a:schemeClr val="tx1"/>
                </a:solidFill>
                <a:latin typeface="Arial" pitchFamily="34" charset="0"/>
                <a:cs typeface="Arial" pitchFamily="34" charset="0"/>
              </a:rPr>
              <a:t>of</a:t>
            </a:r>
            <a:r>
              <a:rPr lang="cs-CZ" sz="1800" dirty="0" smtClean="0">
                <a:solidFill>
                  <a:schemeClr val="tx1"/>
                </a:solidFill>
                <a:latin typeface="Arial" pitchFamily="34" charset="0"/>
                <a:cs typeface="Arial" pitchFamily="34" charset="0"/>
              </a:rPr>
              <a:t> </a:t>
            </a:r>
            <a:r>
              <a:rPr lang="en-GB" sz="1800" dirty="0" smtClean="0">
                <a:solidFill>
                  <a:schemeClr val="tx1"/>
                </a:solidFill>
                <a:latin typeface="Arial" pitchFamily="34" charset="0"/>
                <a:cs typeface="Arial" pitchFamily="34" charset="0"/>
              </a:rPr>
              <a:t>products</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anose="020B0604020202020204" pitchFamily="34" charset="0"/>
                <a:cs typeface="Arial" panose="020B0604020202020204" pitchFamily="34" charset="0"/>
              </a:rPr>
              <a:t>Decision</a:t>
            </a:r>
            <a:r>
              <a:rPr lang="cs-CZ" sz="1800" dirty="0" smtClean="0">
                <a:solidFill>
                  <a:schemeClr val="tx1"/>
                </a:solidFill>
                <a:latin typeface="Arial" panose="020B0604020202020204" pitchFamily="34" charset="0"/>
                <a:cs typeface="Arial" panose="020B0604020202020204" pitchFamily="34" charset="0"/>
              </a:rPr>
              <a:t> </a:t>
            </a:r>
            <a:r>
              <a:rPr lang="cs-CZ" sz="1800" dirty="0" smtClean="0">
                <a:solidFill>
                  <a:schemeClr val="tx1"/>
                </a:solidFill>
                <a:latin typeface="Arial" panose="020B0604020202020204" pitchFamily="34" charset="0"/>
                <a:cs typeface="Arial" panose="020B0604020202020204" pitchFamily="34" charset="0"/>
                <a:hlinkClick r:id="rId2"/>
              </a:rPr>
              <a:t>768/2008</a:t>
            </a:r>
            <a:r>
              <a:rPr lang="cs-CZ" sz="1800" dirty="0" smtClean="0">
                <a:solidFill>
                  <a:schemeClr val="tx1"/>
                </a:solidFill>
                <a:latin typeface="Arial" panose="020B0604020202020204" pitchFamily="34" charset="0"/>
                <a:cs typeface="Arial" panose="020B0604020202020204" pitchFamily="34" charset="0"/>
              </a:rPr>
              <a:t> </a:t>
            </a:r>
            <a:r>
              <a:rPr lang="cs-CZ" sz="1800" dirty="0" err="1" smtClean="0">
                <a:solidFill>
                  <a:schemeClr val="tx1"/>
                </a:solidFill>
                <a:latin typeface="Arial" panose="020B0604020202020204" pitchFamily="34" charset="0"/>
                <a:cs typeface="Arial" panose="020B0604020202020204" pitchFamily="34" charset="0"/>
              </a:rPr>
              <a:t>of</a:t>
            </a:r>
            <a:r>
              <a:rPr lang="cs-CZ" sz="1800" dirty="0" smtClean="0">
                <a:solidFill>
                  <a:schemeClr val="tx1"/>
                </a:solidFill>
                <a:latin typeface="Arial" panose="020B0604020202020204" pitchFamily="34" charset="0"/>
                <a:cs typeface="Arial" panose="020B0604020202020204" pitchFamily="34" charset="0"/>
              </a:rPr>
              <a:t> </a:t>
            </a:r>
            <a:r>
              <a:rPr lang="cs-CZ" sz="1800" dirty="0" err="1" smtClean="0">
                <a:solidFill>
                  <a:schemeClr val="tx1"/>
                </a:solidFill>
                <a:latin typeface="Arial" panose="020B0604020202020204" pitchFamily="34" charset="0"/>
                <a:cs typeface="Arial" panose="020B0604020202020204" pitchFamily="34" charset="0"/>
              </a:rPr>
              <a:t>the</a:t>
            </a:r>
            <a:r>
              <a:rPr lang="cs-CZ" sz="1800" dirty="0" smtClean="0">
                <a:solidFill>
                  <a:schemeClr val="tx1"/>
                </a:solidFill>
                <a:latin typeface="Arial" panose="020B0604020202020204" pitchFamily="34" charset="0"/>
                <a:cs typeface="Arial" panose="020B0604020202020204" pitchFamily="34" charset="0"/>
              </a:rPr>
              <a:t> </a:t>
            </a:r>
            <a:r>
              <a:rPr lang="cs-CZ" sz="1800" dirty="0" err="1" smtClean="0">
                <a:solidFill>
                  <a:schemeClr val="tx1"/>
                </a:solidFill>
                <a:latin typeface="Arial" panose="020B0604020202020204" pitchFamily="34" charset="0"/>
                <a:cs typeface="Arial" panose="020B0604020202020204" pitchFamily="34" charset="0"/>
              </a:rPr>
              <a:t>European</a:t>
            </a:r>
            <a:r>
              <a:rPr lang="cs-CZ" sz="1800" dirty="0" smtClean="0">
                <a:solidFill>
                  <a:schemeClr val="tx1"/>
                </a:solidFill>
                <a:latin typeface="Arial" panose="020B0604020202020204" pitchFamily="34" charset="0"/>
                <a:cs typeface="Arial" panose="020B0604020202020204" pitchFamily="34" charset="0"/>
              </a:rPr>
              <a:t> </a:t>
            </a:r>
            <a:r>
              <a:rPr lang="cs-CZ" sz="1800" dirty="0" err="1" smtClean="0">
                <a:solidFill>
                  <a:schemeClr val="tx1"/>
                </a:solidFill>
                <a:latin typeface="Arial" panose="020B0604020202020204" pitchFamily="34" charset="0"/>
                <a:cs typeface="Arial" panose="020B0604020202020204" pitchFamily="34" charset="0"/>
              </a:rPr>
              <a:t>Parliament</a:t>
            </a:r>
            <a:r>
              <a:rPr lang="cs-CZ" sz="1800" dirty="0" smtClean="0">
                <a:solidFill>
                  <a:schemeClr val="tx1"/>
                </a:solidFill>
                <a:latin typeface="Arial" panose="020B0604020202020204" pitchFamily="34" charset="0"/>
                <a:cs typeface="Arial" panose="020B0604020202020204" pitchFamily="34" charset="0"/>
              </a:rPr>
              <a:t>) </a:t>
            </a:r>
            <a:r>
              <a:rPr lang="cs-CZ" sz="1800" dirty="0" err="1" smtClean="0">
                <a:solidFill>
                  <a:schemeClr val="tx1"/>
                </a:solidFill>
                <a:latin typeface="Arial" panose="020B0604020202020204" pitchFamily="34" charset="0"/>
                <a:cs typeface="Arial" panose="020B0604020202020204" pitchFamily="34" charset="0"/>
              </a:rPr>
              <a:t>and</a:t>
            </a:r>
            <a:r>
              <a:rPr lang="cs-CZ" sz="1800" dirty="0" smtClean="0">
                <a:solidFill>
                  <a:schemeClr val="tx1"/>
                </a:solidFill>
                <a:latin typeface="Arial" panose="020B0604020202020204" pitchFamily="34" charset="0"/>
                <a:cs typeface="Arial" panose="020B0604020202020204" pitchFamily="34" charset="0"/>
              </a:rPr>
              <a:t> </a:t>
            </a:r>
            <a:r>
              <a:rPr lang="cs-CZ" sz="1800" dirty="0" err="1" smtClean="0">
                <a:solidFill>
                  <a:schemeClr val="tx1"/>
                </a:solidFill>
                <a:latin typeface="Arial" pitchFamily="34" charset="0"/>
                <a:cs typeface="Arial" pitchFamily="34" charset="0"/>
              </a:rPr>
              <a:t>lays</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down</a:t>
            </a:r>
            <a:r>
              <a:rPr lang="en-GB" sz="1800" dirty="0" smtClean="0">
                <a:solidFill>
                  <a:schemeClr val="tx1"/>
                </a:solidFill>
                <a:latin typeface="Arial" pitchFamily="34" charset="0"/>
                <a:cs typeface="Arial" pitchFamily="34" charset="0"/>
              </a:rPr>
              <a:t> the exercise of state administration </a:t>
            </a:r>
            <a:r>
              <a:rPr lang="cs-CZ" sz="1800" dirty="0" err="1" smtClean="0">
                <a:solidFill>
                  <a:schemeClr val="tx1"/>
                </a:solidFill>
                <a:latin typeface="Arial" pitchFamily="34" charset="0"/>
                <a:cs typeface="Arial" pitchFamily="34" charset="0"/>
              </a:rPr>
              <a:t>concerning</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products</a:t>
            </a:r>
            <a:r>
              <a:rPr lang="cs-CZ" sz="1800" dirty="0" smtClean="0">
                <a:solidFill>
                  <a:schemeClr val="tx1"/>
                </a:solidFill>
                <a:latin typeface="Arial" pitchFamily="34" charset="0"/>
                <a:cs typeface="Arial" pitchFamily="34" charset="0"/>
              </a:rPr>
              <a:t> </a:t>
            </a:r>
            <a:r>
              <a:rPr lang="en-GB" sz="1800" dirty="0" smtClean="0">
                <a:solidFill>
                  <a:schemeClr val="tx1"/>
                </a:solidFill>
                <a:latin typeface="Arial" pitchFamily="34" charset="0"/>
                <a:cs typeface="Arial" pitchFamily="34" charset="0"/>
              </a:rPr>
              <a:t>which are likely to pose a higher degree of danger to </a:t>
            </a:r>
            <a:r>
              <a:rPr lang="cs-CZ" sz="1800" dirty="0" err="1" smtClean="0">
                <a:solidFill>
                  <a:schemeClr val="tx1"/>
                </a:solidFill>
                <a:latin typeface="Arial" pitchFamily="34" charset="0"/>
                <a:cs typeface="Arial" pitchFamily="34" charset="0"/>
              </a:rPr>
              <a:t>life</a:t>
            </a:r>
            <a:r>
              <a:rPr lang="cs-CZ" sz="1800" dirty="0" smtClean="0">
                <a:solidFill>
                  <a:schemeClr val="tx1"/>
                </a:solidFill>
                <a:latin typeface="Arial" pitchFamily="34" charset="0"/>
                <a:cs typeface="Arial" pitchFamily="34" charset="0"/>
              </a:rPr>
              <a:t>, </a:t>
            </a:r>
            <a:r>
              <a:rPr lang="en-GB" sz="1800" dirty="0" smtClean="0">
                <a:solidFill>
                  <a:schemeClr val="tx1"/>
                </a:solidFill>
                <a:latin typeface="Arial" pitchFamily="34" charset="0"/>
                <a:cs typeface="Arial" pitchFamily="34" charset="0"/>
              </a:rPr>
              <a:t>public health and/or safety, property or environment or another public interest</a:t>
            </a:r>
            <a:r>
              <a:rPr lang="cs-CZ" sz="1800" dirty="0" smtClean="0">
                <a:solidFill>
                  <a:schemeClr val="tx1"/>
                </a:solidFill>
                <a:latin typeface="Arial" pitchFamily="34" charset="0"/>
                <a:cs typeface="Arial" pitchFamily="34" charset="0"/>
              </a:rPr>
              <a:t>.</a:t>
            </a:r>
          </a:p>
          <a:p>
            <a:pPr>
              <a:buNone/>
            </a:pPr>
            <a:r>
              <a:rPr lang="cs-CZ" sz="1800" dirty="0" err="1" smtClean="0">
                <a:solidFill>
                  <a:schemeClr val="tx1"/>
                </a:solidFill>
                <a:latin typeface="Arial" pitchFamily="34" charset="0"/>
                <a:cs typeface="Arial" pitchFamily="34" charset="0"/>
              </a:rPr>
              <a:t>This</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act</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sets</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the</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rules</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for</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notifying</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and</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supervising</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all</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Czech</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Notified</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Bodies</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including</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the</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NBs</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under</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the</a:t>
            </a:r>
            <a:r>
              <a:rPr lang="cs-CZ" sz="1800" dirty="0" smtClean="0">
                <a:solidFill>
                  <a:schemeClr val="tx1"/>
                </a:solidFill>
                <a:latin typeface="Arial" pitchFamily="34" charset="0"/>
                <a:cs typeface="Arial" pitchFamily="34" charset="0"/>
              </a:rPr>
              <a:t> CPR. So </a:t>
            </a:r>
            <a:r>
              <a:rPr lang="cs-CZ" sz="1800" dirty="0" err="1" smtClean="0">
                <a:solidFill>
                  <a:schemeClr val="tx1"/>
                </a:solidFill>
                <a:latin typeface="Arial" pitchFamily="34" charset="0"/>
                <a:cs typeface="Arial" pitchFamily="34" charset="0"/>
              </a:rPr>
              <a:t>since</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April</a:t>
            </a:r>
            <a:r>
              <a:rPr lang="cs-CZ" sz="1800" dirty="0" smtClean="0">
                <a:solidFill>
                  <a:schemeClr val="tx1"/>
                </a:solidFill>
                <a:latin typeface="Arial" pitchFamily="34" charset="0"/>
                <a:cs typeface="Arial" pitchFamily="34" charset="0"/>
              </a:rPr>
              <a:t> 15, 2016 </a:t>
            </a:r>
            <a:r>
              <a:rPr lang="cs-CZ" sz="1800" dirty="0" err="1" smtClean="0">
                <a:solidFill>
                  <a:schemeClr val="tx1"/>
                </a:solidFill>
                <a:latin typeface="Arial" pitchFamily="34" charset="0"/>
                <a:cs typeface="Arial" pitchFamily="34" charset="0"/>
              </a:rPr>
              <a:t>all</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Czech</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NBs</a:t>
            </a:r>
            <a:r>
              <a:rPr lang="cs-CZ" sz="1800" dirty="0" smtClean="0">
                <a:solidFill>
                  <a:schemeClr val="tx1"/>
                </a:solidFill>
                <a:latin typeface="Arial" pitchFamily="34" charset="0"/>
                <a:cs typeface="Arial" pitchFamily="34" charset="0"/>
              </a:rPr>
              <a:t> are </a:t>
            </a:r>
            <a:r>
              <a:rPr lang="cs-CZ" sz="1800" dirty="0" err="1" smtClean="0">
                <a:solidFill>
                  <a:schemeClr val="tx1"/>
                </a:solidFill>
                <a:latin typeface="Arial" pitchFamily="34" charset="0"/>
                <a:cs typeface="Arial" pitchFamily="34" charset="0"/>
              </a:rPr>
              <a:t>treated</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the</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same</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way</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Subjects</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already</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notified</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according</a:t>
            </a:r>
            <a:r>
              <a:rPr lang="cs-CZ" sz="1800" dirty="0" smtClean="0">
                <a:solidFill>
                  <a:schemeClr val="tx1"/>
                </a:solidFill>
                <a:latin typeface="Arial" pitchFamily="34" charset="0"/>
                <a:cs typeface="Arial" pitchFamily="34" charset="0"/>
              </a:rPr>
              <a:t> to </a:t>
            </a:r>
            <a:r>
              <a:rPr lang="cs-CZ" sz="1800" dirty="0" err="1" smtClean="0">
                <a:solidFill>
                  <a:schemeClr val="tx1"/>
                </a:solidFill>
                <a:latin typeface="Arial" pitchFamily="34" charset="0"/>
                <a:cs typeface="Arial" pitchFamily="34" charset="0"/>
              </a:rPr>
              <a:t>the</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previous</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legislative</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Act</a:t>
            </a:r>
            <a:r>
              <a:rPr lang="cs-CZ" sz="1800" dirty="0" smtClean="0">
                <a:solidFill>
                  <a:schemeClr val="tx1"/>
                </a:solidFill>
                <a:latin typeface="Arial" pitchFamily="34" charset="0"/>
                <a:cs typeface="Arial" pitchFamily="34" charset="0"/>
              </a:rPr>
              <a:t> No. 22/1997 </a:t>
            </a:r>
            <a:r>
              <a:rPr lang="cs-CZ" sz="1800" dirty="0" err="1" smtClean="0">
                <a:solidFill>
                  <a:schemeClr val="tx1"/>
                </a:solidFill>
                <a:latin typeface="Arial" pitchFamily="34" charset="0"/>
                <a:cs typeface="Arial" pitchFamily="34" charset="0"/>
              </a:rPr>
              <a:t>Coll</a:t>
            </a:r>
            <a:r>
              <a:rPr lang="cs-CZ" sz="1800" dirty="0" smtClean="0">
                <a:solidFill>
                  <a:schemeClr val="tx1"/>
                </a:solidFill>
                <a:latin typeface="Arial" pitchFamily="34" charset="0"/>
                <a:cs typeface="Arial" pitchFamily="34" charset="0"/>
              </a:rPr>
              <a:t>.) are </a:t>
            </a:r>
            <a:r>
              <a:rPr lang="cs-CZ" sz="1800" dirty="0" err="1" smtClean="0">
                <a:solidFill>
                  <a:schemeClr val="tx1"/>
                </a:solidFill>
                <a:latin typeface="Arial" pitchFamily="34" charset="0"/>
                <a:cs typeface="Arial" pitchFamily="34" charset="0"/>
              </a:rPr>
              <a:t>understood</a:t>
            </a:r>
            <a:r>
              <a:rPr lang="cs-CZ" sz="1800" dirty="0" smtClean="0">
                <a:solidFill>
                  <a:schemeClr val="tx1"/>
                </a:solidFill>
                <a:latin typeface="Arial" pitchFamily="34" charset="0"/>
                <a:cs typeface="Arial" pitchFamily="34" charset="0"/>
              </a:rPr>
              <a:t> as </a:t>
            </a:r>
            <a:r>
              <a:rPr lang="cs-CZ" sz="1800" dirty="0" err="1" smtClean="0">
                <a:solidFill>
                  <a:schemeClr val="tx1"/>
                </a:solidFill>
                <a:latin typeface="Arial" pitchFamily="34" charset="0"/>
                <a:cs typeface="Arial" pitchFamily="34" charset="0"/>
              </a:rPr>
              <a:t>if</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they</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were</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notified</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according</a:t>
            </a:r>
            <a:r>
              <a:rPr lang="cs-CZ" sz="1800" dirty="0" smtClean="0">
                <a:solidFill>
                  <a:schemeClr val="tx1"/>
                </a:solidFill>
                <a:latin typeface="Arial" pitchFamily="34" charset="0"/>
                <a:cs typeface="Arial" pitchFamily="34" charset="0"/>
              </a:rPr>
              <a:t> to </a:t>
            </a:r>
            <a:r>
              <a:rPr lang="cs-CZ" sz="1800" dirty="0" err="1" smtClean="0">
                <a:solidFill>
                  <a:schemeClr val="tx1"/>
                </a:solidFill>
                <a:latin typeface="Arial" pitchFamily="34" charset="0"/>
                <a:cs typeface="Arial" pitchFamily="34" charset="0"/>
              </a:rPr>
              <a:t>this</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new</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act</a:t>
            </a:r>
            <a:r>
              <a:rPr lang="cs-CZ" sz="1800" dirty="0" smtClean="0">
                <a:solidFill>
                  <a:schemeClr val="tx1"/>
                </a:solidFill>
                <a:latin typeface="Arial" pitchFamily="34" charset="0"/>
                <a:cs typeface="Arial" pitchFamily="34" charset="0"/>
              </a:rPr>
              <a:t>.</a:t>
            </a:r>
          </a:p>
          <a:p>
            <a:pPr>
              <a:buNone/>
            </a:pPr>
            <a:endParaRPr lang="cs-CZ" sz="1600" dirty="0" smtClean="0"/>
          </a:p>
          <a:p>
            <a:pPr eaLnBrk="1" hangingPunct="1">
              <a:buNone/>
            </a:pPr>
            <a:endParaRPr lang="cs-CZ" sz="1600" dirty="0" smtClean="0"/>
          </a:p>
          <a:p>
            <a:pPr eaLnBrk="1" hangingPunct="1">
              <a:buNone/>
            </a:pPr>
            <a:endParaRPr lang="cs-CZ" sz="1600" dirty="0" smtClean="0"/>
          </a:p>
        </p:txBody>
      </p:sp>
      <p:sp>
        <p:nvSpPr>
          <p:cNvPr id="2" name="Zástupný symbol pro zápatí 1"/>
          <p:cNvSpPr>
            <a:spLocks noGrp="1"/>
          </p:cNvSpPr>
          <p:nvPr>
            <p:ph type="ftr" sz="quarter" idx="11"/>
          </p:nvPr>
        </p:nvSpPr>
        <p:spPr/>
        <p:txBody>
          <a:bodyPr/>
          <a:lstStyle/>
          <a:p>
            <a:pPr>
              <a:defRPr/>
            </a:pPr>
            <a:r>
              <a:rPr lang="cs-CZ" dirty="0" smtClean="0"/>
              <a:t>Václava Holušová</a:t>
            </a:r>
            <a:endParaRPr lang="cs-CZ"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147" name="Nadpis 4"/>
          <p:cNvSpPr>
            <a:spLocks noGrp="1"/>
          </p:cNvSpPr>
          <p:nvPr>
            <p:ph type="title"/>
          </p:nvPr>
        </p:nvSpPr>
        <p:spPr bwMode="auto">
          <a:noFill/>
          <a:ln>
            <a:miter lim="800000"/>
            <a:headEnd/>
            <a:tailEnd/>
          </a:ln>
        </p:spPr>
        <p:txBody>
          <a:bodyPr vert="horz" wrap="square" lIns="91440" tIns="45720" rIns="91440" bIns="45720" numCol="1" anchorCtr="0" compatLnSpc="1">
            <a:prstTxWarp prst="textNoShape">
              <a:avLst/>
            </a:prstTxWarp>
          </a:bodyPr>
          <a:lstStyle/>
          <a:p>
            <a:pPr eaLnBrk="1" hangingPunct="1"/>
            <a:r>
              <a:rPr lang="cs-CZ" sz="2800" b="1" dirty="0" err="1" smtClean="0">
                <a:latin typeface="Arial" pitchFamily="34" charset="0"/>
                <a:cs typeface="Arial" pitchFamily="34" charset="0"/>
              </a:rPr>
              <a:t>Two</a:t>
            </a:r>
            <a:r>
              <a:rPr lang="cs-CZ" sz="2800" b="1" dirty="0" smtClean="0">
                <a:latin typeface="Arial" pitchFamily="34" charset="0"/>
                <a:cs typeface="Arial" pitchFamily="34" charset="0"/>
              </a:rPr>
              <a:t> </a:t>
            </a:r>
            <a:r>
              <a:rPr lang="cs-CZ" sz="2800" b="1" dirty="0" err="1" smtClean="0">
                <a:latin typeface="Arial" pitchFamily="34" charset="0"/>
                <a:cs typeface="Arial" pitchFamily="34" charset="0"/>
              </a:rPr>
              <a:t>cathegories</a:t>
            </a:r>
            <a:r>
              <a:rPr lang="cs-CZ" sz="2800" b="1" dirty="0" smtClean="0">
                <a:latin typeface="Arial" pitchFamily="34" charset="0"/>
                <a:cs typeface="Arial" pitchFamily="34" charset="0"/>
              </a:rPr>
              <a:t> </a:t>
            </a:r>
            <a:r>
              <a:rPr lang="cs-CZ" sz="2800" b="1" dirty="0" err="1" smtClean="0">
                <a:latin typeface="Arial" pitchFamily="34" charset="0"/>
                <a:cs typeface="Arial" pitchFamily="34" charset="0"/>
              </a:rPr>
              <a:t>of</a:t>
            </a:r>
            <a:r>
              <a:rPr lang="cs-CZ" sz="2800" b="1" dirty="0" smtClean="0">
                <a:latin typeface="Arial" pitchFamily="34" charset="0"/>
                <a:cs typeface="Arial" pitchFamily="34" charset="0"/>
              </a:rPr>
              <a:t> </a:t>
            </a:r>
            <a:r>
              <a:rPr lang="cs-CZ" sz="2800" b="1" dirty="0" err="1" smtClean="0">
                <a:latin typeface="Arial" pitchFamily="34" charset="0"/>
                <a:cs typeface="Arial" pitchFamily="34" charset="0"/>
              </a:rPr>
              <a:t>construction</a:t>
            </a:r>
            <a:r>
              <a:rPr lang="cs-CZ" sz="2800" b="1" dirty="0" smtClean="0">
                <a:latin typeface="Arial" pitchFamily="34" charset="0"/>
                <a:cs typeface="Arial" pitchFamily="34" charset="0"/>
              </a:rPr>
              <a:t> </a:t>
            </a:r>
            <a:r>
              <a:rPr lang="cs-CZ" sz="2800" b="1" dirty="0" err="1" smtClean="0">
                <a:latin typeface="Arial" pitchFamily="34" charset="0"/>
                <a:cs typeface="Arial" pitchFamily="34" charset="0"/>
              </a:rPr>
              <a:t>products</a:t>
            </a:r>
            <a:endParaRPr lang="cs-CZ" b="1" dirty="0" smtClean="0">
              <a:latin typeface="Arial" pitchFamily="34" charset="0"/>
              <a:cs typeface="Arial" pitchFamily="34" charset="0"/>
            </a:endParaRPr>
          </a:p>
        </p:txBody>
      </p:sp>
      <p:sp>
        <p:nvSpPr>
          <p:cNvPr id="6148" name="Zástupný symbol pro obsah 5"/>
          <p:cNvSpPr>
            <a:spLocks noGrp="1"/>
          </p:cNvSpPr>
          <p:nvPr>
            <p:ph idx="1"/>
          </p:nvPr>
        </p:nvSpPr>
        <p:spPr bwMode="auto">
          <a:noFill/>
          <a:ln>
            <a:miter lim="800000"/>
            <a:headEnd/>
            <a:tailEnd/>
          </a:ln>
        </p:spPr>
        <p:txBody>
          <a:bodyPr vert="horz" wrap="square" lIns="91440" tIns="45720" rIns="91440" bIns="45720" numCol="1" anchor="t" anchorCtr="0" compatLnSpc="1">
            <a:prstTxWarp prst="textNoShape">
              <a:avLst/>
            </a:prstTxWarp>
          </a:bodyPr>
          <a:lstStyle/>
          <a:p>
            <a:pPr marL="0">
              <a:spcBef>
                <a:spcPts val="0"/>
              </a:spcBef>
              <a:buNone/>
            </a:pPr>
            <a:r>
              <a:rPr lang="cs-CZ" sz="1800" b="1" dirty="0" err="1" smtClean="0">
                <a:solidFill>
                  <a:schemeClr val="tx1"/>
                </a:solidFill>
                <a:latin typeface="Arial" pitchFamily="34" charset="0"/>
                <a:cs typeface="Arial" pitchFamily="34" charset="0"/>
              </a:rPr>
              <a:t>Two</a:t>
            </a:r>
            <a:r>
              <a:rPr lang="cs-CZ" sz="1800" b="1" dirty="0" smtClean="0">
                <a:solidFill>
                  <a:schemeClr val="tx1"/>
                </a:solidFill>
                <a:latin typeface="Arial" pitchFamily="34" charset="0"/>
                <a:cs typeface="Arial" pitchFamily="34" charset="0"/>
              </a:rPr>
              <a:t> </a:t>
            </a:r>
            <a:r>
              <a:rPr lang="cs-CZ" sz="1800" b="1" dirty="0" err="1" smtClean="0">
                <a:solidFill>
                  <a:schemeClr val="tx1"/>
                </a:solidFill>
                <a:latin typeface="Arial" pitchFamily="34" charset="0"/>
                <a:cs typeface="Arial" pitchFamily="34" charset="0"/>
              </a:rPr>
              <a:t>cathegories</a:t>
            </a:r>
            <a:r>
              <a:rPr lang="cs-CZ" sz="1800" b="1" dirty="0" smtClean="0">
                <a:solidFill>
                  <a:schemeClr val="tx1"/>
                </a:solidFill>
                <a:latin typeface="Arial" pitchFamily="34" charset="0"/>
                <a:cs typeface="Arial" pitchFamily="34" charset="0"/>
              </a:rPr>
              <a:t> </a:t>
            </a:r>
            <a:r>
              <a:rPr lang="cs-CZ" sz="1800" b="1" dirty="0" err="1" smtClean="0">
                <a:solidFill>
                  <a:schemeClr val="tx1"/>
                </a:solidFill>
                <a:latin typeface="Arial" pitchFamily="34" charset="0"/>
                <a:cs typeface="Arial" pitchFamily="34" charset="0"/>
              </a:rPr>
              <a:t>of</a:t>
            </a:r>
            <a:r>
              <a:rPr lang="cs-CZ" sz="1800" b="1" dirty="0" smtClean="0">
                <a:solidFill>
                  <a:schemeClr val="tx1"/>
                </a:solidFill>
                <a:latin typeface="Arial" pitchFamily="34" charset="0"/>
                <a:cs typeface="Arial" pitchFamily="34" charset="0"/>
              </a:rPr>
              <a:t> </a:t>
            </a:r>
            <a:r>
              <a:rPr lang="cs-CZ" sz="1800" b="1" dirty="0" err="1" smtClean="0">
                <a:solidFill>
                  <a:schemeClr val="tx1"/>
                </a:solidFill>
                <a:latin typeface="Arial" pitchFamily="34" charset="0"/>
                <a:cs typeface="Arial" pitchFamily="34" charset="0"/>
              </a:rPr>
              <a:t>construction</a:t>
            </a:r>
            <a:r>
              <a:rPr lang="cs-CZ" sz="1800" b="1" dirty="0" smtClean="0">
                <a:solidFill>
                  <a:schemeClr val="tx1"/>
                </a:solidFill>
                <a:latin typeface="Arial" pitchFamily="34" charset="0"/>
                <a:cs typeface="Arial" pitchFamily="34" charset="0"/>
              </a:rPr>
              <a:t> </a:t>
            </a:r>
            <a:r>
              <a:rPr lang="cs-CZ" sz="1800" b="1" dirty="0" err="1" smtClean="0">
                <a:solidFill>
                  <a:schemeClr val="tx1"/>
                </a:solidFill>
                <a:latin typeface="Arial" pitchFamily="34" charset="0"/>
                <a:cs typeface="Arial" pitchFamily="34" charset="0"/>
              </a:rPr>
              <a:t>products</a:t>
            </a:r>
            <a:r>
              <a:rPr lang="cs-CZ" sz="1800" b="1" dirty="0" smtClean="0">
                <a:solidFill>
                  <a:schemeClr val="tx1"/>
                </a:solidFill>
                <a:latin typeface="Arial" pitchFamily="34" charset="0"/>
                <a:cs typeface="Arial" pitchFamily="34" charset="0"/>
              </a:rPr>
              <a:t> </a:t>
            </a:r>
            <a:r>
              <a:rPr lang="cs-CZ" sz="1800" b="1" dirty="0" err="1" smtClean="0">
                <a:solidFill>
                  <a:schemeClr val="tx1"/>
                </a:solidFill>
                <a:latin typeface="Arial" pitchFamily="34" charset="0"/>
                <a:cs typeface="Arial" pitchFamily="34" charset="0"/>
              </a:rPr>
              <a:t>falling</a:t>
            </a:r>
            <a:r>
              <a:rPr lang="cs-CZ" sz="1800" b="1" dirty="0" smtClean="0">
                <a:solidFill>
                  <a:schemeClr val="tx1"/>
                </a:solidFill>
                <a:latin typeface="Arial" pitchFamily="34" charset="0"/>
                <a:cs typeface="Arial" pitchFamily="34" charset="0"/>
              </a:rPr>
              <a:t> </a:t>
            </a:r>
            <a:r>
              <a:rPr lang="cs-CZ" sz="1800" b="1" dirty="0" err="1" smtClean="0">
                <a:solidFill>
                  <a:schemeClr val="tx1"/>
                </a:solidFill>
                <a:latin typeface="Arial" pitchFamily="34" charset="0"/>
                <a:cs typeface="Arial" pitchFamily="34" charset="0"/>
              </a:rPr>
              <a:t>under</a:t>
            </a:r>
            <a:r>
              <a:rPr lang="cs-CZ" sz="1800" b="1" dirty="0" smtClean="0">
                <a:solidFill>
                  <a:schemeClr val="tx1"/>
                </a:solidFill>
                <a:latin typeface="Arial" pitchFamily="34" charset="0"/>
                <a:cs typeface="Arial" pitchFamily="34" charset="0"/>
              </a:rPr>
              <a:t> a </a:t>
            </a:r>
            <a:r>
              <a:rPr lang="cs-CZ" sz="1800" b="1" dirty="0" err="1" smtClean="0">
                <a:solidFill>
                  <a:schemeClr val="tx1"/>
                </a:solidFill>
                <a:latin typeface="Arial" pitchFamily="34" charset="0"/>
                <a:cs typeface="Arial" pitchFamily="34" charset="0"/>
              </a:rPr>
              <a:t>system</a:t>
            </a:r>
            <a:r>
              <a:rPr lang="cs-CZ" sz="1800" b="1" dirty="0" smtClean="0">
                <a:solidFill>
                  <a:schemeClr val="tx1"/>
                </a:solidFill>
                <a:latin typeface="Arial" pitchFamily="34" charset="0"/>
                <a:cs typeface="Arial" pitchFamily="34" charset="0"/>
              </a:rPr>
              <a:t> </a:t>
            </a:r>
            <a:r>
              <a:rPr lang="cs-CZ" sz="1800" b="1" dirty="0" err="1" smtClean="0">
                <a:solidFill>
                  <a:schemeClr val="tx1"/>
                </a:solidFill>
                <a:latin typeface="Arial" pitchFamily="34" charset="0"/>
                <a:cs typeface="Arial" pitchFamily="34" charset="0"/>
              </a:rPr>
              <a:t>of</a:t>
            </a:r>
            <a:r>
              <a:rPr lang="cs-CZ" sz="1800" b="1" dirty="0" smtClean="0">
                <a:solidFill>
                  <a:schemeClr val="tx1"/>
                </a:solidFill>
                <a:latin typeface="Arial" pitchFamily="34" charset="0"/>
                <a:cs typeface="Arial" pitchFamily="34" charset="0"/>
              </a:rPr>
              <a:t> </a:t>
            </a:r>
            <a:r>
              <a:rPr lang="cs-CZ" sz="1800" b="1" dirty="0" err="1" smtClean="0">
                <a:solidFill>
                  <a:schemeClr val="tx1"/>
                </a:solidFill>
                <a:latin typeface="Arial" pitchFamily="34" charset="0"/>
                <a:cs typeface="Arial" pitchFamily="34" charset="0"/>
              </a:rPr>
              <a:t>state</a:t>
            </a:r>
            <a:r>
              <a:rPr lang="cs-CZ" sz="1800" b="1" dirty="0" smtClean="0">
                <a:solidFill>
                  <a:schemeClr val="tx1"/>
                </a:solidFill>
                <a:latin typeface="Arial" pitchFamily="34" charset="0"/>
                <a:cs typeface="Arial" pitchFamily="34" charset="0"/>
              </a:rPr>
              <a:t>-</a:t>
            </a:r>
            <a:r>
              <a:rPr lang="cs-CZ" sz="1800" b="1" dirty="0" err="1" smtClean="0">
                <a:solidFill>
                  <a:schemeClr val="tx1"/>
                </a:solidFill>
                <a:latin typeface="Arial" pitchFamily="34" charset="0"/>
                <a:cs typeface="Arial" pitchFamily="34" charset="0"/>
              </a:rPr>
              <a:t>guaranteed</a:t>
            </a:r>
            <a:r>
              <a:rPr lang="cs-CZ" sz="1800" b="1" dirty="0" smtClean="0">
                <a:solidFill>
                  <a:schemeClr val="tx1"/>
                </a:solidFill>
                <a:latin typeface="Arial" pitchFamily="34" charset="0"/>
                <a:cs typeface="Arial" pitchFamily="34" charset="0"/>
              </a:rPr>
              <a:t> </a:t>
            </a:r>
            <a:r>
              <a:rPr lang="cs-CZ" sz="1800" b="1" dirty="0" err="1" smtClean="0">
                <a:solidFill>
                  <a:schemeClr val="tx1"/>
                </a:solidFill>
                <a:latin typeface="Arial" pitchFamily="34" charset="0"/>
                <a:cs typeface="Arial" pitchFamily="34" charset="0"/>
              </a:rPr>
              <a:t>testing</a:t>
            </a:r>
            <a:r>
              <a:rPr lang="cs-CZ" sz="1800" b="1" dirty="0" smtClean="0">
                <a:solidFill>
                  <a:schemeClr val="tx1"/>
                </a:solidFill>
                <a:latin typeface="Arial" pitchFamily="34" charset="0"/>
                <a:cs typeface="Arial" pitchFamily="34" charset="0"/>
              </a:rPr>
              <a:t>:</a:t>
            </a:r>
          </a:p>
          <a:p>
            <a:pPr eaLnBrk="1" hangingPunct="1">
              <a:buNone/>
            </a:pPr>
            <a:endParaRPr lang="cs-CZ" sz="1800" dirty="0" smtClean="0">
              <a:solidFill>
                <a:schemeClr val="tx1"/>
              </a:solidFill>
              <a:latin typeface="Arial" pitchFamily="34" charset="0"/>
              <a:cs typeface="Arial" pitchFamily="34" charset="0"/>
            </a:endParaRPr>
          </a:p>
          <a:p>
            <a:pPr marL="0">
              <a:spcBef>
                <a:spcPts val="0"/>
              </a:spcBef>
            </a:pPr>
            <a:r>
              <a:rPr lang="cs-CZ" sz="1800" b="1" dirty="0" err="1" smtClean="0">
                <a:solidFill>
                  <a:schemeClr val="tx1"/>
                </a:solidFill>
                <a:latin typeface="Arial" pitchFamily="34" charset="0"/>
                <a:cs typeface="Arial" pitchFamily="34" charset="0"/>
              </a:rPr>
              <a:t>Harmonized</a:t>
            </a:r>
            <a:r>
              <a:rPr lang="cs-CZ" sz="1800" b="1" dirty="0" smtClean="0">
                <a:solidFill>
                  <a:schemeClr val="tx1"/>
                </a:solidFill>
                <a:latin typeface="Arial" pitchFamily="34" charset="0"/>
                <a:cs typeface="Arial" pitchFamily="34" charset="0"/>
              </a:rPr>
              <a:t> </a:t>
            </a:r>
            <a:r>
              <a:rPr lang="cs-CZ" sz="1800" b="1" dirty="0" err="1" smtClean="0">
                <a:solidFill>
                  <a:schemeClr val="tx1"/>
                </a:solidFill>
                <a:latin typeface="Arial" pitchFamily="34" charset="0"/>
                <a:cs typeface="Arial" pitchFamily="34" charset="0"/>
              </a:rPr>
              <a:t>sphere</a:t>
            </a:r>
            <a:r>
              <a:rPr lang="cs-CZ" sz="1800" dirty="0" smtClean="0">
                <a:solidFill>
                  <a:schemeClr val="tx1"/>
                </a:solidFill>
                <a:latin typeface="Arial" pitchFamily="34" charset="0"/>
                <a:cs typeface="Arial" pitchFamily="34" charset="0"/>
              </a:rPr>
              <a:t>: C</a:t>
            </a:r>
            <a:r>
              <a:rPr lang="en-US" sz="1800" dirty="0" err="1" smtClean="0">
                <a:solidFill>
                  <a:schemeClr val="tx1"/>
                </a:solidFill>
                <a:latin typeface="Arial" pitchFamily="34" charset="0"/>
                <a:cs typeface="Arial" pitchFamily="34" charset="0"/>
              </a:rPr>
              <a:t>onstruction</a:t>
            </a:r>
            <a:r>
              <a:rPr lang="en-US" sz="1800" dirty="0" smtClean="0">
                <a:solidFill>
                  <a:schemeClr val="tx1"/>
                </a:solidFill>
                <a:latin typeface="Arial" pitchFamily="34" charset="0"/>
                <a:cs typeface="Arial" pitchFamily="34" charset="0"/>
              </a:rPr>
              <a:t> product</a:t>
            </a:r>
            <a:r>
              <a:rPr lang="cs-CZ" sz="1800" dirty="0" smtClean="0">
                <a:solidFill>
                  <a:schemeClr val="tx1"/>
                </a:solidFill>
                <a:latin typeface="Arial" pitchFamily="34" charset="0"/>
                <a:cs typeface="Arial" pitchFamily="34" charset="0"/>
              </a:rPr>
              <a:t>s</a:t>
            </a:r>
            <a:r>
              <a:rPr lang="en-US" sz="1800" dirty="0" smtClean="0">
                <a:solidFill>
                  <a:schemeClr val="tx1"/>
                </a:solidFill>
                <a:latin typeface="Arial" pitchFamily="34" charset="0"/>
                <a:cs typeface="Arial" pitchFamily="34" charset="0"/>
              </a:rPr>
              <a:t> covered by European harmonized standard</a:t>
            </a:r>
            <a:r>
              <a:rPr lang="cs-CZ" sz="1800" dirty="0" smtClean="0">
                <a:solidFill>
                  <a:schemeClr val="tx1"/>
                </a:solidFill>
                <a:latin typeface="Arial" pitchFamily="34" charset="0"/>
                <a:cs typeface="Arial" pitchFamily="34" charset="0"/>
              </a:rPr>
              <a:t>s</a:t>
            </a:r>
            <a:r>
              <a:rPr lang="en-US" sz="1800" dirty="0" smtClean="0">
                <a:solidFill>
                  <a:schemeClr val="tx1"/>
                </a:solidFill>
                <a:latin typeface="Arial" pitchFamily="34" charset="0"/>
                <a:cs typeface="Arial" pitchFamily="34" charset="0"/>
              </a:rPr>
              <a:t> or for which a European Assessment</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Document</a:t>
            </a:r>
            <a:r>
              <a:rPr lang="en-US" sz="1800" dirty="0" smtClean="0">
                <a:solidFill>
                  <a:schemeClr val="tx1"/>
                </a:solidFill>
                <a:latin typeface="Arial" pitchFamily="34" charset="0"/>
                <a:cs typeface="Arial" pitchFamily="34" charset="0"/>
              </a:rPr>
              <a:t> has been issued in accordance with </a:t>
            </a:r>
            <a:r>
              <a:rPr lang="en-US" sz="1800" dirty="0" smtClean="0">
                <a:solidFill>
                  <a:schemeClr val="tx1"/>
                </a:solidFill>
                <a:latin typeface="Arial" pitchFamily="34" charset="0"/>
                <a:cs typeface="Arial" pitchFamily="34" charset="0"/>
                <a:hlinkClick r:id="rId2"/>
              </a:rPr>
              <a:t>regulation (EU) No 305/2011</a:t>
            </a:r>
            <a:r>
              <a:rPr lang="en-US" sz="1800" dirty="0" smtClean="0">
                <a:solidFill>
                  <a:schemeClr val="tx1"/>
                </a:solidFill>
                <a:latin typeface="Arial" pitchFamily="34" charset="0"/>
                <a:cs typeface="Arial" pitchFamily="34" charset="0"/>
              </a:rPr>
              <a:t> (CPR)</a:t>
            </a:r>
            <a:endParaRPr lang="cs-CZ" sz="1800" dirty="0" smtClean="0">
              <a:solidFill>
                <a:schemeClr val="tx1"/>
              </a:solidFill>
              <a:latin typeface="Arial" pitchFamily="34" charset="0"/>
              <a:cs typeface="Arial" pitchFamily="34" charset="0"/>
            </a:endParaRPr>
          </a:p>
          <a:p>
            <a:pPr marL="0">
              <a:spcBef>
                <a:spcPts val="0"/>
              </a:spcBef>
            </a:pPr>
            <a:endParaRPr lang="cs-CZ" sz="1800" dirty="0" smtClean="0">
              <a:solidFill>
                <a:schemeClr val="tx1"/>
              </a:solidFill>
              <a:latin typeface="Arial" pitchFamily="34" charset="0"/>
              <a:cs typeface="Arial" pitchFamily="34" charset="0"/>
            </a:endParaRPr>
          </a:p>
          <a:p>
            <a:pPr marL="0">
              <a:spcBef>
                <a:spcPts val="0"/>
              </a:spcBef>
            </a:pPr>
            <a:r>
              <a:rPr lang="cs-CZ" sz="1800" b="1" dirty="0" smtClean="0">
                <a:solidFill>
                  <a:schemeClr val="tx1"/>
                </a:solidFill>
                <a:latin typeface="Arial" pitchFamily="34" charset="0"/>
                <a:cs typeface="Arial" pitchFamily="34" charset="0"/>
              </a:rPr>
              <a:t>Non-</a:t>
            </a:r>
            <a:r>
              <a:rPr lang="cs-CZ" sz="1800" b="1" dirty="0" err="1" smtClean="0">
                <a:solidFill>
                  <a:schemeClr val="tx1"/>
                </a:solidFill>
                <a:latin typeface="Arial" pitchFamily="34" charset="0"/>
                <a:cs typeface="Arial" pitchFamily="34" charset="0"/>
              </a:rPr>
              <a:t>harmonized</a:t>
            </a:r>
            <a:r>
              <a:rPr lang="cs-CZ" sz="1800" b="1" dirty="0" smtClean="0">
                <a:solidFill>
                  <a:schemeClr val="tx1"/>
                </a:solidFill>
                <a:latin typeface="Arial" pitchFamily="34" charset="0"/>
                <a:cs typeface="Arial" pitchFamily="34" charset="0"/>
              </a:rPr>
              <a:t> </a:t>
            </a:r>
            <a:r>
              <a:rPr lang="cs-CZ" sz="1800" b="1" dirty="0" err="1" smtClean="0">
                <a:solidFill>
                  <a:schemeClr val="tx1"/>
                </a:solidFill>
                <a:latin typeface="Arial" pitchFamily="34" charset="0"/>
                <a:cs typeface="Arial" pitchFamily="34" charset="0"/>
              </a:rPr>
              <a:t>sphere</a:t>
            </a:r>
            <a:r>
              <a:rPr lang="cs-CZ" sz="1800" dirty="0" smtClean="0">
                <a:solidFill>
                  <a:schemeClr val="tx1"/>
                </a:solidFill>
                <a:latin typeface="Arial" pitchFamily="34" charset="0"/>
                <a:cs typeface="Arial" pitchFamily="34" charset="0"/>
              </a:rPr>
              <a:t>: </a:t>
            </a:r>
            <a:r>
              <a:rPr lang="en-US" sz="1800" dirty="0" smtClean="0">
                <a:solidFill>
                  <a:schemeClr val="tx1"/>
                </a:solidFill>
                <a:latin typeface="Arial" pitchFamily="34" charset="0"/>
                <a:cs typeface="Arial" pitchFamily="34" charset="0"/>
              </a:rPr>
              <a:t>Products that are not covered by harmonized standards or that are not in accordance with the European Technical Assessment can not be CE marked.</a:t>
            </a:r>
            <a:r>
              <a:rPr lang="cs-CZ" sz="1800" dirty="0" smtClean="0">
                <a:solidFill>
                  <a:schemeClr val="tx1"/>
                </a:solidFill>
                <a:latin typeface="Arial" pitchFamily="34" charset="0"/>
                <a:cs typeface="Arial" pitchFamily="34" charset="0"/>
              </a:rPr>
              <a:t> T</a:t>
            </a:r>
            <a:r>
              <a:rPr lang="en-US" sz="1800" dirty="0" err="1" smtClean="0">
                <a:solidFill>
                  <a:schemeClr val="tx1"/>
                </a:solidFill>
                <a:latin typeface="Arial" pitchFamily="34" charset="0"/>
                <a:cs typeface="Arial" pitchFamily="34" charset="0"/>
              </a:rPr>
              <a:t>hese</a:t>
            </a:r>
            <a:r>
              <a:rPr lang="en-US" sz="1800" dirty="0" smtClean="0">
                <a:solidFill>
                  <a:schemeClr val="tx1"/>
                </a:solidFill>
                <a:latin typeface="Arial" pitchFamily="34" charset="0"/>
                <a:cs typeface="Arial" pitchFamily="34" charset="0"/>
              </a:rPr>
              <a:t> products are assessed according to the regulations of the State where they are placed on the market. It is </a:t>
            </a:r>
            <a:r>
              <a:rPr lang="en-US" sz="1800" dirty="0" smtClean="0">
                <a:solidFill>
                  <a:schemeClr val="tx1"/>
                </a:solidFill>
                <a:latin typeface="Arial" pitchFamily="34" charset="0"/>
                <a:cs typeface="Arial" pitchFamily="34" charset="0"/>
                <a:hlinkClick r:id="rId3" action="ppaction://hlinkfile"/>
              </a:rPr>
              <a:t>Government Regulation no. 163/2002 Coll. as amended Government Order</a:t>
            </a:r>
            <a:r>
              <a:rPr lang="cs-CZ" sz="1800" dirty="0" smtClean="0">
                <a:solidFill>
                  <a:schemeClr val="tx1"/>
                </a:solidFill>
                <a:latin typeface="Arial" pitchFamily="34" charset="0"/>
                <a:cs typeface="Arial" pitchFamily="34" charset="0"/>
                <a:hlinkClick r:id="rId3" action="ppaction://hlinkfile"/>
              </a:rPr>
              <a:t>s</a:t>
            </a:r>
            <a:r>
              <a:rPr lang="en-US" sz="1800" dirty="0" smtClean="0">
                <a:solidFill>
                  <a:schemeClr val="tx1"/>
                </a:solidFill>
                <a:latin typeface="Arial" pitchFamily="34" charset="0"/>
                <a:cs typeface="Arial" pitchFamily="34" charset="0"/>
                <a:hlinkClick r:id="rId3" action="ppaction://hlinkfile"/>
              </a:rPr>
              <a:t> No. 312/2005</a:t>
            </a:r>
            <a:r>
              <a:rPr lang="cs-CZ" sz="1800" dirty="0" smtClean="0">
                <a:solidFill>
                  <a:schemeClr val="tx1"/>
                </a:solidFill>
                <a:latin typeface="Arial" pitchFamily="34" charset="0"/>
                <a:cs typeface="Arial" pitchFamily="34" charset="0"/>
                <a:hlinkClick r:id="rId3" action="ppaction://hlinkfile"/>
              </a:rPr>
              <a:t> </a:t>
            </a:r>
            <a:r>
              <a:rPr lang="cs-CZ" sz="1800" dirty="0" err="1" smtClean="0">
                <a:solidFill>
                  <a:schemeClr val="tx1"/>
                </a:solidFill>
                <a:latin typeface="Arial" pitchFamily="34" charset="0"/>
                <a:cs typeface="Arial" pitchFamily="34" charset="0"/>
                <a:hlinkClick r:id="rId3" action="ppaction://hlinkfile"/>
              </a:rPr>
              <a:t>and</a:t>
            </a:r>
            <a:r>
              <a:rPr lang="cs-CZ" sz="1800" dirty="0" smtClean="0">
                <a:solidFill>
                  <a:schemeClr val="tx1"/>
                </a:solidFill>
                <a:latin typeface="Arial" pitchFamily="34" charset="0"/>
                <a:cs typeface="Arial" pitchFamily="34" charset="0"/>
                <a:hlinkClick r:id="rId3" action="ppaction://hlinkfile"/>
              </a:rPr>
              <a:t> 215/2016</a:t>
            </a:r>
            <a:r>
              <a:rPr lang="en-US" sz="1800" dirty="0" smtClean="0">
                <a:solidFill>
                  <a:schemeClr val="tx1"/>
                </a:solidFill>
                <a:latin typeface="Arial" pitchFamily="34" charset="0"/>
                <a:cs typeface="Arial" pitchFamily="34" charset="0"/>
                <a:hlinkClick r:id="rId3" action="ppaction://hlinkfile"/>
              </a:rPr>
              <a:t> Coll.</a:t>
            </a:r>
            <a:r>
              <a:rPr lang="en-US" sz="1800" dirty="0" smtClean="0">
                <a:solidFill>
                  <a:schemeClr val="tx1"/>
                </a:solidFill>
                <a:latin typeface="Arial" pitchFamily="34" charset="0"/>
                <a:cs typeface="Arial" pitchFamily="34" charset="0"/>
              </a:rPr>
              <a:t> in the Czech Republic in this case.</a:t>
            </a:r>
            <a:endParaRPr lang="cs-CZ" sz="1800" dirty="0" smtClean="0">
              <a:solidFill>
                <a:schemeClr val="tx1"/>
              </a:solidFill>
              <a:latin typeface="Arial" pitchFamily="34" charset="0"/>
              <a:cs typeface="Arial" pitchFamily="34" charset="0"/>
            </a:endParaRPr>
          </a:p>
          <a:p>
            <a:pPr eaLnBrk="1" hangingPunct="1">
              <a:buNone/>
            </a:pPr>
            <a:endParaRPr lang="cs-CZ" sz="1600" dirty="0" smtClean="0"/>
          </a:p>
        </p:txBody>
      </p:sp>
      <p:sp>
        <p:nvSpPr>
          <p:cNvPr id="2" name="Zástupný symbol pro zápatí 1"/>
          <p:cNvSpPr>
            <a:spLocks noGrp="1"/>
          </p:cNvSpPr>
          <p:nvPr>
            <p:ph type="ftr" sz="quarter" idx="11"/>
          </p:nvPr>
        </p:nvSpPr>
        <p:spPr/>
        <p:txBody>
          <a:bodyPr/>
          <a:lstStyle/>
          <a:p>
            <a:pPr>
              <a:defRPr/>
            </a:pPr>
            <a:r>
              <a:rPr lang="cs-CZ" dirty="0" smtClean="0"/>
              <a:t>Václava Holušová</a:t>
            </a:r>
            <a:endParaRPr lang="cs-CZ"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147" name="Nadpis 4"/>
          <p:cNvSpPr>
            <a:spLocks noGrp="1"/>
          </p:cNvSpPr>
          <p:nvPr>
            <p:ph type="title"/>
          </p:nvPr>
        </p:nvSpPr>
        <p:spPr bwMode="auto">
          <a:noFill/>
          <a:ln>
            <a:miter lim="800000"/>
            <a:headEnd/>
            <a:tailEnd/>
          </a:ln>
        </p:spPr>
        <p:txBody>
          <a:bodyPr vert="horz" wrap="square" lIns="91440" tIns="45720" rIns="91440" bIns="45720" numCol="1" anchorCtr="0" compatLnSpc="1">
            <a:prstTxWarp prst="textNoShape">
              <a:avLst/>
            </a:prstTxWarp>
          </a:bodyPr>
          <a:lstStyle/>
          <a:p>
            <a:pPr eaLnBrk="1" hangingPunct="1"/>
            <a:r>
              <a:rPr lang="cs-CZ" sz="2800" b="1" dirty="0" err="1" smtClean="0">
                <a:latin typeface="Arial" pitchFamily="34" charset="0"/>
                <a:cs typeface="Arial" pitchFamily="34" charset="0"/>
              </a:rPr>
              <a:t>Harmonized</a:t>
            </a:r>
            <a:r>
              <a:rPr lang="cs-CZ" sz="2800" b="1" dirty="0" smtClean="0">
                <a:latin typeface="Arial" pitchFamily="34" charset="0"/>
                <a:cs typeface="Arial" pitchFamily="34" charset="0"/>
              </a:rPr>
              <a:t> </a:t>
            </a:r>
            <a:r>
              <a:rPr lang="cs-CZ" sz="2800" b="1" dirty="0" err="1" smtClean="0">
                <a:latin typeface="Arial" pitchFamily="34" charset="0"/>
                <a:cs typeface="Arial" pitchFamily="34" charset="0"/>
              </a:rPr>
              <a:t>sphere</a:t>
            </a:r>
            <a:endParaRPr lang="cs-CZ" b="1" dirty="0" smtClean="0">
              <a:latin typeface="Arial" pitchFamily="34" charset="0"/>
              <a:cs typeface="Arial" pitchFamily="34" charset="0"/>
            </a:endParaRPr>
          </a:p>
        </p:txBody>
      </p:sp>
      <p:sp>
        <p:nvSpPr>
          <p:cNvPr id="6148" name="Zástupný symbol pro obsah 5"/>
          <p:cNvSpPr>
            <a:spLocks noGrp="1"/>
          </p:cNvSpPr>
          <p:nvPr>
            <p:ph idx="1"/>
          </p:nvPr>
        </p:nvSpPr>
        <p:spPr bwMode="auto">
          <a:noFill/>
          <a:ln>
            <a:miter lim="800000"/>
            <a:headEnd/>
            <a:tailEnd/>
          </a:ln>
        </p:spPr>
        <p:txBody>
          <a:bodyPr vert="horz" wrap="square" lIns="91440" tIns="45720" rIns="91440" bIns="45720" numCol="1" anchor="t" anchorCtr="0" compatLnSpc="1">
            <a:prstTxWarp prst="textNoShape">
              <a:avLst/>
            </a:prstTxWarp>
            <a:normAutofit lnSpcReduction="10000"/>
          </a:bodyPr>
          <a:lstStyle/>
          <a:p>
            <a:pPr marL="0">
              <a:spcBef>
                <a:spcPts val="0"/>
              </a:spcBef>
              <a:buNone/>
            </a:pPr>
            <a:r>
              <a:rPr lang="cs-CZ" sz="1800" b="1" dirty="0" smtClean="0">
                <a:solidFill>
                  <a:schemeClr val="tx1"/>
                </a:solidFill>
                <a:latin typeface="Arial" pitchFamily="34" charset="0"/>
                <a:cs typeface="Arial" pitchFamily="34" charset="0"/>
              </a:rPr>
              <a:t>C</a:t>
            </a:r>
            <a:r>
              <a:rPr lang="en-US" sz="1800" b="1" dirty="0" err="1" smtClean="0">
                <a:solidFill>
                  <a:schemeClr val="tx1"/>
                </a:solidFill>
                <a:latin typeface="Arial" pitchFamily="34" charset="0"/>
                <a:cs typeface="Arial" pitchFamily="34" charset="0"/>
              </a:rPr>
              <a:t>onstruction</a:t>
            </a:r>
            <a:r>
              <a:rPr lang="en-US" sz="1800" b="1" dirty="0" smtClean="0">
                <a:solidFill>
                  <a:schemeClr val="tx1"/>
                </a:solidFill>
                <a:latin typeface="Arial" pitchFamily="34" charset="0"/>
                <a:cs typeface="Arial" pitchFamily="34" charset="0"/>
              </a:rPr>
              <a:t> product covered by European harmonized standard</a:t>
            </a:r>
            <a:r>
              <a:rPr lang="cs-CZ" sz="1800" b="1" dirty="0" smtClean="0">
                <a:solidFill>
                  <a:schemeClr val="tx1"/>
                </a:solidFill>
                <a:latin typeface="Arial" pitchFamily="34" charset="0"/>
                <a:cs typeface="Arial" pitchFamily="34" charset="0"/>
              </a:rPr>
              <a:t>s </a:t>
            </a:r>
          </a:p>
          <a:p>
            <a:pPr marL="0">
              <a:spcBef>
                <a:spcPts val="0"/>
              </a:spcBef>
              <a:buNone/>
            </a:pPr>
            <a:endParaRPr lang="cs-CZ" sz="1800" dirty="0" smtClean="0">
              <a:solidFill>
                <a:schemeClr val="tx1"/>
              </a:solidFill>
              <a:latin typeface="Arial" pitchFamily="34" charset="0"/>
              <a:cs typeface="Arial" pitchFamily="34" charset="0"/>
            </a:endParaRPr>
          </a:p>
          <a:p>
            <a:pPr>
              <a:buNone/>
            </a:pPr>
            <a:r>
              <a:rPr lang="en-US"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Act</a:t>
            </a:r>
            <a:r>
              <a:rPr lang="cs-CZ" sz="1800" dirty="0" smtClean="0">
                <a:solidFill>
                  <a:schemeClr val="tx1"/>
                </a:solidFill>
                <a:latin typeface="Arial" pitchFamily="34" charset="0"/>
                <a:cs typeface="Arial" pitchFamily="34" charset="0"/>
              </a:rPr>
              <a:t> no. 90/2016 </a:t>
            </a:r>
            <a:r>
              <a:rPr lang="cs-CZ" sz="1800" dirty="0" err="1" smtClean="0">
                <a:solidFill>
                  <a:schemeClr val="tx1"/>
                </a:solidFill>
                <a:latin typeface="Arial" pitchFamily="34" charset="0"/>
                <a:cs typeface="Arial" pitchFamily="34" charset="0"/>
              </a:rPr>
              <a:t>Coll</a:t>
            </a:r>
            <a:r>
              <a:rPr lang="cs-CZ" sz="1800" dirty="0" smtClean="0">
                <a:solidFill>
                  <a:schemeClr val="tx1"/>
                </a:solidFill>
                <a:latin typeface="Arial" pitchFamily="34" charset="0"/>
                <a:cs typeface="Arial" pitchFamily="34" charset="0"/>
              </a:rPr>
              <a:t>., § 23 - </a:t>
            </a:r>
            <a:r>
              <a:rPr lang="en-GB" sz="1800" b="1" dirty="0" smtClean="0">
                <a:solidFill>
                  <a:schemeClr val="tx1"/>
                </a:solidFill>
                <a:latin typeface="Arial" pitchFamily="34" charset="0"/>
                <a:cs typeface="Arial" pitchFamily="34" charset="0"/>
              </a:rPr>
              <a:t>Notified bodies</a:t>
            </a:r>
            <a:r>
              <a:rPr lang="cs-CZ" sz="1800" b="1" dirty="0" smtClean="0">
                <a:solidFill>
                  <a:schemeClr val="tx1"/>
                </a:solidFill>
                <a:latin typeface="Arial" pitchFamily="34" charset="0"/>
                <a:cs typeface="Arial" pitchFamily="34" charset="0"/>
              </a:rPr>
              <a:t> (</a:t>
            </a:r>
            <a:r>
              <a:rPr lang="cs-CZ" sz="1800" b="1" dirty="0" err="1" smtClean="0">
                <a:solidFill>
                  <a:schemeClr val="tx1"/>
                </a:solidFill>
                <a:latin typeface="Arial" pitchFamily="34" charset="0"/>
                <a:cs typeface="Arial" pitchFamily="34" charset="0"/>
              </a:rPr>
              <a:t>NBs</a:t>
            </a:r>
            <a:r>
              <a:rPr lang="cs-CZ" sz="1800" b="1" dirty="0" smtClean="0">
                <a:solidFill>
                  <a:schemeClr val="tx1"/>
                </a:solidFill>
                <a:latin typeface="Arial" pitchFamily="34" charset="0"/>
                <a:cs typeface="Arial" pitchFamily="34" charset="0"/>
              </a:rPr>
              <a:t>)</a:t>
            </a:r>
          </a:p>
          <a:p>
            <a:pPr marL="72000" indent="0">
              <a:buNone/>
            </a:pPr>
            <a:r>
              <a:rPr lang="en-GB" sz="1800" dirty="0" smtClean="0">
                <a:solidFill>
                  <a:schemeClr val="tx1"/>
                </a:solidFill>
                <a:latin typeface="Arial" pitchFamily="34" charset="0"/>
                <a:cs typeface="Arial" pitchFamily="34" charset="0"/>
              </a:rPr>
              <a:t>The legal entity can carry out the activities of notified body only if in the proceeding conducted by the Office and started upon the application demonstrates the conformity with the requirements of the notified body laid down in the Article 43 of directly applicable regulation on construction products. The Article 47 of directly applicable regulation on construction products lays down the requirements of the application on the issuing the authorization to carry out the activities of notified body (hereinafter referred as “authorization”).</a:t>
            </a:r>
            <a:endParaRPr lang="cs-CZ" sz="1800" dirty="0" smtClean="0">
              <a:solidFill>
                <a:schemeClr val="tx1"/>
              </a:solidFill>
              <a:latin typeface="Arial" pitchFamily="34" charset="0"/>
              <a:cs typeface="Arial" pitchFamily="34" charset="0"/>
            </a:endParaRPr>
          </a:p>
          <a:p>
            <a:pPr marL="0">
              <a:spcBef>
                <a:spcPts val="0"/>
              </a:spcBef>
              <a:buNone/>
            </a:pPr>
            <a:endParaRPr lang="cs-CZ" sz="1800" dirty="0" smtClean="0">
              <a:solidFill>
                <a:schemeClr val="tx1"/>
              </a:solidFill>
              <a:latin typeface="Arial" pitchFamily="34" charset="0"/>
              <a:cs typeface="Arial" pitchFamily="34" charset="0"/>
            </a:endParaRPr>
          </a:p>
          <a:p>
            <a:pPr>
              <a:buNone/>
            </a:pPr>
            <a:r>
              <a:rPr lang="cs-CZ" sz="1800" dirty="0" err="1" smtClean="0">
                <a:solidFill>
                  <a:schemeClr val="tx1"/>
                </a:solidFill>
                <a:latin typeface="Arial" pitchFamily="34" charset="0"/>
                <a:cs typeface="Arial" pitchFamily="34" charset="0"/>
              </a:rPr>
              <a:t>Act</a:t>
            </a:r>
            <a:r>
              <a:rPr lang="cs-CZ" sz="1800" dirty="0" smtClean="0">
                <a:solidFill>
                  <a:schemeClr val="tx1"/>
                </a:solidFill>
                <a:latin typeface="Arial" pitchFamily="34" charset="0"/>
                <a:cs typeface="Arial" pitchFamily="34" charset="0"/>
              </a:rPr>
              <a:t> no. 22/1997 </a:t>
            </a:r>
            <a:r>
              <a:rPr lang="cs-CZ" sz="1800" dirty="0" err="1" smtClean="0">
                <a:solidFill>
                  <a:schemeClr val="tx1"/>
                </a:solidFill>
                <a:latin typeface="Arial" pitchFamily="34" charset="0"/>
                <a:cs typeface="Arial" pitchFamily="34" charset="0"/>
              </a:rPr>
              <a:t>Coll</a:t>
            </a:r>
            <a:r>
              <a:rPr lang="cs-CZ" sz="1800" dirty="0" smtClean="0">
                <a:solidFill>
                  <a:schemeClr val="tx1"/>
                </a:solidFill>
                <a:latin typeface="Arial" pitchFamily="34" charset="0"/>
                <a:cs typeface="Arial" pitchFamily="34" charset="0"/>
              </a:rPr>
              <a:t>., </a:t>
            </a:r>
            <a:r>
              <a:rPr lang="en-GB" sz="1800" dirty="0" smtClean="0">
                <a:solidFill>
                  <a:schemeClr val="tx1"/>
                </a:solidFill>
                <a:latin typeface="Arial" pitchFamily="34" charset="0"/>
                <a:cs typeface="Arial" pitchFamily="34" charset="0"/>
              </a:rPr>
              <a:t>Article 11c</a:t>
            </a:r>
            <a:r>
              <a:rPr lang="cs-CZ" sz="1800" dirty="0" smtClean="0">
                <a:solidFill>
                  <a:schemeClr val="tx1"/>
                </a:solidFill>
                <a:latin typeface="Arial" pitchFamily="34" charset="0"/>
                <a:cs typeface="Arial" pitchFamily="34" charset="0"/>
              </a:rPr>
              <a:t> - </a:t>
            </a:r>
            <a:r>
              <a:rPr lang="en-GB" sz="1800" b="1" dirty="0" smtClean="0">
                <a:solidFill>
                  <a:schemeClr val="tx1"/>
                </a:solidFill>
                <a:latin typeface="Arial" pitchFamily="34" charset="0"/>
                <a:cs typeface="Arial" pitchFamily="34" charset="0"/>
              </a:rPr>
              <a:t>Technical assessment bodies</a:t>
            </a:r>
            <a:r>
              <a:rPr lang="cs-CZ" sz="1800" b="1" dirty="0" smtClean="0">
                <a:solidFill>
                  <a:schemeClr val="tx1"/>
                </a:solidFill>
                <a:latin typeface="Arial" pitchFamily="34" charset="0"/>
                <a:cs typeface="Arial" pitchFamily="34" charset="0"/>
              </a:rPr>
              <a:t> (</a:t>
            </a:r>
            <a:r>
              <a:rPr lang="cs-CZ" sz="1800" b="1" dirty="0" err="1" smtClean="0">
                <a:solidFill>
                  <a:schemeClr val="tx1"/>
                </a:solidFill>
                <a:latin typeface="Arial" pitchFamily="34" charset="0"/>
                <a:cs typeface="Arial" pitchFamily="34" charset="0"/>
              </a:rPr>
              <a:t>TABs</a:t>
            </a:r>
            <a:r>
              <a:rPr lang="cs-CZ" sz="1800" b="1" dirty="0" smtClean="0">
                <a:solidFill>
                  <a:schemeClr val="tx1"/>
                </a:solidFill>
                <a:latin typeface="Arial" pitchFamily="34" charset="0"/>
                <a:cs typeface="Arial" pitchFamily="34" charset="0"/>
              </a:rPr>
              <a:t>)</a:t>
            </a:r>
          </a:p>
          <a:p>
            <a:pPr marL="72000" indent="0">
              <a:buNone/>
            </a:pPr>
            <a:r>
              <a:rPr lang="en-GB" sz="1800" dirty="0" smtClean="0">
                <a:solidFill>
                  <a:schemeClr val="tx1"/>
                </a:solidFill>
                <a:latin typeface="Arial" pitchFamily="34" charset="0"/>
                <a:cs typeface="Arial" pitchFamily="34" charset="0"/>
              </a:rPr>
              <a:t>The Ministry may designate a legal entity to carry out activities of technical assessment body on the basis of its application provided that the body meets requirements laid down in directly applicable regulation on construction products.</a:t>
            </a:r>
            <a:endParaRPr lang="cs-CZ" sz="1800" dirty="0" smtClean="0">
              <a:solidFill>
                <a:schemeClr val="tx1"/>
              </a:solidFill>
              <a:latin typeface="Arial" pitchFamily="34" charset="0"/>
              <a:cs typeface="Arial" pitchFamily="34" charset="0"/>
            </a:endParaRPr>
          </a:p>
          <a:p>
            <a:pPr marL="0">
              <a:spcBef>
                <a:spcPts val="0"/>
              </a:spcBef>
              <a:buNone/>
            </a:pPr>
            <a:endParaRPr lang="cs-CZ" sz="1600" b="1" dirty="0" smtClean="0"/>
          </a:p>
          <a:p>
            <a:pPr marL="0">
              <a:spcBef>
                <a:spcPts val="0"/>
              </a:spcBef>
              <a:buNone/>
            </a:pPr>
            <a:endParaRPr lang="cs-CZ" sz="1600" b="1" dirty="0" smtClean="0"/>
          </a:p>
          <a:p>
            <a:pPr eaLnBrk="1" hangingPunct="1">
              <a:buNone/>
            </a:pPr>
            <a:endParaRPr lang="cs-CZ" sz="1600" dirty="0" smtClean="0"/>
          </a:p>
        </p:txBody>
      </p:sp>
      <p:sp>
        <p:nvSpPr>
          <p:cNvPr id="2" name="Zástupný symbol pro zápatí 1"/>
          <p:cNvSpPr>
            <a:spLocks noGrp="1"/>
          </p:cNvSpPr>
          <p:nvPr>
            <p:ph type="ftr" sz="quarter" idx="11"/>
          </p:nvPr>
        </p:nvSpPr>
        <p:spPr/>
        <p:txBody>
          <a:bodyPr/>
          <a:lstStyle/>
          <a:p>
            <a:pPr>
              <a:defRPr/>
            </a:pPr>
            <a:r>
              <a:rPr lang="cs-CZ" dirty="0" smtClean="0"/>
              <a:t>Václava Holušová</a:t>
            </a:r>
            <a:endParaRPr lang="cs-CZ"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147" name="Nadpis 4"/>
          <p:cNvSpPr>
            <a:spLocks noGrp="1"/>
          </p:cNvSpPr>
          <p:nvPr>
            <p:ph type="title"/>
          </p:nvPr>
        </p:nvSpPr>
        <p:spPr bwMode="auto">
          <a:noFill/>
          <a:ln>
            <a:miter lim="800000"/>
            <a:headEnd/>
            <a:tailEnd/>
          </a:ln>
        </p:spPr>
        <p:txBody>
          <a:bodyPr vert="horz" wrap="square" lIns="91440" tIns="45720" rIns="91440" bIns="45720" numCol="1" anchorCtr="0" compatLnSpc="1">
            <a:prstTxWarp prst="textNoShape">
              <a:avLst/>
            </a:prstTxWarp>
          </a:bodyPr>
          <a:lstStyle/>
          <a:p>
            <a:pPr eaLnBrk="1" hangingPunct="1">
              <a:lnSpc>
                <a:spcPct val="100000"/>
              </a:lnSpc>
            </a:pPr>
            <a:r>
              <a:rPr lang="cs-CZ" sz="2800" b="1" dirty="0" err="1" smtClean="0">
                <a:latin typeface="Arial" pitchFamily="34" charset="0"/>
                <a:cs typeface="Arial" pitchFamily="34" charset="0"/>
              </a:rPr>
              <a:t>Czech</a:t>
            </a:r>
            <a:r>
              <a:rPr lang="cs-CZ" sz="2800" b="1" dirty="0" smtClean="0">
                <a:latin typeface="Arial" pitchFamily="34" charset="0"/>
                <a:cs typeface="Arial" pitchFamily="34" charset="0"/>
              </a:rPr>
              <a:t> Office </a:t>
            </a:r>
            <a:r>
              <a:rPr lang="cs-CZ" sz="2800" b="1" dirty="0" err="1" smtClean="0">
                <a:latin typeface="Arial" pitchFamily="34" charset="0"/>
                <a:cs typeface="Arial" pitchFamily="34" charset="0"/>
              </a:rPr>
              <a:t>for</a:t>
            </a:r>
            <a:r>
              <a:rPr lang="cs-CZ" sz="2800" b="1" dirty="0" smtClean="0">
                <a:latin typeface="Arial" pitchFamily="34" charset="0"/>
                <a:cs typeface="Arial" pitchFamily="34" charset="0"/>
              </a:rPr>
              <a:t> </a:t>
            </a:r>
            <a:r>
              <a:rPr lang="cs-CZ" sz="2800" b="1" dirty="0" err="1" smtClean="0">
                <a:latin typeface="Arial" pitchFamily="34" charset="0"/>
                <a:cs typeface="Arial" pitchFamily="34" charset="0"/>
              </a:rPr>
              <a:t>Standardization</a:t>
            </a:r>
            <a:r>
              <a:rPr lang="cs-CZ" sz="2800" b="1" dirty="0" smtClean="0">
                <a:latin typeface="Arial" pitchFamily="34" charset="0"/>
                <a:cs typeface="Arial" pitchFamily="34" charset="0"/>
              </a:rPr>
              <a:t>, Metrology </a:t>
            </a:r>
            <a:r>
              <a:rPr lang="cs-CZ" sz="2800" b="1" dirty="0" err="1" smtClean="0">
                <a:latin typeface="Arial" pitchFamily="34" charset="0"/>
                <a:cs typeface="Arial" pitchFamily="34" charset="0"/>
              </a:rPr>
              <a:t>and</a:t>
            </a:r>
            <a:r>
              <a:rPr lang="cs-CZ" sz="2800" b="1" dirty="0" smtClean="0">
                <a:latin typeface="Arial" pitchFamily="34" charset="0"/>
                <a:cs typeface="Arial" pitchFamily="34" charset="0"/>
              </a:rPr>
              <a:t> </a:t>
            </a:r>
            <a:r>
              <a:rPr lang="cs-CZ" sz="2800" b="1" dirty="0" err="1" smtClean="0">
                <a:latin typeface="Arial" pitchFamily="34" charset="0"/>
                <a:cs typeface="Arial" pitchFamily="34" charset="0"/>
              </a:rPr>
              <a:t>Testing</a:t>
            </a:r>
            <a:endParaRPr lang="cs-CZ" b="1" dirty="0" smtClean="0">
              <a:latin typeface="Arial" pitchFamily="34" charset="0"/>
              <a:cs typeface="Arial" pitchFamily="34" charset="0"/>
            </a:endParaRPr>
          </a:p>
        </p:txBody>
      </p:sp>
      <p:sp>
        <p:nvSpPr>
          <p:cNvPr id="6148" name="Zástupný symbol pro obsah 5"/>
          <p:cNvSpPr>
            <a:spLocks noGrp="1"/>
          </p:cNvSpPr>
          <p:nvPr>
            <p:ph idx="1"/>
          </p:nvPr>
        </p:nvSpPr>
        <p:spPr bwMode="auto">
          <a:noFill/>
          <a:ln>
            <a:miter lim="800000"/>
            <a:headEnd/>
            <a:tailEnd/>
          </a:ln>
        </p:spPr>
        <p:txBody>
          <a:bodyPr vert="horz" wrap="square" lIns="91440" tIns="45720" rIns="91440" bIns="45720" numCol="1" anchor="t" anchorCtr="0" compatLnSpc="1">
            <a:prstTxWarp prst="textNoShape">
              <a:avLst/>
            </a:prstTxWarp>
            <a:normAutofit fontScale="85000" lnSpcReduction="10000"/>
          </a:bodyPr>
          <a:lstStyle/>
          <a:p>
            <a:pPr marL="0">
              <a:spcBef>
                <a:spcPts val="0"/>
              </a:spcBef>
              <a:buNone/>
            </a:pPr>
            <a:endParaRPr lang="cs-CZ" sz="1800" b="1" dirty="0" smtClean="0">
              <a:solidFill>
                <a:schemeClr val="tx1"/>
              </a:solidFill>
              <a:latin typeface="Arial" pitchFamily="34" charset="0"/>
              <a:cs typeface="Arial" pitchFamily="34" charset="0"/>
            </a:endParaRPr>
          </a:p>
          <a:p>
            <a:pPr marL="0">
              <a:spcBef>
                <a:spcPts val="0"/>
              </a:spcBef>
              <a:buNone/>
            </a:pPr>
            <a:r>
              <a:rPr lang="cs-CZ" sz="1800" b="1" dirty="0" smtClean="0">
                <a:solidFill>
                  <a:schemeClr val="tx1"/>
                </a:solidFill>
                <a:latin typeface="Arial" pitchFamily="34" charset="0"/>
                <a:cs typeface="Arial" pitchFamily="34" charset="0"/>
              </a:rPr>
              <a:t>T</a:t>
            </a:r>
            <a:r>
              <a:rPr lang="en-US" sz="1800" b="1" dirty="0" err="1" smtClean="0">
                <a:solidFill>
                  <a:schemeClr val="tx1"/>
                </a:solidFill>
                <a:latin typeface="Arial" pitchFamily="34" charset="0"/>
                <a:cs typeface="Arial" pitchFamily="34" charset="0"/>
              </a:rPr>
              <a:t>esting</a:t>
            </a:r>
            <a:r>
              <a:rPr lang="en-US" sz="1800" b="1" dirty="0" smtClean="0">
                <a:solidFill>
                  <a:schemeClr val="tx1"/>
                </a:solidFill>
                <a:latin typeface="Arial" pitchFamily="34" charset="0"/>
                <a:cs typeface="Arial" pitchFamily="34" charset="0"/>
              </a:rPr>
              <a:t> Department </a:t>
            </a:r>
            <a:r>
              <a:rPr lang="cs-CZ" sz="1800" b="1" dirty="0" smtClean="0">
                <a:solidFill>
                  <a:schemeClr val="tx1"/>
                </a:solidFill>
                <a:latin typeface="Arial" pitchFamily="34" charset="0"/>
                <a:cs typeface="Arial" pitchFamily="34" charset="0"/>
              </a:rPr>
              <a:t> </a:t>
            </a:r>
            <a:r>
              <a:rPr lang="en-US" sz="1800" dirty="0" smtClean="0">
                <a:solidFill>
                  <a:schemeClr val="tx1"/>
                </a:solidFill>
                <a:latin typeface="Arial" pitchFamily="34" charset="0"/>
                <a:cs typeface="Arial" pitchFamily="34" charset="0"/>
              </a:rPr>
              <a:t>is </a:t>
            </a:r>
            <a:r>
              <a:rPr lang="cs-CZ" sz="1800" dirty="0" smtClean="0">
                <a:solidFill>
                  <a:schemeClr val="tx1"/>
                </a:solidFill>
                <a:latin typeface="Arial" pitchFamily="34" charset="0"/>
                <a:cs typeface="Arial" pitchFamily="34" charset="0"/>
              </a:rPr>
              <a:t>a part </a:t>
            </a:r>
            <a:r>
              <a:rPr lang="cs-CZ" sz="1800" dirty="0" err="1" smtClean="0">
                <a:solidFill>
                  <a:schemeClr val="tx1"/>
                </a:solidFill>
                <a:latin typeface="Arial" pitchFamily="34" charset="0"/>
                <a:cs typeface="Arial" pitchFamily="34" charset="0"/>
              </a:rPr>
              <a:t>of</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the</a:t>
            </a:r>
            <a:r>
              <a:rPr lang="cs-CZ" sz="1800" dirty="0" smtClean="0">
                <a:solidFill>
                  <a:schemeClr val="tx1"/>
                </a:solidFill>
                <a:latin typeface="Arial" pitchFamily="34" charset="0"/>
                <a:cs typeface="Arial" pitchFamily="34" charset="0"/>
              </a:rPr>
              <a:t> Office </a:t>
            </a:r>
            <a:r>
              <a:rPr lang="cs-CZ" sz="1800" dirty="0" err="1" smtClean="0">
                <a:solidFill>
                  <a:schemeClr val="tx1"/>
                </a:solidFill>
                <a:latin typeface="Arial" pitchFamily="34" charset="0"/>
                <a:cs typeface="Arial" pitchFamily="34" charset="0"/>
              </a:rPr>
              <a:t>which</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is</a:t>
            </a:r>
            <a:r>
              <a:rPr lang="cs-CZ" sz="1800" dirty="0" smtClean="0">
                <a:solidFill>
                  <a:schemeClr val="tx1"/>
                </a:solidFill>
                <a:latin typeface="Arial" pitchFamily="34" charset="0"/>
                <a:cs typeface="Arial" pitchFamily="34" charset="0"/>
              </a:rPr>
              <a:t> </a:t>
            </a:r>
            <a:r>
              <a:rPr lang="en-US" sz="1800" dirty="0" smtClean="0">
                <a:solidFill>
                  <a:schemeClr val="tx1"/>
                </a:solidFill>
                <a:latin typeface="Arial" pitchFamily="34" charset="0"/>
                <a:cs typeface="Arial" pitchFamily="34" charset="0"/>
              </a:rPr>
              <a:t>responsible, in particular, for ensuring the state testing to the extent provided by the Act No. 22/1997 Coll.</a:t>
            </a:r>
            <a:r>
              <a:rPr lang="cs-CZ" sz="1800" dirty="0" smtClean="0">
                <a:solidFill>
                  <a:schemeClr val="tx1"/>
                </a:solidFill>
                <a:latin typeface="Arial" pitchFamily="34" charset="0"/>
                <a:cs typeface="Arial" pitchFamily="34" charset="0"/>
              </a:rPr>
              <a:t>,</a:t>
            </a:r>
            <a:r>
              <a:rPr lang="en-US" sz="1800" dirty="0" smtClean="0">
                <a:solidFill>
                  <a:schemeClr val="tx1"/>
                </a:solidFill>
                <a:latin typeface="Arial" pitchFamily="34" charset="0"/>
                <a:cs typeface="Arial" pitchFamily="34" charset="0"/>
              </a:rPr>
              <a:t> on Technical Requirements for Products </a:t>
            </a:r>
            <a:r>
              <a:rPr lang="cs-CZ" sz="1800" dirty="0" err="1" smtClean="0">
                <a:solidFill>
                  <a:schemeClr val="tx1"/>
                </a:solidFill>
                <a:latin typeface="Arial" pitchFamily="34" charset="0"/>
                <a:cs typeface="Arial" pitchFamily="34" charset="0"/>
              </a:rPr>
              <a:t>and</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Act</a:t>
            </a:r>
            <a:r>
              <a:rPr lang="cs-CZ" sz="1800" dirty="0" smtClean="0">
                <a:solidFill>
                  <a:schemeClr val="tx1"/>
                </a:solidFill>
                <a:latin typeface="Arial" pitchFamily="34" charset="0"/>
                <a:cs typeface="Arial" pitchFamily="34" charset="0"/>
              </a:rPr>
              <a:t> No. 90/2016 </a:t>
            </a:r>
            <a:r>
              <a:rPr lang="cs-CZ" sz="1800" dirty="0" err="1" smtClean="0">
                <a:solidFill>
                  <a:schemeClr val="tx1"/>
                </a:solidFill>
                <a:latin typeface="Arial" pitchFamily="34" charset="0"/>
                <a:cs typeface="Arial" pitchFamily="34" charset="0"/>
              </a:rPr>
              <a:t>Coll</a:t>
            </a:r>
            <a:r>
              <a:rPr lang="cs-CZ" sz="1800" dirty="0" smtClean="0">
                <a:solidFill>
                  <a:schemeClr val="tx1"/>
                </a:solidFill>
                <a:latin typeface="Arial" pitchFamily="34" charset="0"/>
                <a:cs typeface="Arial" pitchFamily="34" charset="0"/>
              </a:rPr>
              <a:t>., on </a:t>
            </a:r>
            <a:r>
              <a:rPr lang="cs-CZ" sz="1800" dirty="0" err="1" smtClean="0">
                <a:solidFill>
                  <a:schemeClr val="tx1"/>
                </a:solidFill>
                <a:latin typeface="Arial" pitchFamily="34" charset="0"/>
                <a:cs typeface="Arial" pitchFamily="34" charset="0"/>
              </a:rPr>
              <a:t>assessment</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of</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conformity</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of</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specified</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products</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placed</a:t>
            </a:r>
            <a:r>
              <a:rPr lang="cs-CZ" sz="1800" dirty="0" smtClean="0">
                <a:solidFill>
                  <a:schemeClr val="tx1"/>
                </a:solidFill>
                <a:latin typeface="Arial" pitchFamily="34" charset="0"/>
                <a:cs typeface="Arial" pitchFamily="34" charset="0"/>
              </a:rPr>
              <a:t> on </a:t>
            </a:r>
            <a:r>
              <a:rPr lang="cs-CZ" sz="1800" dirty="0" err="1" smtClean="0">
                <a:solidFill>
                  <a:schemeClr val="tx1"/>
                </a:solidFill>
                <a:latin typeface="Arial" pitchFamily="34" charset="0"/>
                <a:cs typeface="Arial" pitchFamily="34" charset="0"/>
              </a:rPr>
              <a:t>the</a:t>
            </a:r>
            <a:r>
              <a:rPr lang="cs-CZ" sz="1800" dirty="0" smtClean="0">
                <a:solidFill>
                  <a:schemeClr val="tx1"/>
                </a:solidFill>
                <a:latin typeface="Arial" pitchFamily="34" charset="0"/>
                <a:cs typeface="Arial" pitchFamily="34" charset="0"/>
              </a:rPr>
              <a:t> market</a:t>
            </a:r>
            <a:r>
              <a:rPr lang="en-US" sz="1800" dirty="0" smtClean="0">
                <a:solidFill>
                  <a:schemeClr val="tx1"/>
                </a:solidFill>
                <a:latin typeface="Arial" pitchFamily="34" charset="0"/>
                <a:cs typeface="Arial" pitchFamily="34" charset="0"/>
              </a:rPr>
              <a:t>; and the governmental orders issued to implement </a:t>
            </a:r>
            <a:r>
              <a:rPr lang="en-US" sz="1800" dirty="0" err="1" smtClean="0">
                <a:solidFill>
                  <a:schemeClr val="tx1"/>
                </a:solidFill>
                <a:latin typeface="Arial" pitchFamily="34" charset="0"/>
                <a:cs typeface="Arial" pitchFamily="34" charset="0"/>
              </a:rPr>
              <a:t>th</a:t>
            </a:r>
            <a:r>
              <a:rPr lang="cs-CZ" sz="1800" dirty="0" err="1" smtClean="0">
                <a:solidFill>
                  <a:schemeClr val="tx1"/>
                </a:solidFill>
                <a:latin typeface="Arial" pitchFamily="34" charset="0"/>
                <a:cs typeface="Arial" pitchFamily="34" charset="0"/>
              </a:rPr>
              <a:t>ese</a:t>
            </a:r>
            <a:r>
              <a:rPr lang="en-US" sz="1800" dirty="0" smtClean="0">
                <a:solidFill>
                  <a:schemeClr val="tx1"/>
                </a:solidFill>
                <a:latin typeface="Arial" pitchFamily="34" charset="0"/>
                <a:cs typeface="Arial" pitchFamily="34" charset="0"/>
              </a:rPr>
              <a:t> Act</a:t>
            </a:r>
            <a:r>
              <a:rPr lang="cs-CZ" sz="1800" dirty="0" smtClean="0">
                <a:solidFill>
                  <a:schemeClr val="tx1"/>
                </a:solidFill>
                <a:latin typeface="Arial" pitchFamily="34" charset="0"/>
                <a:cs typeface="Arial" pitchFamily="34" charset="0"/>
              </a:rPr>
              <a:t>s.</a:t>
            </a:r>
            <a:r>
              <a:rPr lang="en-US" sz="1800" dirty="0" smtClean="0">
                <a:solidFill>
                  <a:schemeClr val="tx1"/>
                </a:solidFill>
                <a:latin typeface="Arial" pitchFamily="34" charset="0"/>
                <a:cs typeface="Arial" pitchFamily="34" charset="0"/>
              </a:rPr>
              <a:t> </a:t>
            </a:r>
            <a:endParaRPr lang="cs-CZ" sz="1800" b="1" dirty="0" smtClean="0">
              <a:solidFill>
                <a:schemeClr val="tx1"/>
              </a:solidFill>
              <a:latin typeface="Arial" pitchFamily="34" charset="0"/>
              <a:cs typeface="Arial" pitchFamily="34" charset="0"/>
            </a:endParaRPr>
          </a:p>
          <a:p>
            <a:pPr marL="0" lvl="2" indent="-342900" eaLnBrk="1" hangingPunct="1">
              <a:buNone/>
            </a:pPr>
            <a:r>
              <a:rPr lang="en-GB" sz="1800" b="1" dirty="0" smtClean="0">
                <a:solidFill>
                  <a:schemeClr val="tx1"/>
                </a:solidFill>
                <a:latin typeface="Arial" pitchFamily="34" charset="0"/>
                <a:cs typeface="Arial" pitchFamily="34" charset="0"/>
              </a:rPr>
              <a:t>Testing Department </a:t>
            </a:r>
            <a:r>
              <a:rPr lang="en-GB" sz="1800" dirty="0" smtClean="0">
                <a:solidFill>
                  <a:schemeClr val="tx1"/>
                </a:solidFill>
                <a:latin typeface="Arial" pitchFamily="34" charset="0"/>
                <a:cs typeface="Arial" pitchFamily="34" charset="0"/>
              </a:rPr>
              <a:t>has been designated as a </a:t>
            </a:r>
            <a:r>
              <a:rPr lang="en-GB" sz="1800" u="sng" dirty="0" smtClean="0">
                <a:solidFill>
                  <a:schemeClr val="tx1"/>
                </a:solidFill>
                <a:latin typeface="Arial" pitchFamily="34" charset="0"/>
                <a:cs typeface="Arial" pitchFamily="34" charset="0"/>
              </a:rPr>
              <a:t>national notifying authority </a:t>
            </a:r>
            <a:r>
              <a:rPr lang="en-GB" sz="1800" dirty="0" smtClean="0">
                <a:solidFill>
                  <a:schemeClr val="tx1"/>
                </a:solidFill>
                <a:latin typeface="Arial" pitchFamily="34" charset="0"/>
                <a:cs typeface="Arial" pitchFamily="34" charset="0"/>
              </a:rPr>
              <a:t>(</a:t>
            </a:r>
            <a:r>
              <a:rPr lang="cs-CZ" sz="1800" dirty="0" smtClean="0">
                <a:solidFill>
                  <a:schemeClr val="tx1"/>
                </a:solidFill>
                <a:latin typeface="Arial" pitchFamily="34" charset="0"/>
                <a:cs typeface="Arial" pitchFamily="34" charset="0"/>
              </a:rPr>
              <a:t>A</a:t>
            </a:r>
            <a:r>
              <a:rPr lang="en-GB" sz="1800" dirty="0" err="1" smtClean="0">
                <a:solidFill>
                  <a:schemeClr val="tx1"/>
                </a:solidFill>
                <a:latin typeface="Arial" pitchFamily="34" charset="0"/>
                <a:cs typeface="Arial" pitchFamily="34" charset="0"/>
              </a:rPr>
              <a:t>rt</a:t>
            </a:r>
            <a:r>
              <a:rPr lang="cs-CZ" sz="1800" dirty="0" smtClean="0">
                <a:solidFill>
                  <a:schemeClr val="tx1"/>
                </a:solidFill>
                <a:latin typeface="Arial" pitchFamily="34" charset="0"/>
                <a:cs typeface="Arial" pitchFamily="34" charset="0"/>
              </a:rPr>
              <a:t>.</a:t>
            </a:r>
            <a:r>
              <a:rPr lang="en-GB" sz="1800" dirty="0" smtClean="0">
                <a:solidFill>
                  <a:schemeClr val="tx1"/>
                </a:solidFill>
                <a:latin typeface="Arial" pitchFamily="34" charset="0"/>
                <a:cs typeface="Arial" pitchFamily="34" charset="0"/>
              </a:rPr>
              <a:t> 40</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of</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the</a:t>
            </a:r>
            <a:r>
              <a:rPr lang="cs-CZ" sz="1800" dirty="0" smtClean="0">
                <a:solidFill>
                  <a:schemeClr val="tx1"/>
                </a:solidFill>
                <a:latin typeface="Arial" pitchFamily="34" charset="0"/>
                <a:cs typeface="Arial" pitchFamily="34" charset="0"/>
              </a:rPr>
              <a:t> CPR</a:t>
            </a:r>
            <a:r>
              <a:rPr lang="en-GB" sz="1800" dirty="0" smtClean="0">
                <a:solidFill>
                  <a:schemeClr val="tx1"/>
                </a:solidFill>
                <a:latin typeface="Arial" pitchFamily="34" charset="0"/>
                <a:cs typeface="Arial" pitchFamily="34" charset="0"/>
              </a:rPr>
              <a:t>), responsible for  setting up and carrying out the procedures  for the assessment and notification of the so-called third parties in the process of assessment and verification  of constancy of performance</a:t>
            </a:r>
            <a:r>
              <a:rPr lang="cs-CZ" sz="1800" dirty="0" smtClean="0">
                <a:solidFill>
                  <a:schemeClr val="tx1"/>
                </a:solidFill>
                <a:latin typeface="Arial" pitchFamily="34" charset="0"/>
                <a:cs typeface="Arial" pitchFamily="34" charset="0"/>
              </a:rPr>
              <a:t>.</a:t>
            </a:r>
            <a:endParaRPr lang="en-GB" sz="1800" dirty="0" smtClean="0">
              <a:solidFill>
                <a:schemeClr val="tx1"/>
              </a:solidFill>
              <a:latin typeface="Arial" pitchFamily="34" charset="0"/>
              <a:cs typeface="Arial" pitchFamily="34" charset="0"/>
            </a:endParaRPr>
          </a:p>
          <a:p>
            <a:pPr marL="0" lvl="2" indent="-342900" eaLnBrk="1" hangingPunct="1">
              <a:buNone/>
            </a:pPr>
            <a:r>
              <a:rPr lang="en-GB" sz="1800" b="1" dirty="0" smtClean="0">
                <a:solidFill>
                  <a:schemeClr val="tx1"/>
                </a:solidFill>
                <a:latin typeface="Arial" pitchFamily="34" charset="0"/>
                <a:cs typeface="Arial" pitchFamily="34" charset="0"/>
              </a:rPr>
              <a:t>TD</a:t>
            </a:r>
            <a:r>
              <a:rPr lang="en-GB" sz="1800" dirty="0" smtClean="0">
                <a:solidFill>
                  <a:schemeClr val="tx1"/>
                </a:solidFill>
                <a:latin typeface="Arial" pitchFamily="34" charset="0"/>
                <a:cs typeface="Arial" pitchFamily="34" charset="0"/>
              </a:rPr>
              <a:t>  also performs the </a:t>
            </a:r>
            <a:r>
              <a:rPr lang="en-GB" sz="1800" u="sng" dirty="0" smtClean="0">
                <a:solidFill>
                  <a:schemeClr val="tx1"/>
                </a:solidFill>
                <a:latin typeface="Arial" pitchFamily="34" charset="0"/>
                <a:cs typeface="Arial" pitchFamily="34" charset="0"/>
              </a:rPr>
              <a:t>monitoring of notified bodies</a:t>
            </a:r>
            <a:r>
              <a:rPr lang="en-GB" sz="1800" dirty="0" smtClean="0">
                <a:solidFill>
                  <a:schemeClr val="tx1"/>
                </a:solidFill>
                <a:latin typeface="Arial" pitchFamily="34" charset="0"/>
                <a:cs typeface="Arial" pitchFamily="34" charset="0"/>
              </a:rPr>
              <a:t>, including their compliance with all the demands of </a:t>
            </a:r>
            <a:r>
              <a:rPr lang="cs-CZ" sz="1800" dirty="0" smtClean="0">
                <a:solidFill>
                  <a:schemeClr val="tx1"/>
                </a:solidFill>
                <a:latin typeface="Arial" pitchFamily="34" charset="0"/>
                <a:cs typeface="Arial" pitchFamily="34" charset="0"/>
              </a:rPr>
              <a:t>A</a:t>
            </a:r>
            <a:r>
              <a:rPr lang="en-GB" sz="1800" dirty="0" err="1" smtClean="0">
                <a:solidFill>
                  <a:schemeClr val="tx1"/>
                </a:solidFill>
                <a:latin typeface="Arial" pitchFamily="34" charset="0"/>
                <a:cs typeface="Arial" pitchFamily="34" charset="0"/>
              </a:rPr>
              <a:t>rt</a:t>
            </a:r>
            <a:r>
              <a:rPr lang="cs-CZ" sz="1800" dirty="0" smtClean="0">
                <a:solidFill>
                  <a:schemeClr val="tx1"/>
                </a:solidFill>
                <a:latin typeface="Arial" pitchFamily="34" charset="0"/>
                <a:cs typeface="Arial" pitchFamily="34" charset="0"/>
              </a:rPr>
              <a:t>.</a:t>
            </a:r>
            <a:r>
              <a:rPr lang="en-GB" sz="1800" dirty="0" smtClean="0">
                <a:solidFill>
                  <a:schemeClr val="tx1"/>
                </a:solidFill>
                <a:latin typeface="Arial" pitchFamily="34" charset="0"/>
                <a:cs typeface="Arial" pitchFamily="34" charset="0"/>
              </a:rPr>
              <a:t> 43</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of</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the</a:t>
            </a:r>
            <a:r>
              <a:rPr lang="cs-CZ" sz="1800" dirty="0" smtClean="0">
                <a:solidFill>
                  <a:schemeClr val="tx1"/>
                </a:solidFill>
                <a:latin typeface="Arial" pitchFamily="34" charset="0"/>
                <a:cs typeface="Arial" pitchFamily="34" charset="0"/>
              </a:rPr>
              <a:t> CPR.</a:t>
            </a:r>
            <a:endParaRPr lang="en-GB" sz="1800" dirty="0" smtClean="0">
              <a:solidFill>
                <a:schemeClr val="tx1"/>
              </a:solidFill>
              <a:latin typeface="Arial" pitchFamily="34" charset="0"/>
              <a:cs typeface="Arial" pitchFamily="34" charset="0"/>
            </a:endParaRPr>
          </a:p>
          <a:p>
            <a:pPr marL="0">
              <a:spcBef>
                <a:spcPts val="0"/>
              </a:spcBef>
              <a:buNone/>
            </a:pPr>
            <a:endParaRPr lang="cs-CZ" sz="1800" b="1" dirty="0" smtClean="0">
              <a:solidFill>
                <a:schemeClr val="tx1"/>
              </a:solidFill>
              <a:latin typeface="Arial" pitchFamily="34" charset="0"/>
              <a:cs typeface="Arial" pitchFamily="34" charset="0"/>
            </a:endParaRPr>
          </a:p>
          <a:p>
            <a:pPr>
              <a:buNone/>
            </a:pPr>
            <a:r>
              <a:rPr lang="cs-CZ" sz="1800" b="1" dirty="0" err="1" smtClean="0">
                <a:solidFill>
                  <a:schemeClr val="tx1"/>
                </a:solidFill>
                <a:latin typeface="Arial" pitchFamily="34" charset="0"/>
                <a:cs typeface="Arial" pitchFamily="34" charset="0"/>
              </a:rPr>
              <a:t>Distribution</a:t>
            </a:r>
            <a:r>
              <a:rPr lang="cs-CZ" sz="1800" b="1" dirty="0" smtClean="0">
                <a:solidFill>
                  <a:schemeClr val="tx1"/>
                </a:solidFill>
                <a:latin typeface="Arial" pitchFamily="34" charset="0"/>
                <a:cs typeface="Arial" pitchFamily="34" charset="0"/>
              </a:rPr>
              <a:t> </a:t>
            </a:r>
            <a:r>
              <a:rPr lang="cs-CZ" sz="1800" b="1" dirty="0" err="1" smtClean="0">
                <a:solidFill>
                  <a:schemeClr val="tx1"/>
                </a:solidFill>
                <a:latin typeface="Arial" pitchFamily="34" charset="0"/>
                <a:cs typeface="Arial" pitchFamily="34" charset="0"/>
              </a:rPr>
              <a:t>of</a:t>
            </a:r>
            <a:r>
              <a:rPr lang="cs-CZ" sz="1800" b="1" dirty="0" smtClean="0">
                <a:solidFill>
                  <a:schemeClr val="tx1"/>
                </a:solidFill>
                <a:latin typeface="Arial" pitchFamily="34" charset="0"/>
                <a:cs typeface="Arial" pitchFamily="34" charset="0"/>
              </a:rPr>
              <a:t> </a:t>
            </a:r>
            <a:r>
              <a:rPr lang="cs-CZ" sz="1800" b="1" dirty="0" err="1" smtClean="0">
                <a:solidFill>
                  <a:schemeClr val="tx1"/>
                </a:solidFill>
                <a:latin typeface="Arial" pitchFamily="34" charset="0"/>
                <a:cs typeface="Arial" pitchFamily="34" charset="0"/>
              </a:rPr>
              <a:t>responsibilities</a:t>
            </a:r>
            <a:r>
              <a:rPr lang="cs-CZ" sz="1800" b="1" dirty="0" smtClean="0">
                <a:solidFill>
                  <a:schemeClr val="tx1"/>
                </a:solidFill>
                <a:latin typeface="Arial" pitchFamily="34" charset="0"/>
                <a:cs typeface="Arial" pitchFamily="34" charset="0"/>
              </a:rPr>
              <a:t> </a:t>
            </a:r>
            <a:r>
              <a:rPr lang="cs-CZ" sz="1800" b="1" dirty="0" err="1" smtClean="0">
                <a:solidFill>
                  <a:schemeClr val="tx1"/>
                </a:solidFill>
                <a:latin typeface="Arial" pitchFamily="34" charset="0"/>
                <a:cs typeface="Arial" pitchFamily="34" charset="0"/>
              </a:rPr>
              <a:t>concerning</a:t>
            </a:r>
            <a:r>
              <a:rPr lang="cs-CZ" sz="1800" b="1" dirty="0" smtClean="0">
                <a:solidFill>
                  <a:schemeClr val="tx1"/>
                </a:solidFill>
                <a:latin typeface="Arial" pitchFamily="34" charset="0"/>
                <a:cs typeface="Arial" pitchFamily="34" charset="0"/>
              </a:rPr>
              <a:t> a </a:t>
            </a:r>
            <a:r>
              <a:rPr lang="cs-CZ" sz="1800" b="1" dirty="0" err="1" smtClean="0">
                <a:solidFill>
                  <a:schemeClr val="tx1"/>
                </a:solidFill>
                <a:latin typeface="Arial" pitchFamily="34" charset="0"/>
                <a:cs typeface="Arial" pitchFamily="34" charset="0"/>
              </a:rPr>
              <a:t>process</a:t>
            </a:r>
            <a:r>
              <a:rPr lang="cs-CZ" sz="1800" b="1" dirty="0" smtClean="0">
                <a:solidFill>
                  <a:schemeClr val="tx1"/>
                </a:solidFill>
                <a:latin typeface="Arial" pitchFamily="34" charset="0"/>
                <a:cs typeface="Arial" pitchFamily="34" charset="0"/>
              </a:rPr>
              <a:t> </a:t>
            </a:r>
            <a:r>
              <a:rPr lang="cs-CZ" sz="1800" b="1" dirty="0" err="1" smtClean="0">
                <a:solidFill>
                  <a:schemeClr val="tx1"/>
                </a:solidFill>
                <a:latin typeface="Arial" pitchFamily="34" charset="0"/>
                <a:cs typeface="Arial" pitchFamily="34" charset="0"/>
              </a:rPr>
              <a:t>of</a:t>
            </a:r>
            <a:r>
              <a:rPr lang="cs-CZ" sz="1800" b="1" dirty="0" smtClean="0">
                <a:solidFill>
                  <a:schemeClr val="tx1"/>
                </a:solidFill>
                <a:latin typeface="Arial" pitchFamily="34" charset="0"/>
                <a:cs typeface="Arial" pitchFamily="34" charset="0"/>
              </a:rPr>
              <a:t> </a:t>
            </a:r>
            <a:r>
              <a:rPr lang="cs-CZ" sz="1800" b="1" dirty="0" err="1" smtClean="0">
                <a:solidFill>
                  <a:schemeClr val="tx1"/>
                </a:solidFill>
                <a:latin typeface="Arial" pitchFamily="34" charset="0"/>
                <a:cs typeface="Arial" pitchFamily="34" charset="0"/>
              </a:rPr>
              <a:t>notification</a:t>
            </a:r>
            <a:r>
              <a:rPr lang="cs-CZ" sz="1800" b="1" dirty="0" smtClean="0">
                <a:solidFill>
                  <a:schemeClr val="tx1"/>
                </a:solidFill>
                <a:latin typeface="Arial" pitchFamily="34" charset="0"/>
                <a:cs typeface="Arial" pitchFamily="34" charset="0"/>
              </a:rPr>
              <a:t>:</a:t>
            </a:r>
          </a:p>
          <a:p>
            <a:r>
              <a:rPr lang="en-GB" sz="1800" dirty="0" smtClean="0">
                <a:solidFill>
                  <a:schemeClr val="tx1"/>
                </a:solidFill>
                <a:latin typeface="Arial" pitchFamily="34" charset="0"/>
                <a:cs typeface="Arial" pitchFamily="34" charset="0"/>
              </a:rPr>
              <a:t>The </a:t>
            </a:r>
            <a:r>
              <a:rPr lang="en-GB" sz="1800" b="1" dirty="0" smtClean="0">
                <a:solidFill>
                  <a:schemeClr val="tx1"/>
                </a:solidFill>
                <a:latin typeface="Arial" pitchFamily="34" charset="0"/>
                <a:cs typeface="Arial" pitchFamily="34" charset="0"/>
              </a:rPr>
              <a:t>Office</a:t>
            </a:r>
            <a:r>
              <a:rPr lang="en-GB"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is</a:t>
            </a:r>
            <a:r>
              <a:rPr lang="cs-CZ" sz="1800" dirty="0" smtClean="0">
                <a:solidFill>
                  <a:schemeClr val="tx1"/>
                </a:solidFill>
                <a:latin typeface="Arial" pitchFamily="34" charset="0"/>
                <a:cs typeface="Arial" pitchFamily="34" charset="0"/>
              </a:rPr>
              <a:t> a </a:t>
            </a:r>
            <a:r>
              <a:rPr lang="cs-CZ" sz="1800" dirty="0" err="1" smtClean="0">
                <a:solidFill>
                  <a:schemeClr val="tx1"/>
                </a:solidFill>
                <a:latin typeface="Arial" pitchFamily="34" charset="0"/>
                <a:cs typeface="Arial" pitchFamily="34" charset="0"/>
              </a:rPr>
              <a:t>Notifying</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Authority</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for</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Notified</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Bodies</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NBs</a:t>
            </a:r>
            <a:r>
              <a:rPr lang="cs-CZ" sz="1800" dirty="0" smtClean="0">
                <a:solidFill>
                  <a:schemeClr val="tx1"/>
                </a:solidFill>
                <a:latin typeface="Arial" pitchFamily="34" charset="0"/>
                <a:cs typeface="Arial" pitchFamily="34" charset="0"/>
              </a:rPr>
              <a:t>)</a:t>
            </a:r>
          </a:p>
          <a:p>
            <a:r>
              <a:rPr lang="cs-CZ" sz="1800" dirty="0" err="1" smtClean="0">
                <a:solidFill>
                  <a:schemeClr val="tx1"/>
                </a:solidFill>
                <a:latin typeface="Arial" pitchFamily="34" charset="0"/>
                <a:cs typeface="Arial" pitchFamily="34" charset="0"/>
              </a:rPr>
              <a:t>The</a:t>
            </a:r>
            <a:r>
              <a:rPr lang="cs-CZ" sz="1800" b="1" dirty="0" smtClean="0">
                <a:solidFill>
                  <a:schemeClr val="tx1"/>
                </a:solidFill>
                <a:latin typeface="Arial" pitchFamily="34" charset="0"/>
                <a:cs typeface="Arial" pitchFamily="34" charset="0"/>
              </a:rPr>
              <a:t> Ministry </a:t>
            </a:r>
            <a:r>
              <a:rPr lang="cs-CZ" sz="1800" b="1" dirty="0" err="1" smtClean="0">
                <a:solidFill>
                  <a:schemeClr val="tx1"/>
                </a:solidFill>
                <a:latin typeface="Arial" pitchFamily="34" charset="0"/>
                <a:cs typeface="Arial" pitchFamily="34" charset="0"/>
              </a:rPr>
              <a:t>of</a:t>
            </a:r>
            <a:r>
              <a:rPr lang="cs-CZ" sz="1800" b="1" dirty="0" smtClean="0">
                <a:solidFill>
                  <a:schemeClr val="tx1"/>
                </a:solidFill>
                <a:latin typeface="Arial" pitchFamily="34" charset="0"/>
                <a:cs typeface="Arial" pitchFamily="34" charset="0"/>
              </a:rPr>
              <a:t> </a:t>
            </a:r>
            <a:r>
              <a:rPr lang="cs-CZ" sz="1800" b="1" dirty="0" err="1" smtClean="0">
                <a:solidFill>
                  <a:schemeClr val="tx1"/>
                </a:solidFill>
                <a:latin typeface="Arial" pitchFamily="34" charset="0"/>
                <a:cs typeface="Arial" pitchFamily="34" charset="0"/>
              </a:rPr>
              <a:t>Industry</a:t>
            </a:r>
            <a:r>
              <a:rPr lang="cs-CZ" sz="1800" b="1" dirty="0" smtClean="0">
                <a:solidFill>
                  <a:schemeClr val="tx1"/>
                </a:solidFill>
                <a:latin typeface="Arial" pitchFamily="34" charset="0"/>
                <a:cs typeface="Arial" pitchFamily="34" charset="0"/>
              </a:rPr>
              <a:t> </a:t>
            </a:r>
            <a:r>
              <a:rPr lang="cs-CZ" sz="1800" b="1" dirty="0" err="1" smtClean="0">
                <a:solidFill>
                  <a:schemeClr val="tx1"/>
                </a:solidFill>
                <a:latin typeface="Arial" pitchFamily="34" charset="0"/>
                <a:cs typeface="Arial" pitchFamily="34" charset="0"/>
              </a:rPr>
              <a:t>and</a:t>
            </a:r>
            <a:r>
              <a:rPr lang="cs-CZ" sz="1800" b="1" dirty="0" smtClean="0">
                <a:solidFill>
                  <a:schemeClr val="tx1"/>
                </a:solidFill>
                <a:latin typeface="Arial" pitchFamily="34" charset="0"/>
                <a:cs typeface="Arial" pitchFamily="34" charset="0"/>
              </a:rPr>
              <a:t> </a:t>
            </a:r>
            <a:r>
              <a:rPr lang="cs-CZ" sz="1800" b="1" dirty="0" err="1" smtClean="0">
                <a:solidFill>
                  <a:schemeClr val="tx1"/>
                </a:solidFill>
                <a:latin typeface="Arial" pitchFamily="34" charset="0"/>
                <a:cs typeface="Arial" pitchFamily="34" charset="0"/>
              </a:rPr>
              <a:t>Trade</a:t>
            </a:r>
            <a:r>
              <a:rPr lang="cs-CZ" sz="1800" b="1"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is</a:t>
            </a:r>
            <a:r>
              <a:rPr lang="cs-CZ" sz="1800" dirty="0" smtClean="0">
                <a:solidFill>
                  <a:schemeClr val="tx1"/>
                </a:solidFill>
                <a:latin typeface="Arial" pitchFamily="34" charset="0"/>
                <a:cs typeface="Arial" pitchFamily="34" charset="0"/>
              </a:rPr>
              <a:t> a </a:t>
            </a:r>
            <a:r>
              <a:rPr lang="cs-CZ" sz="1800" dirty="0" err="1" smtClean="0">
                <a:solidFill>
                  <a:schemeClr val="tx1"/>
                </a:solidFill>
                <a:latin typeface="Arial" pitchFamily="34" charset="0"/>
                <a:cs typeface="Arial" pitchFamily="34" charset="0"/>
              </a:rPr>
              <a:t>Designation</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Authority</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for</a:t>
            </a:r>
            <a:r>
              <a:rPr lang="cs-CZ" sz="1800" dirty="0" smtClean="0">
                <a:solidFill>
                  <a:schemeClr val="tx1"/>
                </a:solidFill>
                <a:latin typeface="Arial" pitchFamily="34" charset="0"/>
                <a:cs typeface="Arial" pitchFamily="34" charset="0"/>
              </a:rPr>
              <a:t> </a:t>
            </a:r>
            <a:r>
              <a:rPr lang="en-GB" sz="1800" dirty="0" smtClean="0">
                <a:solidFill>
                  <a:schemeClr val="tx1"/>
                </a:solidFill>
                <a:latin typeface="Arial" pitchFamily="34" charset="0"/>
                <a:cs typeface="Arial" pitchFamily="34" charset="0"/>
              </a:rPr>
              <a:t>Technical </a:t>
            </a:r>
            <a:r>
              <a:rPr lang="cs-CZ" sz="1800" dirty="0" smtClean="0">
                <a:solidFill>
                  <a:schemeClr val="tx1"/>
                </a:solidFill>
                <a:latin typeface="Arial" pitchFamily="34" charset="0"/>
                <a:cs typeface="Arial" pitchFamily="34" charset="0"/>
              </a:rPr>
              <a:t>A</a:t>
            </a:r>
            <a:r>
              <a:rPr lang="en-GB" sz="1800" dirty="0" err="1" smtClean="0">
                <a:solidFill>
                  <a:schemeClr val="tx1"/>
                </a:solidFill>
                <a:latin typeface="Arial" pitchFamily="34" charset="0"/>
                <a:cs typeface="Arial" pitchFamily="34" charset="0"/>
              </a:rPr>
              <a:t>ssessment</a:t>
            </a:r>
            <a:r>
              <a:rPr lang="en-GB" sz="1800" dirty="0" smtClean="0">
                <a:solidFill>
                  <a:schemeClr val="tx1"/>
                </a:solidFill>
                <a:latin typeface="Arial" pitchFamily="34" charset="0"/>
                <a:cs typeface="Arial" pitchFamily="34" charset="0"/>
              </a:rPr>
              <a:t> </a:t>
            </a:r>
            <a:r>
              <a:rPr lang="cs-CZ" sz="1800" dirty="0" smtClean="0">
                <a:solidFill>
                  <a:schemeClr val="tx1"/>
                </a:solidFill>
                <a:latin typeface="Arial" pitchFamily="34" charset="0"/>
                <a:cs typeface="Arial" pitchFamily="34" charset="0"/>
              </a:rPr>
              <a:t>B</a:t>
            </a:r>
            <a:r>
              <a:rPr lang="en-GB" sz="1800" dirty="0" err="1" smtClean="0">
                <a:solidFill>
                  <a:schemeClr val="tx1"/>
                </a:solidFill>
                <a:latin typeface="Arial" pitchFamily="34" charset="0"/>
                <a:cs typeface="Arial" pitchFamily="34" charset="0"/>
              </a:rPr>
              <a:t>odies</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TABs</a:t>
            </a:r>
            <a:r>
              <a:rPr lang="cs-CZ" sz="1800" dirty="0" smtClean="0">
                <a:solidFill>
                  <a:schemeClr val="tx1"/>
                </a:solidFill>
                <a:latin typeface="Arial" pitchFamily="34" charset="0"/>
                <a:cs typeface="Arial" pitchFamily="34" charset="0"/>
              </a:rPr>
              <a:t>)</a:t>
            </a:r>
          </a:p>
          <a:p>
            <a:pPr marL="72000" indent="0">
              <a:buNone/>
            </a:pPr>
            <a:r>
              <a:rPr lang="cs-CZ" sz="1800" dirty="0">
                <a:solidFill>
                  <a:schemeClr val="tx1"/>
                </a:solidFill>
                <a:latin typeface="Arial" pitchFamily="34" charset="0"/>
                <a:cs typeface="Arial" pitchFamily="34" charset="0"/>
              </a:rPr>
              <a:t>(</a:t>
            </a:r>
            <a:r>
              <a:rPr lang="cs-CZ" sz="1800" dirty="0" err="1">
                <a:solidFill>
                  <a:schemeClr val="tx1"/>
                </a:solidFill>
                <a:latin typeface="Arial" pitchFamily="34" charset="0"/>
                <a:cs typeface="Arial" pitchFamily="34" charset="0"/>
              </a:rPr>
              <a:t>This</a:t>
            </a:r>
            <a:r>
              <a:rPr lang="cs-CZ" sz="1800" dirty="0">
                <a:solidFill>
                  <a:schemeClr val="tx1"/>
                </a:solidFill>
                <a:latin typeface="Arial" pitchFamily="34" charset="0"/>
                <a:cs typeface="Arial" pitchFamily="34" charset="0"/>
              </a:rPr>
              <a:t> </a:t>
            </a:r>
            <a:r>
              <a:rPr lang="cs-CZ" sz="1800" dirty="0" err="1">
                <a:solidFill>
                  <a:schemeClr val="tx1"/>
                </a:solidFill>
                <a:latin typeface="Arial" pitchFamily="34" charset="0"/>
                <a:cs typeface="Arial" pitchFamily="34" charset="0"/>
              </a:rPr>
              <a:t>distribution</a:t>
            </a:r>
            <a:r>
              <a:rPr lang="cs-CZ" sz="1800" dirty="0">
                <a:solidFill>
                  <a:schemeClr val="tx1"/>
                </a:solidFill>
                <a:latin typeface="Arial" pitchFamily="34" charset="0"/>
                <a:cs typeface="Arial" pitchFamily="34" charset="0"/>
              </a:rPr>
              <a:t> </a:t>
            </a:r>
            <a:r>
              <a:rPr lang="cs-CZ" sz="1800" dirty="0" err="1">
                <a:solidFill>
                  <a:schemeClr val="tx1"/>
                </a:solidFill>
                <a:latin typeface="Arial" pitchFamily="34" charset="0"/>
                <a:cs typeface="Arial" pitchFamily="34" charset="0"/>
              </a:rPr>
              <a:t>of</a:t>
            </a:r>
            <a:r>
              <a:rPr lang="cs-CZ" sz="1800" dirty="0">
                <a:solidFill>
                  <a:schemeClr val="tx1"/>
                </a:solidFill>
                <a:latin typeface="Arial" pitchFamily="34" charset="0"/>
                <a:cs typeface="Arial" pitchFamily="34" charset="0"/>
              </a:rPr>
              <a:t> </a:t>
            </a:r>
            <a:r>
              <a:rPr lang="cs-CZ" sz="1800" dirty="0" err="1">
                <a:solidFill>
                  <a:schemeClr val="tx1"/>
                </a:solidFill>
                <a:latin typeface="Arial" pitchFamily="34" charset="0"/>
                <a:cs typeface="Arial" pitchFamily="34" charset="0"/>
              </a:rPr>
              <a:t>roles</a:t>
            </a:r>
            <a:r>
              <a:rPr lang="cs-CZ" sz="1800" dirty="0">
                <a:solidFill>
                  <a:schemeClr val="tx1"/>
                </a:solidFill>
                <a:latin typeface="Arial" pitchFamily="34" charset="0"/>
                <a:cs typeface="Arial" pitchFamily="34" charset="0"/>
              </a:rPr>
              <a:t> </a:t>
            </a:r>
            <a:r>
              <a:rPr lang="cs-CZ" sz="1800" dirty="0" err="1">
                <a:solidFill>
                  <a:schemeClr val="tx1"/>
                </a:solidFill>
                <a:latin typeface="Arial" pitchFamily="34" charset="0"/>
                <a:cs typeface="Arial" pitchFamily="34" charset="0"/>
              </a:rPr>
              <a:t>is</a:t>
            </a:r>
            <a:r>
              <a:rPr lang="cs-CZ" sz="1800" dirty="0">
                <a:solidFill>
                  <a:schemeClr val="tx1"/>
                </a:solidFill>
                <a:latin typeface="Arial" pitchFamily="34" charset="0"/>
                <a:cs typeface="Arial" pitchFamily="34" charset="0"/>
              </a:rPr>
              <a:t> not </a:t>
            </a:r>
            <a:r>
              <a:rPr lang="cs-CZ" sz="1800" dirty="0" err="1">
                <a:solidFill>
                  <a:schemeClr val="tx1"/>
                </a:solidFill>
                <a:latin typeface="Arial" pitchFamily="34" charset="0"/>
                <a:cs typeface="Arial" pitchFamily="34" charset="0"/>
              </a:rPr>
              <a:t>common</a:t>
            </a:r>
            <a:r>
              <a:rPr lang="cs-CZ" sz="1800" dirty="0">
                <a:solidFill>
                  <a:schemeClr val="tx1"/>
                </a:solidFill>
                <a:latin typeface="Arial" pitchFamily="34" charset="0"/>
                <a:cs typeface="Arial" pitchFamily="34" charset="0"/>
              </a:rPr>
              <a:t> </a:t>
            </a:r>
            <a:r>
              <a:rPr lang="cs-CZ" sz="1800" dirty="0" err="1">
                <a:solidFill>
                  <a:schemeClr val="tx1"/>
                </a:solidFill>
                <a:latin typeface="Arial" pitchFamily="34" charset="0"/>
                <a:cs typeface="Arial" pitchFamily="34" charset="0"/>
              </a:rPr>
              <a:t>amongst</a:t>
            </a:r>
            <a:r>
              <a:rPr lang="cs-CZ" sz="1800" dirty="0">
                <a:solidFill>
                  <a:schemeClr val="tx1"/>
                </a:solidFill>
                <a:latin typeface="Arial" pitchFamily="34" charset="0"/>
                <a:cs typeface="Arial" pitchFamily="34" charset="0"/>
              </a:rPr>
              <a:t> </a:t>
            </a:r>
            <a:r>
              <a:rPr lang="cs-CZ" sz="1800" dirty="0" err="1">
                <a:solidFill>
                  <a:schemeClr val="tx1"/>
                </a:solidFill>
                <a:latin typeface="Arial" pitchFamily="34" charset="0"/>
                <a:cs typeface="Arial" pitchFamily="34" charset="0"/>
              </a:rPr>
              <a:t>the</a:t>
            </a:r>
            <a:r>
              <a:rPr lang="cs-CZ" sz="1800" dirty="0">
                <a:solidFill>
                  <a:schemeClr val="tx1"/>
                </a:solidFill>
                <a:latin typeface="Arial" pitchFamily="34" charset="0"/>
                <a:cs typeface="Arial" pitchFamily="34" charset="0"/>
              </a:rPr>
              <a:t> </a:t>
            </a:r>
            <a:r>
              <a:rPr lang="cs-CZ" sz="1800" dirty="0" err="1">
                <a:solidFill>
                  <a:schemeClr val="tx1"/>
                </a:solidFill>
                <a:latin typeface="Arial" pitchFamily="34" charset="0"/>
                <a:cs typeface="Arial" pitchFamily="34" charset="0"/>
              </a:rPr>
              <a:t>Member</a:t>
            </a:r>
            <a:r>
              <a:rPr lang="cs-CZ" sz="1800" dirty="0">
                <a:solidFill>
                  <a:schemeClr val="tx1"/>
                </a:solidFill>
                <a:latin typeface="Arial" pitchFamily="34" charset="0"/>
                <a:cs typeface="Arial" pitchFamily="34" charset="0"/>
              </a:rPr>
              <a:t> </a:t>
            </a:r>
            <a:r>
              <a:rPr lang="cs-CZ" sz="1800" dirty="0" err="1">
                <a:solidFill>
                  <a:schemeClr val="tx1"/>
                </a:solidFill>
                <a:latin typeface="Arial" pitchFamily="34" charset="0"/>
                <a:cs typeface="Arial" pitchFamily="34" charset="0"/>
              </a:rPr>
              <a:t>States</a:t>
            </a:r>
            <a:r>
              <a:rPr lang="cs-CZ" sz="1800" dirty="0">
                <a:solidFill>
                  <a:schemeClr val="tx1"/>
                </a:solidFill>
                <a:latin typeface="Arial" pitchFamily="34" charset="0"/>
                <a:cs typeface="Arial" pitchFamily="34" charset="0"/>
              </a:rPr>
              <a:t>; </a:t>
            </a:r>
            <a:r>
              <a:rPr lang="cs-CZ" sz="1800" dirty="0" err="1">
                <a:solidFill>
                  <a:schemeClr val="tx1"/>
                </a:solidFill>
                <a:latin typeface="Arial" pitchFamily="34" charset="0"/>
                <a:cs typeface="Arial" pitchFamily="34" charset="0"/>
              </a:rPr>
              <a:t>usually</a:t>
            </a:r>
            <a:r>
              <a:rPr lang="cs-CZ" sz="1800" dirty="0">
                <a:solidFill>
                  <a:schemeClr val="tx1"/>
                </a:solidFill>
                <a:latin typeface="Arial" pitchFamily="34" charset="0"/>
                <a:cs typeface="Arial" pitchFamily="34" charset="0"/>
              </a:rPr>
              <a:t> </a:t>
            </a:r>
            <a:r>
              <a:rPr lang="cs-CZ" sz="1800" dirty="0" err="1">
                <a:solidFill>
                  <a:schemeClr val="tx1"/>
                </a:solidFill>
                <a:latin typeface="Arial" pitchFamily="34" charset="0"/>
                <a:cs typeface="Arial" pitchFamily="34" charset="0"/>
              </a:rPr>
              <a:t>the</a:t>
            </a:r>
            <a:r>
              <a:rPr lang="cs-CZ" sz="1800" dirty="0">
                <a:solidFill>
                  <a:schemeClr val="tx1"/>
                </a:solidFill>
                <a:latin typeface="Arial" pitchFamily="34" charset="0"/>
                <a:cs typeface="Arial" pitchFamily="34" charset="0"/>
              </a:rPr>
              <a:t> </a:t>
            </a:r>
            <a:r>
              <a:rPr lang="cs-CZ" sz="1800" dirty="0" err="1">
                <a:solidFill>
                  <a:schemeClr val="tx1"/>
                </a:solidFill>
                <a:latin typeface="Arial" pitchFamily="34" charset="0"/>
                <a:cs typeface="Arial" pitchFamily="34" charset="0"/>
              </a:rPr>
              <a:t>roles</a:t>
            </a:r>
            <a:r>
              <a:rPr lang="cs-CZ" sz="1800" dirty="0">
                <a:solidFill>
                  <a:schemeClr val="tx1"/>
                </a:solidFill>
                <a:latin typeface="Arial" pitchFamily="34" charset="0"/>
                <a:cs typeface="Arial" pitchFamily="34" charset="0"/>
              </a:rPr>
              <a:t> </a:t>
            </a:r>
            <a:r>
              <a:rPr lang="cs-CZ" sz="1800" dirty="0" err="1">
                <a:solidFill>
                  <a:schemeClr val="tx1"/>
                </a:solidFill>
                <a:latin typeface="Arial" pitchFamily="34" charset="0"/>
                <a:cs typeface="Arial" pitchFamily="34" charset="0"/>
              </a:rPr>
              <a:t>of</a:t>
            </a:r>
            <a:r>
              <a:rPr lang="cs-CZ" sz="1800" dirty="0">
                <a:solidFill>
                  <a:schemeClr val="tx1"/>
                </a:solidFill>
                <a:latin typeface="Arial" pitchFamily="34" charset="0"/>
                <a:cs typeface="Arial" pitchFamily="34" charset="0"/>
              </a:rPr>
              <a:t> </a:t>
            </a:r>
            <a:r>
              <a:rPr lang="cs-CZ" sz="1800" dirty="0" err="1">
                <a:solidFill>
                  <a:schemeClr val="tx1"/>
                </a:solidFill>
                <a:latin typeface="Arial" pitchFamily="34" charset="0"/>
                <a:cs typeface="Arial" pitchFamily="34" charset="0"/>
              </a:rPr>
              <a:t>Notifying</a:t>
            </a:r>
            <a:r>
              <a:rPr lang="cs-CZ" sz="1800" dirty="0">
                <a:solidFill>
                  <a:schemeClr val="tx1"/>
                </a:solidFill>
                <a:latin typeface="Arial" pitchFamily="34" charset="0"/>
                <a:cs typeface="Arial" pitchFamily="34" charset="0"/>
              </a:rPr>
              <a:t> </a:t>
            </a:r>
            <a:r>
              <a:rPr lang="cs-CZ" sz="1800" dirty="0" err="1">
                <a:solidFill>
                  <a:schemeClr val="tx1"/>
                </a:solidFill>
                <a:latin typeface="Arial" pitchFamily="34" charset="0"/>
                <a:cs typeface="Arial" pitchFamily="34" charset="0"/>
              </a:rPr>
              <a:t>Authority</a:t>
            </a:r>
            <a:r>
              <a:rPr lang="cs-CZ" sz="1800" dirty="0">
                <a:solidFill>
                  <a:schemeClr val="tx1"/>
                </a:solidFill>
                <a:latin typeface="Arial" pitchFamily="34" charset="0"/>
                <a:cs typeface="Arial" pitchFamily="34" charset="0"/>
              </a:rPr>
              <a:t> </a:t>
            </a:r>
            <a:r>
              <a:rPr lang="cs-CZ" sz="1800" dirty="0" err="1">
                <a:solidFill>
                  <a:schemeClr val="tx1"/>
                </a:solidFill>
                <a:latin typeface="Arial" pitchFamily="34" charset="0"/>
                <a:cs typeface="Arial" pitchFamily="34" charset="0"/>
              </a:rPr>
              <a:t>and</a:t>
            </a:r>
            <a:r>
              <a:rPr lang="cs-CZ" sz="1800" dirty="0">
                <a:solidFill>
                  <a:schemeClr val="tx1"/>
                </a:solidFill>
                <a:latin typeface="Arial" pitchFamily="34" charset="0"/>
                <a:cs typeface="Arial" pitchFamily="34" charset="0"/>
              </a:rPr>
              <a:t> </a:t>
            </a:r>
            <a:r>
              <a:rPr lang="cs-CZ" sz="1800" dirty="0" err="1">
                <a:solidFill>
                  <a:schemeClr val="tx1"/>
                </a:solidFill>
                <a:latin typeface="Arial" pitchFamily="34" charset="0"/>
                <a:cs typeface="Arial" pitchFamily="34" charset="0"/>
              </a:rPr>
              <a:t>Designating</a:t>
            </a:r>
            <a:r>
              <a:rPr lang="cs-CZ" sz="1800" dirty="0">
                <a:solidFill>
                  <a:schemeClr val="tx1"/>
                </a:solidFill>
                <a:latin typeface="Arial" pitchFamily="34" charset="0"/>
                <a:cs typeface="Arial" pitchFamily="34" charset="0"/>
              </a:rPr>
              <a:t> </a:t>
            </a:r>
            <a:r>
              <a:rPr lang="cs-CZ" sz="1800" dirty="0" err="1">
                <a:solidFill>
                  <a:schemeClr val="tx1"/>
                </a:solidFill>
                <a:latin typeface="Arial" pitchFamily="34" charset="0"/>
                <a:cs typeface="Arial" pitchFamily="34" charset="0"/>
              </a:rPr>
              <a:t>Authority</a:t>
            </a:r>
            <a:r>
              <a:rPr lang="cs-CZ" sz="1800" dirty="0">
                <a:solidFill>
                  <a:schemeClr val="tx1"/>
                </a:solidFill>
                <a:latin typeface="Arial" pitchFamily="34" charset="0"/>
                <a:cs typeface="Arial" pitchFamily="34" charset="0"/>
              </a:rPr>
              <a:t> are </a:t>
            </a:r>
            <a:r>
              <a:rPr lang="cs-CZ" sz="1800" dirty="0" err="1">
                <a:solidFill>
                  <a:schemeClr val="tx1"/>
                </a:solidFill>
                <a:latin typeface="Arial" pitchFamily="34" charset="0"/>
                <a:cs typeface="Arial" pitchFamily="34" charset="0"/>
              </a:rPr>
              <a:t>performed</a:t>
            </a:r>
            <a:r>
              <a:rPr lang="cs-CZ" sz="1800" dirty="0">
                <a:solidFill>
                  <a:schemeClr val="tx1"/>
                </a:solidFill>
                <a:latin typeface="Arial" pitchFamily="34" charset="0"/>
                <a:cs typeface="Arial" pitchFamily="34" charset="0"/>
              </a:rPr>
              <a:t> by </a:t>
            </a:r>
            <a:r>
              <a:rPr lang="cs-CZ" sz="1800" dirty="0" err="1">
                <a:solidFill>
                  <a:schemeClr val="tx1"/>
                </a:solidFill>
                <a:latin typeface="Arial" pitchFamily="34" charset="0"/>
                <a:cs typeface="Arial" pitchFamily="34" charset="0"/>
              </a:rPr>
              <a:t>one</a:t>
            </a:r>
            <a:r>
              <a:rPr lang="cs-CZ" sz="1800" dirty="0">
                <a:solidFill>
                  <a:schemeClr val="tx1"/>
                </a:solidFill>
                <a:latin typeface="Arial" pitchFamily="34" charset="0"/>
                <a:cs typeface="Arial" pitchFamily="34" charset="0"/>
              </a:rPr>
              <a:t> </a:t>
            </a:r>
            <a:r>
              <a:rPr lang="cs-CZ" sz="1800" dirty="0" err="1">
                <a:solidFill>
                  <a:schemeClr val="tx1"/>
                </a:solidFill>
                <a:latin typeface="Arial" pitchFamily="34" charset="0"/>
                <a:cs typeface="Arial" pitchFamily="34" charset="0"/>
              </a:rPr>
              <a:t>institution</a:t>
            </a:r>
            <a:r>
              <a:rPr lang="cs-CZ" sz="1800" dirty="0">
                <a:solidFill>
                  <a:schemeClr val="tx1"/>
                </a:solidFill>
                <a:latin typeface="Arial" pitchFamily="34" charset="0"/>
                <a:cs typeface="Arial" pitchFamily="34" charset="0"/>
              </a:rPr>
              <a:t>.)</a:t>
            </a:r>
          </a:p>
          <a:p>
            <a:pPr marL="0">
              <a:spcBef>
                <a:spcPts val="0"/>
              </a:spcBef>
              <a:buNone/>
            </a:pPr>
            <a:endParaRPr lang="cs-CZ" sz="1600" b="1" dirty="0" smtClean="0"/>
          </a:p>
        </p:txBody>
      </p:sp>
      <p:sp>
        <p:nvSpPr>
          <p:cNvPr id="2" name="Zástupný symbol pro zápatí 1"/>
          <p:cNvSpPr>
            <a:spLocks noGrp="1"/>
          </p:cNvSpPr>
          <p:nvPr>
            <p:ph type="ftr" sz="quarter" idx="11"/>
          </p:nvPr>
        </p:nvSpPr>
        <p:spPr/>
        <p:txBody>
          <a:bodyPr/>
          <a:lstStyle/>
          <a:p>
            <a:pPr>
              <a:defRPr/>
            </a:pPr>
            <a:r>
              <a:rPr lang="cs-CZ" dirty="0" smtClean="0"/>
              <a:t>Václava Holušová</a:t>
            </a:r>
            <a:endParaRPr lang="cs-CZ"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147" name="Nadpis 4"/>
          <p:cNvSpPr>
            <a:spLocks noGrp="1"/>
          </p:cNvSpPr>
          <p:nvPr>
            <p:ph type="title"/>
          </p:nvPr>
        </p:nvSpPr>
        <p:spPr bwMode="auto">
          <a:noFill/>
          <a:ln>
            <a:miter lim="800000"/>
            <a:headEnd/>
            <a:tailEnd/>
          </a:ln>
        </p:spPr>
        <p:txBody>
          <a:bodyPr vert="horz" wrap="square" lIns="91440" tIns="45720" rIns="91440" bIns="45720" numCol="1" anchorCtr="0" compatLnSpc="1">
            <a:prstTxWarp prst="textNoShape">
              <a:avLst/>
            </a:prstTxWarp>
            <a:normAutofit/>
          </a:bodyPr>
          <a:lstStyle/>
          <a:p>
            <a:pPr>
              <a:lnSpc>
                <a:spcPct val="100000"/>
              </a:lnSpc>
            </a:pPr>
            <a:r>
              <a:rPr lang="cs-CZ" sz="2800" b="1" dirty="0" err="1" smtClean="0">
                <a:latin typeface="Arial" pitchFamily="34" charset="0"/>
                <a:cs typeface="Arial" pitchFamily="34" charset="0"/>
              </a:rPr>
              <a:t>Czech</a:t>
            </a:r>
            <a:r>
              <a:rPr lang="cs-CZ" sz="2800" b="1" dirty="0" smtClean="0">
                <a:latin typeface="Arial" pitchFamily="34" charset="0"/>
                <a:cs typeface="Arial" pitchFamily="34" charset="0"/>
              </a:rPr>
              <a:t> Office </a:t>
            </a:r>
            <a:r>
              <a:rPr lang="cs-CZ" sz="2800" b="1" dirty="0" err="1" smtClean="0">
                <a:latin typeface="Arial" pitchFamily="34" charset="0"/>
                <a:cs typeface="Arial" pitchFamily="34" charset="0"/>
              </a:rPr>
              <a:t>for</a:t>
            </a:r>
            <a:r>
              <a:rPr lang="cs-CZ" sz="2800" b="1" dirty="0" smtClean="0">
                <a:latin typeface="Arial" pitchFamily="34" charset="0"/>
                <a:cs typeface="Arial" pitchFamily="34" charset="0"/>
              </a:rPr>
              <a:t> </a:t>
            </a:r>
            <a:r>
              <a:rPr lang="cs-CZ" sz="2800" b="1" dirty="0" err="1" smtClean="0">
                <a:latin typeface="Arial" pitchFamily="34" charset="0"/>
                <a:cs typeface="Arial" pitchFamily="34" charset="0"/>
              </a:rPr>
              <a:t>Standardization</a:t>
            </a:r>
            <a:r>
              <a:rPr lang="cs-CZ" sz="2800" b="1" dirty="0" smtClean="0">
                <a:latin typeface="Arial" pitchFamily="34" charset="0"/>
                <a:cs typeface="Arial" pitchFamily="34" charset="0"/>
              </a:rPr>
              <a:t>, Metrology </a:t>
            </a:r>
            <a:r>
              <a:rPr lang="cs-CZ" sz="2800" b="1" dirty="0" err="1" smtClean="0">
                <a:latin typeface="Arial" pitchFamily="34" charset="0"/>
                <a:cs typeface="Arial" pitchFamily="34" charset="0"/>
              </a:rPr>
              <a:t>and</a:t>
            </a:r>
            <a:r>
              <a:rPr lang="cs-CZ" sz="2800" b="1" dirty="0" smtClean="0">
                <a:latin typeface="Arial" pitchFamily="34" charset="0"/>
                <a:cs typeface="Arial" pitchFamily="34" charset="0"/>
              </a:rPr>
              <a:t> </a:t>
            </a:r>
            <a:r>
              <a:rPr lang="cs-CZ" sz="2800" b="1" dirty="0" err="1" smtClean="0">
                <a:latin typeface="Arial" pitchFamily="34" charset="0"/>
                <a:cs typeface="Arial" pitchFamily="34" charset="0"/>
              </a:rPr>
              <a:t>Testing</a:t>
            </a:r>
            <a:endParaRPr lang="cs-CZ" sz="2800" b="1" dirty="0" smtClean="0"/>
          </a:p>
        </p:txBody>
      </p:sp>
      <p:sp>
        <p:nvSpPr>
          <p:cNvPr id="6148" name="Zástupný symbol pro obsah 5"/>
          <p:cNvSpPr>
            <a:spLocks noGrp="1"/>
          </p:cNvSpPr>
          <p:nvPr>
            <p:ph idx="1"/>
          </p:nvPr>
        </p:nvSpPr>
        <p:spPr bwMode="auto">
          <a:noFill/>
          <a:ln>
            <a:miter lim="800000"/>
            <a:headEnd/>
            <a:tailEnd/>
          </a:ln>
        </p:spPr>
        <p:txBody>
          <a:bodyPr vert="horz" wrap="square" lIns="91440" tIns="45720" rIns="91440" bIns="45720" numCol="1" anchor="t" anchorCtr="0" compatLnSpc="1">
            <a:prstTxWarp prst="textNoShape">
              <a:avLst/>
            </a:prstTxWarp>
          </a:bodyPr>
          <a:lstStyle/>
          <a:p>
            <a:pPr marL="0" lvl="2" indent="-342900" eaLnBrk="1" hangingPunct="1">
              <a:buNone/>
            </a:pPr>
            <a:endParaRPr lang="cs-CZ" sz="1800" dirty="0" smtClean="0"/>
          </a:p>
          <a:p>
            <a:pPr marL="0" lvl="2" indent="-342900" eaLnBrk="1" hangingPunct="1">
              <a:buNone/>
            </a:pPr>
            <a:endParaRPr lang="cs-CZ" sz="1800" dirty="0" smtClean="0"/>
          </a:p>
          <a:p>
            <a:pPr marL="0" lvl="2" indent="-342900" eaLnBrk="1" hangingPunct="1">
              <a:buNone/>
            </a:pPr>
            <a:r>
              <a:rPr lang="cs-CZ" sz="1800" dirty="0" err="1" smtClean="0">
                <a:solidFill>
                  <a:schemeClr val="tx1"/>
                </a:solidFill>
                <a:latin typeface="Arial" pitchFamily="34" charset="0"/>
                <a:cs typeface="Arial" pitchFamily="34" charset="0"/>
              </a:rPr>
              <a:t>The</a:t>
            </a:r>
            <a:r>
              <a:rPr lang="cs-CZ" sz="1800" dirty="0" smtClean="0">
                <a:solidFill>
                  <a:schemeClr val="tx1"/>
                </a:solidFill>
                <a:latin typeface="Arial" pitchFamily="34" charset="0"/>
                <a:cs typeface="Arial" pitchFamily="34" charset="0"/>
              </a:rPr>
              <a:t> Office </a:t>
            </a:r>
            <a:r>
              <a:rPr lang="en-GB" sz="1800" dirty="0" smtClean="0">
                <a:solidFill>
                  <a:schemeClr val="tx1"/>
                </a:solidFill>
                <a:latin typeface="Arial" pitchFamily="34" charset="0"/>
                <a:cs typeface="Arial" pitchFamily="34" charset="0"/>
              </a:rPr>
              <a:t>offers an internet service for companies and individuals who need to get an access to the </a:t>
            </a:r>
            <a:r>
              <a:rPr lang="en-GB" sz="1800" b="1" u="sng" dirty="0" smtClean="0">
                <a:solidFill>
                  <a:schemeClr val="tx1"/>
                </a:solidFill>
                <a:latin typeface="Arial" pitchFamily="34" charset="0"/>
                <a:cs typeface="Arial" pitchFamily="34" charset="0"/>
                <a:hlinkClick r:id="rId2"/>
              </a:rPr>
              <a:t>Czech Technical Standards on-line</a:t>
            </a:r>
            <a:r>
              <a:rPr lang="en-GB" sz="1800" dirty="0" smtClean="0">
                <a:solidFill>
                  <a:schemeClr val="tx1"/>
                </a:solidFill>
                <a:latin typeface="Arial" pitchFamily="34" charset="0"/>
                <a:cs typeface="Arial" pitchFamily="34" charset="0"/>
              </a:rPr>
              <a:t>; this service is operated on a commercial basis</a:t>
            </a:r>
            <a:r>
              <a:rPr lang="cs-CZ" sz="1800" dirty="0" smtClean="0">
                <a:solidFill>
                  <a:schemeClr val="tx1"/>
                </a:solidFill>
                <a:latin typeface="Arial" pitchFamily="34" charset="0"/>
                <a:cs typeface="Arial" pitchFamily="34" charset="0"/>
              </a:rPr>
              <a:t>: http://www.</a:t>
            </a:r>
            <a:r>
              <a:rPr lang="cs-CZ" sz="1800" dirty="0" err="1" smtClean="0">
                <a:solidFill>
                  <a:schemeClr val="tx1"/>
                </a:solidFill>
                <a:latin typeface="Arial" pitchFamily="34" charset="0"/>
                <a:cs typeface="Arial" pitchFamily="34" charset="0"/>
              </a:rPr>
              <a:t>unmz.cz</a:t>
            </a:r>
            <a:r>
              <a:rPr lang="cs-CZ" sz="1800" dirty="0" smtClean="0">
                <a:solidFill>
                  <a:schemeClr val="tx1"/>
                </a:solidFill>
                <a:latin typeface="Arial" pitchFamily="34" charset="0"/>
                <a:cs typeface="Arial" pitchFamily="34" charset="0"/>
              </a:rPr>
              <a:t>/</a:t>
            </a:r>
            <a:r>
              <a:rPr lang="cs-CZ" sz="1800" dirty="0" err="1" smtClean="0">
                <a:solidFill>
                  <a:schemeClr val="tx1"/>
                </a:solidFill>
                <a:latin typeface="Arial" pitchFamily="34" charset="0"/>
                <a:cs typeface="Arial" pitchFamily="34" charset="0"/>
              </a:rPr>
              <a:t>urad</a:t>
            </a:r>
            <a:r>
              <a:rPr lang="cs-CZ" sz="1800" dirty="0" smtClean="0">
                <a:solidFill>
                  <a:schemeClr val="tx1"/>
                </a:solidFill>
                <a:latin typeface="Arial" pitchFamily="34" charset="0"/>
                <a:cs typeface="Arial" pitchFamily="34" charset="0"/>
              </a:rPr>
              <a:t>/</a:t>
            </a:r>
            <a:r>
              <a:rPr lang="cs-CZ" sz="1800" dirty="0" err="1" smtClean="0">
                <a:solidFill>
                  <a:schemeClr val="tx1"/>
                </a:solidFill>
                <a:latin typeface="Arial" pitchFamily="34" charset="0"/>
                <a:cs typeface="Arial" pitchFamily="34" charset="0"/>
              </a:rPr>
              <a:t>csn</a:t>
            </a:r>
            <a:r>
              <a:rPr lang="cs-CZ" sz="1800" dirty="0" smtClean="0">
                <a:solidFill>
                  <a:schemeClr val="tx1"/>
                </a:solidFill>
                <a:latin typeface="Arial" pitchFamily="34" charset="0"/>
                <a:cs typeface="Arial" pitchFamily="34" charset="0"/>
              </a:rPr>
              <a:t>-on-line</a:t>
            </a:r>
            <a:endParaRPr lang="cs-CZ" sz="1800" b="1" dirty="0" smtClean="0">
              <a:solidFill>
                <a:schemeClr val="tx1"/>
              </a:solidFill>
              <a:latin typeface="Arial" pitchFamily="34" charset="0"/>
              <a:cs typeface="Arial" pitchFamily="34" charset="0"/>
            </a:endParaRPr>
          </a:p>
          <a:p>
            <a:pPr marL="0" lvl="2" indent="-342900" eaLnBrk="1" hangingPunct="1">
              <a:buNone/>
            </a:pPr>
            <a:endParaRPr lang="cs-CZ" sz="1800" b="1" dirty="0" smtClean="0">
              <a:solidFill>
                <a:schemeClr val="tx1"/>
              </a:solidFill>
              <a:latin typeface="Arial" pitchFamily="34" charset="0"/>
              <a:cs typeface="Arial" pitchFamily="34" charset="0"/>
            </a:endParaRPr>
          </a:p>
          <a:p>
            <a:pPr marL="0" lvl="2" indent="-342900" eaLnBrk="1" hangingPunct="1">
              <a:buNone/>
            </a:pPr>
            <a:r>
              <a:rPr lang="en-GB" sz="1800" dirty="0" smtClean="0">
                <a:solidFill>
                  <a:schemeClr val="tx1"/>
                </a:solidFill>
                <a:latin typeface="Arial" pitchFamily="34" charset="0"/>
                <a:cs typeface="Arial" pitchFamily="34" charset="0"/>
              </a:rPr>
              <a:t>T</a:t>
            </a:r>
            <a:r>
              <a:rPr lang="cs-CZ" sz="1800" dirty="0" smtClean="0">
                <a:solidFill>
                  <a:schemeClr val="tx1"/>
                </a:solidFill>
                <a:latin typeface="Arial" pitchFamily="34" charset="0"/>
                <a:cs typeface="Arial" pitchFamily="34" charset="0"/>
              </a:rPr>
              <a:t>he Office </a:t>
            </a:r>
            <a:r>
              <a:rPr lang="cs-CZ" sz="1800" dirty="0" err="1" smtClean="0">
                <a:solidFill>
                  <a:schemeClr val="tx1"/>
                </a:solidFill>
                <a:latin typeface="Arial" pitchFamily="34" charset="0"/>
                <a:cs typeface="Arial" pitchFamily="34" charset="0"/>
              </a:rPr>
              <a:t>also</a:t>
            </a:r>
            <a:r>
              <a:rPr lang="cs-CZ" sz="1800" dirty="0" smtClean="0">
                <a:solidFill>
                  <a:schemeClr val="tx1"/>
                </a:solidFill>
                <a:latin typeface="Arial" pitchFamily="34" charset="0"/>
                <a:cs typeface="Arial" pitchFamily="34" charset="0"/>
              </a:rPr>
              <a:t> </a:t>
            </a:r>
            <a:r>
              <a:rPr lang="en-GB" sz="1800" dirty="0" smtClean="0">
                <a:solidFill>
                  <a:schemeClr val="tx1"/>
                </a:solidFill>
                <a:latin typeface="Arial" pitchFamily="34" charset="0"/>
                <a:cs typeface="Arial" pitchFamily="34" charset="0"/>
              </a:rPr>
              <a:t>runs a very sophisticated </a:t>
            </a:r>
            <a:r>
              <a:rPr lang="en-GB" sz="1800" b="1" u="sng" dirty="0" smtClean="0">
                <a:solidFill>
                  <a:schemeClr val="tx1"/>
                </a:solidFill>
                <a:latin typeface="Arial" pitchFamily="34" charset="0"/>
                <a:cs typeface="Arial" pitchFamily="34" charset="0"/>
                <a:hlinkClick r:id="rId3"/>
              </a:rPr>
              <a:t>information database </a:t>
            </a:r>
            <a:r>
              <a:rPr lang="en-GB" sz="1800" dirty="0" smtClean="0">
                <a:solidFill>
                  <a:schemeClr val="tx1"/>
                </a:solidFill>
                <a:latin typeface="Arial" pitchFamily="34" charset="0"/>
                <a:cs typeface="Arial" pitchFamily="34" charset="0"/>
              </a:rPr>
              <a:t>for everyone who is either professionally or privately interested in construction product</a:t>
            </a:r>
            <a:r>
              <a:rPr lang="cs-CZ" sz="1800" dirty="0" smtClean="0">
                <a:solidFill>
                  <a:schemeClr val="tx1"/>
                </a:solidFill>
                <a:latin typeface="Arial" pitchFamily="34" charset="0"/>
                <a:cs typeface="Arial" pitchFamily="34" charset="0"/>
              </a:rPr>
              <a:t>s</a:t>
            </a:r>
            <a:r>
              <a:rPr lang="en-GB" sz="1800" dirty="0" smtClean="0">
                <a:solidFill>
                  <a:schemeClr val="tx1"/>
                </a:solidFill>
                <a:latin typeface="Arial" pitchFamily="34" charset="0"/>
                <a:cs typeface="Arial" pitchFamily="34" charset="0"/>
              </a:rPr>
              <a:t>, placed on the common E</a:t>
            </a:r>
            <a:r>
              <a:rPr lang="cs-CZ" sz="1800" dirty="0" smtClean="0">
                <a:solidFill>
                  <a:schemeClr val="tx1"/>
                </a:solidFill>
                <a:latin typeface="Arial" pitchFamily="34" charset="0"/>
                <a:cs typeface="Arial" pitchFamily="34" charset="0"/>
              </a:rPr>
              <a:t>U</a:t>
            </a:r>
            <a:r>
              <a:rPr lang="en-GB" sz="1800" dirty="0" smtClean="0">
                <a:solidFill>
                  <a:schemeClr val="tx1"/>
                </a:solidFill>
                <a:latin typeface="Arial" pitchFamily="34" charset="0"/>
                <a:cs typeface="Arial" pitchFamily="34" charset="0"/>
              </a:rPr>
              <a:t> market</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Substantial</a:t>
            </a:r>
            <a:r>
              <a:rPr lang="cs-CZ" sz="1800" dirty="0" smtClean="0">
                <a:solidFill>
                  <a:schemeClr val="tx1"/>
                </a:solidFill>
                <a:latin typeface="Arial" pitchFamily="34" charset="0"/>
                <a:cs typeface="Arial" pitchFamily="34" charset="0"/>
              </a:rPr>
              <a:t> part </a:t>
            </a:r>
            <a:r>
              <a:rPr lang="cs-CZ" sz="1800" dirty="0" err="1" smtClean="0">
                <a:solidFill>
                  <a:schemeClr val="tx1"/>
                </a:solidFill>
                <a:latin typeface="Arial" pitchFamily="34" charset="0"/>
                <a:cs typeface="Arial" pitchFamily="34" charset="0"/>
              </a:rPr>
              <a:t>of</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the</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information</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is</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available</a:t>
            </a:r>
            <a:r>
              <a:rPr lang="cs-CZ" sz="1800" dirty="0" smtClean="0">
                <a:solidFill>
                  <a:schemeClr val="tx1"/>
                </a:solidFill>
                <a:latin typeface="Arial" pitchFamily="34" charset="0"/>
                <a:cs typeface="Arial" pitchFamily="34" charset="0"/>
              </a:rPr>
              <a:t> in </a:t>
            </a:r>
            <a:r>
              <a:rPr lang="cs-CZ" sz="1800" dirty="0" err="1" smtClean="0">
                <a:solidFill>
                  <a:schemeClr val="tx1"/>
                </a:solidFill>
                <a:latin typeface="Arial" pitchFamily="34" charset="0"/>
                <a:cs typeface="Arial" pitchFamily="34" charset="0"/>
              </a:rPr>
              <a:t>English</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language</a:t>
            </a:r>
            <a:r>
              <a:rPr lang="cs-CZ" sz="1800" dirty="0" smtClean="0">
                <a:solidFill>
                  <a:schemeClr val="tx1"/>
                </a:solidFill>
                <a:latin typeface="Arial" pitchFamily="34" charset="0"/>
                <a:cs typeface="Arial" pitchFamily="34" charset="0"/>
              </a:rPr>
              <a:t> as </a:t>
            </a:r>
            <a:r>
              <a:rPr lang="cs-CZ" sz="1800" dirty="0" err="1" smtClean="0">
                <a:solidFill>
                  <a:schemeClr val="tx1"/>
                </a:solidFill>
                <a:latin typeface="Arial" pitchFamily="34" charset="0"/>
                <a:cs typeface="Arial" pitchFamily="34" charset="0"/>
              </a:rPr>
              <a:t>well</a:t>
            </a:r>
            <a:r>
              <a:rPr lang="cs-CZ" sz="1800" dirty="0" smtClean="0">
                <a:solidFill>
                  <a:schemeClr val="tx1"/>
                </a:solidFill>
                <a:latin typeface="Arial" pitchFamily="34" charset="0"/>
                <a:cs typeface="Arial" pitchFamily="34" charset="0"/>
              </a:rPr>
              <a:t>.</a:t>
            </a:r>
          </a:p>
          <a:p>
            <a:pPr marL="0" lvl="2" indent="-342900" eaLnBrk="1" hangingPunct="1">
              <a:buNone/>
            </a:pPr>
            <a:endParaRPr lang="cs-CZ" sz="1800" dirty="0" smtClean="0"/>
          </a:p>
          <a:p>
            <a:pPr marL="0" lvl="2" indent="-342900" eaLnBrk="1" hangingPunct="1">
              <a:buNone/>
            </a:pPr>
            <a:endParaRPr lang="cs-CZ" sz="1600" dirty="0" smtClean="0"/>
          </a:p>
          <a:p>
            <a:pPr marL="0" lvl="2" indent="-342900" eaLnBrk="1" hangingPunct="1">
              <a:buNone/>
            </a:pPr>
            <a:endParaRPr lang="en-GB" sz="1600" dirty="0" smtClean="0"/>
          </a:p>
        </p:txBody>
      </p:sp>
      <p:sp>
        <p:nvSpPr>
          <p:cNvPr id="2" name="Zástupný symbol pro zápatí 1"/>
          <p:cNvSpPr>
            <a:spLocks noGrp="1"/>
          </p:cNvSpPr>
          <p:nvPr>
            <p:ph type="ftr" sz="quarter" idx="11"/>
          </p:nvPr>
        </p:nvSpPr>
        <p:spPr/>
        <p:txBody>
          <a:bodyPr/>
          <a:lstStyle/>
          <a:p>
            <a:pPr>
              <a:defRPr/>
            </a:pPr>
            <a:r>
              <a:rPr lang="cs-CZ" dirty="0" smtClean="0"/>
              <a:t>Václava Holušová</a:t>
            </a:r>
            <a:endParaRPr lang="cs-CZ"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147" name="Nadpis 4"/>
          <p:cNvSpPr>
            <a:spLocks noGrp="1"/>
          </p:cNvSpPr>
          <p:nvPr>
            <p:ph type="title"/>
          </p:nvPr>
        </p:nvSpPr>
        <p:spPr bwMode="auto">
          <a:noFill/>
          <a:ln>
            <a:miter lim="800000"/>
            <a:headEnd/>
            <a:tailEnd/>
          </a:ln>
        </p:spPr>
        <p:txBody>
          <a:bodyPr vert="horz" wrap="square" lIns="91440" tIns="45720" rIns="91440" bIns="45720" numCol="1" anchorCtr="0" compatLnSpc="1">
            <a:prstTxWarp prst="textNoShape">
              <a:avLst/>
            </a:prstTxWarp>
            <a:normAutofit/>
          </a:bodyPr>
          <a:lstStyle/>
          <a:p>
            <a:pPr eaLnBrk="1" hangingPunct="1"/>
            <a:r>
              <a:rPr lang="en-US" sz="3200" b="1" dirty="0" smtClean="0">
                <a:latin typeface="Arial" panose="020B0604020202020204" pitchFamily="34" charset="0"/>
              </a:rPr>
              <a:t>Construction products </a:t>
            </a:r>
            <a:r>
              <a:rPr lang="cs-CZ" sz="3200" b="1" dirty="0" smtClean="0">
                <a:latin typeface="Arial" panose="020B0604020202020204" pitchFamily="34" charset="0"/>
              </a:rPr>
              <a:t>on </a:t>
            </a:r>
            <a:r>
              <a:rPr lang="cs-CZ" sz="3200" b="1" dirty="0" err="1" smtClean="0">
                <a:latin typeface="Arial" panose="020B0604020202020204" pitchFamily="34" charset="0"/>
              </a:rPr>
              <a:t>the</a:t>
            </a:r>
            <a:r>
              <a:rPr lang="cs-CZ" sz="3200" b="1" dirty="0" smtClean="0">
                <a:latin typeface="Arial" panose="020B0604020202020204" pitchFamily="34" charset="0"/>
              </a:rPr>
              <a:t> </a:t>
            </a:r>
            <a:r>
              <a:rPr lang="cs-CZ" sz="3200" b="1" dirty="0" err="1" smtClean="0">
                <a:latin typeface="Arial" panose="020B0604020202020204" pitchFamily="34" charset="0"/>
              </a:rPr>
              <a:t>common</a:t>
            </a:r>
            <a:r>
              <a:rPr lang="cs-CZ" sz="3200" b="1" dirty="0" smtClean="0">
                <a:latin typeface="Arial" panose="020B0604020202020204" pitchFamily="34" charset="0"/>
              </a:rPr>
              <a:t> </a:t>
            </a:r>
            <a:r>
              <a:rPr lang="cs-CZ" sz="3200" b="1" dirty="0" err="1" smtClean="0">
                <a:latin typeface="Arial" panose="020B0604020202020204" pitchFamily="34" charset="0"/>
              </a:rPr>
              <a:t>European</a:t>
            </a:r>
            <a:r>
              <a:rPr lang="cs-CZ" sz="3200" b="1" dirty="0" smtClean="0">
                <a:latin typeface="Arial" panose="020B0604020202020204" pitchFamily="34" charset="0"/>
              </a:rPr>
              <a:t> market</a:t>
            </a:r>
          </a:p>
        </p:txBody>
      </p:sp>
      <p:sp>
        <p:nvSpPr>
          <p:cNvPr id="6148" name="Zástupný symbol pro obsah 5"/>
          <p:cNvSpPr>
            <a:spLocks noGrp="1"/>
          </p:cNvSpPr>
          <p:nvPr>
            <p:ph idx="1"/>
          </p:nvPr>
        </p:nvSpPr>
        <p:spPr bwMode="auto">
          <a:noFill/>
          <a:ln>
            <a:miter lim="800000"/>
            <a:headEnd/>
            <a:tailEnd/>
          </a:ln>
        </p:spPr>
        <p:txBody>
          <a:bodyPr vert="horz" wrap="square" lIns="91440" tIns="45720" rIns="91440" bIns="45720" numCol="1" anchor="t" anchorCtr="0" compatLnSpc="1">
            <a:prstTxWarp prst="textNoShape">
              <a:avLst/>
            </a:prstTxWarp>
          </a:bodyPr>
          <a:lstStyle/>
          <a:p>
            <a:pPr marL="0">
              <a:spcBef>
                <a:spcPts val="0"/>
              </a:spcBef>
              <a:buNone/>
            </a:pPr>
            <a:r>
              <a:rPr lang="cs-CZ" sz="2400" dirty="0" err="1" smtClean="0">
                <a:solidFill>
                  <a:schemeClr val="tx1"/>
                </a:solidFill>
                <a:latin typeface="Arial" panose="020B0604020202020204" pitchFamily="34" charset="0"/>
                <a:cs typeface="Arial" panose="020B0604020202020204" pitchFamily="34" charset="0"/>
              </a:rPr>
              <a:t>Special</a:t>
            </a:r>
            <a:r>
              <a:rPr lang="cs-CZ" sz="2400" dirty="0" smtClean="0">
                <a:solidFill>
                  <a:schemeClr val="tx1"/>
                </a:solidFill>
                <a:latin typeface="Arial" panose="020B0604020202020204" pitchFamily="34" charset="0"/>
                <a:cs typeface="Arial" panose="020B0604020202020204" pitchFamily="34" charset="0"/>
              </a:rPr>
              <a:t> </a:t>
            </a:r>
            <a:r>
              <a:rPr lang="cs-CZ" sz="2400" dirty="0" err="1" smtClean="0">
                <a:solidFill>
                  <a:schemeClr val="tx1"/>
                </a:solidFill>
                <a:latin typeface="Arial" panose="020B0604020202020204" pitchFamily="34" charset="0"/>
                <a:cs typeface="Arial" panose="020B0604020202020204" pitchFamily="34" charset="0"/>
              </a:rPr>
              <a:t>position</a:t>
            </a:r>
            <a:r>
              <a:rPr lang="cs-CZ" sz="2400" dirty="0" smtClean="0">
                <a:solidFill>
                  <a:schemeClr val="tx1"/>
                </a:solidFill>
                <a:latin typeface="Arial" panose="020B0604020202020204" pitchFamily="34" charset="0"/>
                <a:cs typeface="Arial" panose="020B0604020202020204" pitchFamily="34" charset="0"/>
              </a:rPr>
              <a:t> </a:t>
            </a:r>
            <a:r>
              <a:rPr lang="cs-CZ" sz="2400" dirty="0" err="1" smtClean="0">
                <a:solidFill>
                  <a:schemeClr val="tx1"/>
                </a:solidFill>
                <a:latin typeface="Arial" panose="020B0604020202020204" pitchFamily="34" charset="0"/>
                <a:cs typeface="Arial" panose="020B0604020202020204" pitchFamily="34" charset="0"/>
              </a:rPr>
              <a:t>of</a:t>
            </a:r>
            <a:r>
              <a:rPr lang="cs-CZ" sz="2400" dirty="0" smtClean="0">
                <a:solidFill>
                  <a:schemeClr val="tx1"/>
                </a:solidFill>
                <a:latin typeface="Arial" panose="020B0604020202020204" pitchFamily="34" charset="0"/>
                <a:cs typeface="Arial" panose="020B0604020202020204" pitchFamily="34" charset="0"/>
              </a:rPr>
              <a:t> c</a:t>
            </a:r>
            <a:r>
              <a:rPr lang="en-US" sz="2400" dirty="0" err="1" smtClean="0">
                <a:solidFill>
                  <a:schemeClr val="tx1"/>
                </a:solidFill>
                <a:latin typeface="Arial" panose="020B0604020202020204" pitchFamily="34" charset="0"/>
                <a:cs typeface="Arial" panose="020B0604020202020204" pitchFamily="34" charset="0"/>
              </a:rPr>
              <a:t>onstruction</a:t>
            </a:r>
            <a:r>
              <a:rPr lang="en-US" sz="2400" dirty="0" smtClean="0">
                <a:solidFill>
                  <a:schemeClr val="tx1"/>
                </a:solidFill>
                <a:latin typeface="Arial" panose="020B0604020202020204" pitchFamily="34" charset="0"/>
                <a:cs typeface="Arial" panose="020B0604020202020204" pitchFamily="34" charset="0"/>
              </a:rPr>
              <a:t> products </a:t>
            </a:r>
            <a:r>
              <a:rPr lang="cs-CZ" sz="2400" dirty="0" smtClean="0">
                <a:solidFill>
                  <a:schemeClr val="tx1"/>
                </a:solidFill>
                <a:latin typeface="Arial" panose="020B0604020202020204" pitchFamily="34" charset="0"/>
                <a:cs typeface="Arial" panose="020B0604020202020204" pitchFamily="34" charset="0"/>
              </a:rPr>
              <a:t>(CP)</a:t>
            </a:r>
            <a:r>
              <a:rPr lang="en-US" sz="2400" dirty="0" smtClean="0">
                <a:solidFill>
                  <a:schemeClr val="tx1"/>
                </a:solidFill>
                <a:latin typeface="Arial" panose="020B0604020202020204" pitchFamily="34" charset="0"/>
                <a:cs typeface="Arial" panose="020B0604020202020204" pitchFamily="34" charset="0"/>
              </a:rPr>
              <a:t>:</a:t>
            </a:r>
            <a:endParaRPr lang="cs-CZ" sz="2400" dirty="0" smtClean="0">
              <a:solidFill>
                <a:schemeClr val="tx1"/>
              </a:solidFill>
              <a:latin typeface="Arial" panose="020B0604020202020204" pitchFamily="34" charset="0"/>
              <a:cs typeface="Arial" panose="020B0604020202020204" pitchFamily="34" charset="0"/>
            </a:endParaRPr>
          </a:p>
          <a:p>
            <a:pPr marL="0">
              <a:spcBef>
                <a:spcPts val="0"/>
              </a:spcBef>
              <a:buNone/>
            </a:pPr>
            <a:endParaRPr lang="cs-CZ" sz="2400" dirty="0" smtClean="0">
              <a:solidFill>
                <a:schemeClr val="tx1"/>
              </a:solidFill>
              <a:latin typeface="Arial" panose="020B0604020202020204" pitchFamily="34" charset="0"/>
              <a:cs typeface="Arial" panose="020B0604020202020204" pitchFamily="34" charset="0"/>
            </a:endParaRPr>
          </a:p>
          <a:p>
            <a:pPr marL="0">
              <a:spcBef>
                <a:spcPts val="600"/>
              </a:spcBef>
            </a:pPr>
            <a:r>
              <a:rPr lang="cs-CZ" sz="1800" dirty="0" smtClean="0">
                <a:solidFill>
                  <a:schemeClr val="tx1"/>
                </a:solidFill>
                <a:latin typeface="Arial" panose="020B0604020202020204" pitchFamily="34" charset="0"/>
                <a:cs typeface="Arial" panose="020B0604020202020204" pitchFamily="34" charset="0"/>
                <a:hlinkClick r:id="rId2"/>
              </a:rPr>
              <a:t>New </a:t>
            </a:r>
            <a:r>
              <a:rPr lang="en-US" sz="1800" dirty="0" smtClean="0">
                <a:solidFill>
                  <a:schemeClr val="tx1"/>
                </a:solidFill>
                <a:latin typeface="Arial" panose="020B0604020202020204" pitchFamily="34" charset="0"/>
                <a:cs typeface="Arial" panose="020B0604020202020204" pitchFamily="34" charset="0"/>
                <a:hlinkClick r:id="rId2"/>
              </a:rPr>
              <a:t>Legislative Framework</a:t>
            </a:r>
            <a:r>
              <a:rPr lang="cs-CZ" sz="1800" dirty="0" smtClean="0">
                <a:solidFill>
                  <a:schemeClr val="tx1"/>
                </a:solidFill>
                <a:latin typeface="Arial" panose="020B0604020202020204" pitchFamily="34" charset="0"/>
                <a:cs typeface="Arial" panose="020B0604020202020204" pitchFamily="34" charset="0"/>
              </a:rPr>
              <a:t>, </a:t>
            </a:r>
            <a:r>
              <a:rPr lang="cs-CZ" sz="1800" dirty="0" err="1" smtClean="0">
                <a:solidFill>
                  <a:schemeClr val="tx1"/>
                </a:solidFill>
                <a:latin typeface="Arial" panose="020B0604020202020204" pitchFamily="34" charset="0"/>
                <a:cs typeface="Arial" panose="020B0604020202020204" pitchFamily="34" charset="0"/>
              </a:rPr>
              <a:t>established</a:t>
            </a:r>
            <a:r>
              <a:rPr lang="cs-CZ" sz="1800" dirty="0" smtClean="0">
                <a:solidFill>
                  <a:schemeClr val="tx1"/>
                </a:solidFill>
                <a:latin typeface="Arial" panose="020B0604020202020204" pitchFamily="34" charset="0"/>
                <a:cs typeface="Arial" panose="020B0604020202020204" pitchFamily="34" charset="0"/>
              </a:rPr>
              <a:t> by </a:t>
            </a:r>
            <a:r>
              <a:rPr lang="cs-CZ" sz="1800" dirty="0" err="1" smtClean="0">
                <a:solidFill>
                  <a:schemeClr val="tx1"/>
                </a:solidFill>
                <a:latin typeface="Arial" panose="020B0604020202020204" pitchFamily="34" charset="0"/>
                <a:cs typeface="Arial" panose="020B0604020202020204" pitchFamily="34" charset="0"/>
              </a:rPr>
              <a:t>Regulations</a:t>
            </a:r>
            <a:r>
              <a:rPr lang="cs-CZ" sz="1800" dirty="0" smtClean="0">
                <a:solidFill>
                  <a:schemeClr val="tx1"/>
                </a:solidFill>
                <a:latin typeface="Arial" panose="020B0604020202020204" pitchFamily="34" charset="0"/>
                <a:cs typeface="Arial" panose="020B0604020202020204" pitchFamily="34" charset="0"/>
              </a:rPr>
              <a:t> </a:t>
            </a:r>
            <a:r>
              <a:rPr lang="cs-CZ" sz="1800" dirty="0" smtClean="0">
                <a:solidFill>
                  <a:schemeClr val="tx1"/>
                </a:solidFill>
                <a:latin typeface="Arial" panose="020B0604020202020204" pitchFamily="34" charset="0"/>
                <a:cs typeface="Arial" panose="020B0604020202020204" pitchFamily="34" charset="0"/>
                <a:hlinkClick r:id="rId3"/>
              </a:rPr>
              <a:t>764/2008</a:t>
            </a:r>
            <a:r>
              <a:rPr lang="cs-CZ" sz="1800" dirty="0" smtClean="0">
                <a:solidFill>
                  <a:schemeClr val="tx1"/>
                </a:solidFill>
                <a:latin typeface="Arial" panose="020B0604020202020204" pitchFamily="34" charset="0"/>
                <a:cs typeface="Arial" panose="020B0604020202020204" pitchFamily="34" charset="0"/>
              </a:rPr>
              <a:t> and </a:t>
            </a:r>
            <a:r>
              <a:rPr lang="cs-CZ" sz="1800" dirty="0" smtClean="0">
                <a:solidFill>
                  <a:schemeClr val="tx1"/>
                </a:solidFill>
                <a:latin typeface="Arial" panose="020B0604020202020204" pitchFamily="34" charset="0"/>
                <a:cs typeface="Arial" panose="020B0604020202020204" pitchFamily="34" charset="0"/>
                <a:hlinkClick r:id="rId4"/>
              </a:rPr>
              <a:t>765/2008</a:t>
            </a:r>
            <a:r>
              <a:rPr lang="cs-CZ" sz="1800" dirty="0" smtClean="0">
                <a:solidFill>
                  <a:schemeClr val="tx1"/>
                </a:solidFill>
                <a:latin typeface="Arial" panose="020B0604020202020204" pitchFamily="34" charset="0"/>
                <a:cs typeface="Arial" panose="020B0604020202020204" pitchFamily="34" charset="0"/>
              </a:rPr>
              <a:t> </a:t>
            </a:r>
            <a:r>
              <a:rPr lang="cs-CZ" sz="1800" dirty="0" err="1" smtClean="0">
                <a:solidFill>
                  <a:schemeClr val="tx1"/>
                </a:solidFill>
                <a:latin typeface="Arial" panose="020B0604020202020204" pitchFamily="34" charset="0"/>
                <a:cs typeface="Arial" panose="020B0604020202020204" pitchFamily="34" charset="0"/>
              </a:rPr>
              <a:t>of</a:t>
            </a:r>
            <a:r>
              <a:rPr lang="cs-CZ" sz="1800" dirty="0" smtClean="0">
                <a:solidFill>
                  <a:schemeClr val="tx1"/>
                </a:solidFill>
                <a:latin typeface="Arial" panose="020B0604020202020204" pitchFamily="34" charset="0"/>
                <a:cs typeface="Arial" panose="020B0604020202020204" pitchFamily="34" charset="0"/>
              </a:rPr>
              <a:t> </a:t>
            </a:r>
            <a:r>
              <a:rPr lang="cs-CZ" sz="1800" dirty="0" err="1" smtClean="0">
                <a:solidFill>
                  <a:schemeClr val="tx1"/>
                </a:solidFill>
                <a:latin typeface="Arial" panose="020B0604020202020204" pitchFamily="34" charset="0"/>
                <a:cs typeface="Arial" panose="020B0604020202020204" pitchFamily="34" charset="0"/>
              </a:rPr>
              <a:t>the</a:t>
            </a:r>
            <a:r>
              <a:rPr lang="cs-CZ" sz="1800" dirty="0" smtClean="0">
                <a:solidFill>
                  <a:schemeClr val="tx1"/>
                </a:solidFill>
                <a:latin typeface="Arial" panose="020B0604020202020204" pitchFamily="34" charset="0"/>
                <a:cs typeface="Arial" panose="020B0604020202020204" pitchFamily="34" charset="0"/>
              </a:rPr>
              <a:t> </a:t>
            </a:r>
            <a:r>
              <a:rPr lang="cs-CZ" sz="1800" dirty="0" err="1" smtClean="0">
                <a:solidFill>
                  <a:schemeClr val="tx1"/>
                </a:solidFill>
                <a:latin typeface="Arial" panose="020B0604020202020204" pitchFamily="34" charset="0"/>
                <a:cs typeface="Arial" panose="020B0604020202020204" pitchFamily="34" charset="0"/>
              </a:rPr>
              <a:t>European</a:t>
            </a:r>
            <a:r>
              <a:rPr lang="cs-CZ" sz="1800" dirty="0" smtClean="0">
                <a:solidFill>
                  <a:schemeClr val="tx1"/>
                </a:solidFill>
                <a:latin typeface="Arial" panose="020B0604020202020204" pitchFamily="34" charset="0"/>
                <a:cs typeface="Arial" panose="020B0604020202020204" pitchFamily="34" charset="0"/>
              </a:rPr>
              <a:t> </a:t>
            </a:r>
            <a:r>
              <a:rPr lang="cs-CZ" sz="1800" dirty="0" err="1" smtClean="0">
                <a:solidFill>
                  <a:schemeClr val="tx1"/>
                </a:solidFill>
                <a:latin typeface="Arial" panose="020B0604020202020204" pitchFamily="34" charset="0"/>
                <a:cs typeface="Arial" panose="020B0604020202020204" pitchFamily="34" charset="0"/>
              </a:rPr>
              <a:t>Parliament</a:t>
            </a:r>
            <a:r>
              <a:rPr lang="cs-CZ" sz="1800" dirty="0" smtClean="0">
                <a:solidFill>
                  <a:schemeClr val="tx1"/>
                </a:solidFill>
                <a:latin typeface="Arial" panose="020B0604020202020204" pitchFamily="34" charset="0"/>
                <a:cs typeface="Arial" panose="020B0604020202020204" pitchFamily="34" charset="0"/>
              </a:rPr>
              <a:t>, plus </a:t>
            </a:r>
            <a:r>
              <a:rPr lang="cs-CZ" sz="1800" dirty="0" err="1" smtClean="0">
                <a:solidFill>
                  <a:schemeClr val="tx1"/>
                </a:solidFill>
                <a:latin typeface="Arial" panose="020B0604020202020204" pitchFamily="34" charset="0"/>
                <a:cs typeface="Arial" panose="020B0604020202020204" pitchFamily="34" charset="0"/>
              </a:rPr>
              <a:t>Decision</a:t>
            </a:r>
            <a:r>
              <a:rPr lang="cs-CZ" sz="1800" dirty="0" smtClean="0">
                <a:solidFill>
                  <a:schemeClr val="tx1"/>
                </a:solidFill>
                <a:latin typeface="Arial" panose="020B0604020202020204" pitchFamily="34" charset="0"/>
                <a:cs typeface="Arial" panose="020B0604020202020204" pitchFamily="34" charset="0"/>
              </a:rPr>
              <a:t> </a:t>
            </a:r>
            <a:r>
              <a:rPr lang="cs-CZ" sz="1800" dirty="0" smtClean="0">
                <a:solidFill>
                  <a:schemeClr val="tx1"/>
                </a:solidFill>
                <a:latin typeface="Arial" panose="020B0604020202020204" pitchFamily="34" charset="0"/>
                <a:cs typeface="Arial" panose="020B0604020202020204" pitchFamily="34" charset="0"/>
                <a:hlinkClick r:id="rId5"/>
              </a:rPr>
              <a:t>768/2008</a:t>
            </a:r>
            <a:r>
              <a:rPr lang="cs-CZ" sz="1800" dirty="0" smtClean="0">
                <a:solidFill>
                  <a:schemeClr val="tx1"/>
                </a:solidFill>
                <a:latin typeface="Arial" panose="020B0604020202020204" pitchFamily="34" charset="0"/>
                <a:cs typeface="Arial" panose="020B0604020202020204" pitchFamily="34" charset="0"/>
              </a:rPr>
              <a:t> </a:t>
            </a:r>
            <a:r>
              <a:rPr lang="cs-CZ" sz="1800" dirty="0" err="1" smtClean="0">
                <a:solidFill>
                  <a:schemeClr val="tx1"/>
                </a:solidFill>
                <a:latin typeface="Arial" panose="020B0604020202020204" pitchFamily="34" charset="0"/>
                <a:cs typeface="Arial" panose="020B0604020202020204" pitchFamily="34" charset="0"/>
              </a:rPr>
              <a:t>of</a:t>
            </a:r>
            <a:r>
              <a:rPr lang="cs-CZ" sz="1800" dirty="0" smtClean="0">
                <a:solidFill>
                  <a:schemeClr val="tx1"/>
                </a:solidFill>
                <a:latin typeface="Arial" panose="020B0604020202020204" pitchFamily="34" charset="0"/>
                <a:cs typeface="Arial" panose="020B0604020202020204" pitchFamily="34" charset="0"/>
              </a:rPr>
              <a:t> </a:t>
            </a:r>
            <a:r>
              <a:rPr lang="cs-CZ" sz="1800" dirty="0" err="1" smtClean="0">
                <a:solidFill>
                  <a:schemeClr val="tx1"/>
                </a:solidFill>
                <a:latin typeface="Arial" panose="020B0604020202020204" pitchFamily="34" charset="0"/>
                <a:cs typeface="Arial" panose="020B0604020202020204" pitchFamily="34" charset="0"/>
              </a:rPr>
              <a:t>the</a:t>
            </a:r>
            <a:r>
              <a:rPr lang="cs-CZ" sz="1800" dirty="0" smtClean="0">
                <a:solidFill>
                  <a:schemeClr val="tx1"/>
                </a:solidFill>
                <a:latin typeface="Arial" panose="020B0604020202020204" pitchFamily="34" charset="0"/>
                <a:cs typeface="Arial" panose="020B0604020202020204" pitchFamily="34" charset="0"/>
              </a:rPr>
              <a:t> EP, </a:t>
            </a:r>
            <a:r>
              <a:rPr lang="cs-CZ" sz="1800" dirty="0" err="1" smtClean="0">
                <a:solidFill>
                  <a:schemeClr val="tx1"/>
                </a:solidFill>
                <a:latin typeface="Arial" panose="020B0604020202020204" pitchFamily="34" charset="0"/>
                <a:cs typeface="Arial" panose="020B0604020202020204" pitchFamily="34" charset="0"/>
              </a:rPr>
              <a:t>is</a:t>
            </a:r>
            <a:r>
              <a:rPr lang="cs-CZ" sz="1800" dirty="0" smtClean="0">
                <a:solidFill>
                  <a:schemeClr val="tx1"/>
                </a:solidFill>
                <a:latin typeface="Arial" panose="020B0604020202020204" pitchFamily="34" charset="0"/>
                <a:cs typeface="Arial" panose="020B0604020202020204" pitchFamily="34" charset="0"/>
              </a:rPr>
              <a:t> </a:t>
            </a:r>
            <a:r>
              <a:rPr lang="cs-CZ" sz="1800" dirty="0" err="1" smtClean="0">
                <a:solidFill>
                  <a:schemeClr val="tx1"/>
                </a:solidFill>
                <a:latin typeface="Arial" panose="020B0604020202020204" pitchFamily="34" charset="0"/>
                <a:cs typeface="Arial" panose="020B0604020202020204" pitchFamily="34" charset="0"/>
              </a:rPr>
              <a:t>applicable</a:t>
            </a:r>
            <a:r>
              <a:rPr lang="cs-CZ" sz="1800" dirty="0" smtClean="0">
                <a:solidFill>
                  <a:schemeClr val="tx1"/>
                </a:solidFill>
                <a:latin typeface="Arial" panose="020B0604020202020204" pitchFamily="34" charset="0"/>
                <a:cs typeface="Arial" panose="020B0604020202020204" pitchFamily="34" charset="0"/>
              </a:rPr>
              <a:t> on CP </a:t>
            </a:r>
            <a:r>
              <a:rPr lang="cs-CZ" sz="1800" dirty="0" err="1" smtClean="0">
                <a:solidFill>
                  <a:schemeClr val="tx1"/>
                </a:solidFill>
                <a:latin typeface="Arial" panose="020B0604020202020204" pitchFamily="34" charset="0"/>
                <a:cs typeface="Arial" panose="020B0604020202020204" pitchFamily="34" charset="0"/>
              </a:rPr>
              <a:t>only</a:t>
            </a:r>
            <a:r>
              <a:rPr lang="cs-CZ" sz="1800" dirty="0" smtClean="0">
                <a:solidFill>
                  <a:schemeClr val="tx1"/>
                </a:solidFill>
                <a:latin typeface="Arial" panose="020B0604020202020204" pitchFamily="34" charset="0"/>
                <a:cs typeface="Arial" panose="020B0604020202020204" pitchFamily="34" charset="0"/>
              </a:rPr>
              <a:t> </a:t>
            </a:r>
            <a:r>
              <a:rPr lang="cs-CZ" sz="1800" dirty="0" err="1" smtClean="0">
                <a:solidFill>
                  <a:schemeClr val="tx1"/>
                </a:solidFill>
                <a:latin typeface="Arial" panose="020B0604020202020204" pitchFamily="34" charset="0"/>
                <a:cs typeface="Arial" panose="020B0604020202020204" pitchFamily="34" charset="0"/>
              </a:rPr>
              <a:t>partially</a:t>
            </a:r>
            <a:r>
              <a:rPr lang="cs-CZ" sz="1800" dirty="0" smtClean="0">
                <a:solidFill>
                  <a:schemeClr val="tx1"/>
                </a:solidFill>
                <a:latin typeface="Arial" panose="020B0604020202020204" pitchFamily="34" charset="0"/>
                <a:cs typeface="Arial" panose="020B0604020202020204" pitchFamily="34" charset="0"/>
              </a:rPr>
              <a:t>. </a:t>
            </a:r>
            <a:r>
              <a:rPr lang="cs-CZ" sz="1800" dirty="0" err="1" smtClean="0">
                <a:solidFill>
                  <a:schemeClr val="tx1"/>
                </a:solidFill>
                <a:latin typeface="Arial" panose="020B0604020202020204" pitchFamily="34" charset="0"/>
                <a:cs typeface="Arial" panose="020B0604020202020204" pitchFamily="34" charset="0"/>
              </a:rPr>
              <a:t>That´s</a:t>
            </a:r>
            <a:r>
              <a:rPr lang="cs-CZ" sz="1800" dirty="0" smtClean="0">
                <a:solidFill>
                  <a:schemeClr val="tx1"/>
                </a:solidFill>
                <a:latin typeface="Arial" panose="020B0604020202020204" pitchFamily="34" charset="0"/>
                <a:cs typeface="Arial" panose="020B0604020202020204" pitchFamily="34" charset="0"/>
              </a:rPr>
              <a:t> </a:t>
            </a:r>
            <a:r>
              <a:rPr lang="cs-CZ" sz="1800" dirty="0" err="1" smtClean="0">
                <a:solidFill>
                  <a:schemeClr val="tx1"/>
                </a:solidFill>
                <a:latin typeface="Arial" panose="020B0604020202020204" pitchFamily="34" charset="0"/>
                <a:cs typeface="Arial" panose="020B0604020202020204" pitchFamily="34" charset="0"/>
              </a:rPr>
              <a:t>why</a:t>
            </a:r>
            <a:r>
              <a:rPr lang="cs-CZ" sz="1800" dirty="0" smtClean="0">
                <a:solidFill>
                  <a:schemeClr val="tx1"/>
                </a:solidFill>
                <a:latin typeface="Arial" panose="020B0604020202020204" pitchFamily="34" charset="0"/>
                <a:cs typeface="Arial" panose="020B0604020202020204" pitchFamily="34" charset="0"/>
              </a:rPr>
              <a:t> </a:t>
            </a:r>
            <a:r>
              <a:rPr lang="cs-CZ" sz="1800" dirty="0" err="1" smtClean="0">
                <a:solidFill>
                  <a:schemeClr val="tx1"/>
                </a:solidFill>
                <a:latin typeface="Arial" panose="020B0604020202020204" pitchFamily="34" charset="0"/>
                <a:cs typeface="Arial" panose="020B0604020202020204" pitchFamily="34" charset="0"/>
              </a:rPr>
              <a:t>the</a:t>
            </a:r>
            <a:r>
              <a:rPr lang="cs-CZ" sz="1800" dirty="0" smtClean="0">
                <a:solidFill>
                  <a:schemeClr val="tx1"/>
                </a:solidFill>
                <a:latin typeface="Arial" panose="020B0604020202020204" pitchFamily="34" charset="0"/>
                <a:cs typeface="Arial" panose="020B0604020202020204" pitchFamily="34" charset="0"/>
              </a:rPr>
              <a:t> </a:t>
            </a:r>
            <a:r>
              <a:rPr lang="cs-CZ" sz="1800" dirty="0" err="1" smtClean="0">
                <a:solidFill>
                  <a:schemeClr val="tx1"/>
                </a:solidFill>
                <a:latin typeface="Arial" panose="020B0604020202020204" pitchFamily="34" charset="0"/>
                <a:cs typeface="Arial" panose="020B0604020202020204" pitchFamily="34" charset="0"/>
              </a:rPr>
              <a:t>official</a:t>
            </a:r>
            <a:r>
              <a:rPr lang="cs-CZ" sz="1800" dirty="0" smtClean="0">
                <a:solidFill>
                  <a:schemeClr val="tx1"/>
                </a:solidFill>
                <a:latin typeface="Arial" panose="020B0604020202020204" pitchFamily="34" charset="0"/>
                <a:cs typeface="Arial" panose="020B0604020202020204" pitchFamily="34" charset="0"/>
              </a:rPr>
              <a:t> </a:t>
            </a:r>
            <a:r>
              <a:rPr lang="en-US" sz="1800" dirty="0" err="1" smtClean="0">
                <a:solidFill>
                  <a:schemeClr val="tx1"/>
                </a:solidFill>
                <a:latin typeface="Arial" panose="020B0604020202020204" pitchFamily="34" charset="0"/>
                <a:cs typeface="Arial" panose="020B0604020202020204" pitchFamily="34" charset="0"/>
              </a:rPr>
              <a:t>guid</a:t>
            </a:r>
            <a:r>
              <a:rPr lang="cs-CZ" sz="1800" dirty="0" err="1" smtClean="0">
                <a:solidFill>
                  <a:schemeClr val="tx1"/>
                </a:solidFill>
                <a:latin typeface="Arial" panose="020B0604020202020204" pitchFamily="34" charset="0"/>
                <a:cs typeface="Arial" panose="020B0604020202020204" pitchFamily="34" charset="0"/>
              </a:rPr>
              <a:t>ing</a:t>
            </a:r>
            <a:r>
              <a:rPr lang="cs-CZ" sz="1800" dirty="0" smtClean="0">
                <a:solidFill>
                  <a:schemeClr val="tx1"/>
                </a:solidFill>
                <a:latin typeface="Arial" panose="020B0604020202020204" pitchFamily="34" charset="0"/>
                <a:cs typeface="Arial" panose="020B0604020202020204" pitchFamily="34" charset="0"/>
              </a:rPr>
              <a:t> </a:t>
            </a:r>
            <a:r>
              <a:rPr lang="cs-CZ" sz="1800" dirty="0" err="1" smtClean="0">
                <a:solidFill>
                  <a:schemeClr val="tx1"/>
                </a:solidFill>
                <a:latin typeface="Arial" panose="020B0604020202020204" pitchFamily="34" charset="0"/>
                <a:cs typeface="Arial" panose="020B0604020202020204" pitchFamily="34" charset="0"/>
              </a:rPr>
              <a:t>document</a:t>
            </a:r>
            <a:r>
              <a:rPr lang="cs-CZ" sz="1800" dirty="0" smtClean="0">
                <a:solidFill>
                  <a:schemeClr val="tx1"/>
                </a:solidFill>
                <a:latin typeface="Arial" panose="020B0604020202020204" pitchFamily="34" charset="0"/>
                <a:cs typeface="Arial" panose="020B0604020202020204" pitchFamily="34" charset="0"/>
              </a:rPr>
              <a:t> </a:t>
            </a:r>
            <a:r>
              <a:rPr lang="cs-CZ" sz="1800" dirty="0" err="1" smtClean="0">
                <a:solidFill>
                  <a:schemeClr val="tx1"/>
                </a:solidFill>
                <a:latin typeface="Arial" panose="020B0604020202020204" pitchFamily="34" charset="0"/>
                <a:cs typeface="Arial" panose="020B0604020202020204" pitchFamily="34" charset="0"/>
              </a:rPr>
              <a:t>for</a:t>
            </a:r>
            <a:r>
              <a:rPr lang="cs-CZ" sz="1800" dirty="0" smtClean="0">
                <a:solidFill>
                  <a:schemeClr val="tx1"/>
                </a:solidFill>
                <a:latin typeface="Arial" panose="020B0604020202020204" pitchFamily="34" charset="0"/>
                <a:cs typeface="Arial" panose="020B0604020202020204" pitchFamily="34" charset="0"/>
              </a:rPr>
              <a:t> </a:t>
            </a:r>
            <a:r>
              <a:rPr lang="cs-CZ" sz="1800" dirty="0" err="1" smtClean="0">
                <a:solidFill>
                  <a:schemeClr val="tx1"/>
                </a:solidFill>
                <a:latin typeface="Arial" panose="020B0604020202020204" pitchFamily="34" charset="0"/>
                <a:cs typeface="Arial" panose="020B0604020202020204" pitchFamily="34" charset="0"/>
              </a:rPr>
              <a:t>imp</a:t>
            </a:r>
            <a:r>
              <a:rPr lang="en-US" sz="1800" dirty="0" err="1" smtClean="0">
                <a:solidFill>
                  <a:schemeClr val="tx1"/>
                </a:solidFill>
                <a:latin typeface="Arial" panose="020B0604020202020204" pitchFamily="34" charset="0"/>
                <a:cs typeface="Arial" panose="020B0604020202020204" pitchFamily="34" charset="0"/>
              </a:rPr>
              <a:t>lementation</a:t>
            </a:r>
            <a:r>
              <a:rPr lang="en-US" sz="1800" dirty="0" smtClean="0">
                <a:solidFill>
                  <a:schemeClr val="tx1"/>
                </a:solidFill>
                <a:latin typeface="Arial" panose="020B0604020202020204" pitchFamily="34" charset="0"/>
                <a:cs typeface="Arial" panose="020B0604020202020204" pitchFamily="34" charset="0"/>
              </a:rPr>
              <a:t> </a:t>
            </a:r>
            <a:r>
              <a:rPr lang="en-US" sz="1800" dirty="0">
                <a:solidFill>
                  <a:schemeClr val="tx1"/>
                </a:solidFill>
                <a:latin typeface="Arial" panose="020B0604020202020204" pitchFamily="34" charset="0"/>
                <a:cs typeface="Arial" panose="020B0604020202020204" pitchFamily="34" charset="0"/>
              </a:rPr>
              <a:t>of EU product rules </a:t>
            </a:r>
            <a:r>
              <a:rPr lang="cs-CZ" sz="1800" dirty="0">
                <a:solidFill>
                  <a:schemeClr val="tx1"/>
                </a:solidFill>
                <a:latin typeface="Arial" panose="020B0604020202020204" pitchFamily="34" charset="0"/>
                <a:cs typeface="Arial" panose="020B0604020202020204" pitchFamily="34" charset="0"/>
              </a:rPr>
              <a:t>(</a:t>
            </a:r>
            <a:r>
              <a:rPr lang="en-US" sz="1800" dirty="0" smtClean="0">
                <a:solidFill>
                  <a:schemeClr val="tx1"/>
                </a:solidFill>
                <a:latin typeface="Arial" panose="020B0604020202020204" pitchFamily="34" charset="0"/>
                <a:cs typeface="Arial" panose="020B0604020202020204" pitchFamily="34" charset="0"/>
              </a:rPr>
              <a:t>so-called </a:t>
            </a:r>
            <a:r>
              <a:rPr lang="en-US" sz="1800" dirty="0">
                <a:solidFill>
                  <a:schemeClr val="tx1"/>
                </a:solidFill>
                <a:latin typeface="Arial" panose="020B0604020202020204" pitchFamily="34" charset="0"/>
                <a:cs typeface="Arial" panose="020B0604020202020204" pitchFamily="34" charset="0"/>
                <a:hlinkClick r:id="rId6"/>
              </a:rPr>
              <a:t>Blue </a:t>
            </a:r>
            <a:r>
              <a:rPr lang="en-US" sz="1800" dirty="0" smtClean="0">
                <a:solidFill>
                  <a:schemeClr val="tx1"/>
                </a:solidFill>
                <a:latin typeface="Arial" panose="020B0604020202020204" pitchFamily="34" charset="0"/>
                <a:cs typeface="Arial" panose="020B0604020202020204" pitchFamily="34" charset="0"/>
                <a:hlinkClick r:id="rId6"/>
              </a:rPr>
              <a:t>Guide</a:t>
            </a:r>
            <a:r>
              <a:rPr lang="cs-CZ" sz="1800" dirty="0" smtClean="0">
                <a:solidFill>
                  <a:schemeClr val="tx1"/>
                </a:solidFill>
                <a:latin typeface="Arial" panose="020B0604020202020204" pitchFamily="34" charset="0"/>
                <a:cs typeface="Arial" panose="020B0604020202020204" pitchFamily="34" charset="0"/>
              </a:rPr>
              <a:t>) </a:t>
            </a:r>
            <a:r>
              <a:rPr lang="cs-CZ" sz="1800" dirty="0" err="1" smtClean="0">
                <a:solidFill>
                  <a:schemeClr val="tx1"/>
                </a:solidFill>
                <a:latin typeface="Arial" panose="020B0604020202020204" pitchFamily="34" charset="0"/>
                <a:cs typeface="Arial" panose="020B0604020202020204" pitchFamily="34" charset="0"/>
              </a:rPr>
              <a:t>does</a:t>
            </a:r>
            <a:r>
              <a:rPr lang="cs-CZ" sz="1800" dirty="0" smtClean="0">
                <a:solidFill>
                  <a:schemeClr val="tx1"/>
                </a:solidFill>
                <a:latin typeface="Arial" panose="020B0604020202020204" pitchFamily="34" charset="0"/>
                <a:cs typeface="Arial" panose="020B0604020202020204" pitchFamily="34" charset="0"/>
              </a:rPr>
              <a:t> not </a:t>
            </a:r>
            <a:r>
              <a:rPr lang="cs-CZ" sz="1800" dirty="0" err="1" smtClean="0">
                <a:solidFill>
                  <a:schemeClr val="tx1"/>
                </a:solidFill>
                <a:latin typeface="Arial" panose="020B0604020202020204" pitchFamily="34" charset="0"/>
                <a:cs typeface="Arial" panose="020B0604020202020204" pitchFamily="34" charset="0"/>
              </a:rPr>
              <a:t>apply</a:t>
            </a:r>
            <a:r>
              <a:rPr lang="cs-CZ" sz="1800" dirty="0" smtClean="0">
                <a:solidFill>
                  <a:schemeClr val="tx1"/>
                </a:solidFill>
                <a:latin typeface="Arial" panose="020B0604020202020204" pitchFamily="34" charset="0"/>
                <a:cs typeface="Arial" panose="020B0604020202020204" pitchFamily="34" charset="0"/>
              </a:rPr>
              <a:t> on CP. </a:t>
            </a:r>
          </a:p>
          <a:p>
            <a:pPr marL="0">
              <a:spcBef>
                <a:spcPts val="600"/>
              </a:spcBef>
            </a:pPr>
            <a:r>
              <a:rPr lang="cs-CZ" sz="1800" dirty="0" err="1" smtClean="0">
                <a:solidFill>
                  <a:schemeClr val="tx1"/>
                </a:solidFill>
                <a:latin typeface="Arial" panose="020B0604020202020204" pitchFamily="34" charset="0"/>
                <a:cs typeface="Arial" panose="020B0604020202020204" pitchFamily="34" charset="0"/>
              </a:rPr>
              <a:t>Unlike</a:t>
            </a:r>
            <a:r>
              <a:rPr lang="cs-CZ" sz="1800" dirty="0" smtClean="0">
                <a:solidFill>
                  <a:schemeClr val="tx1"/>
                </a:solidFill>
                <a:latin typeface="Arial" panose="020B0604020202020204" pitchFamily="34" charset="0"/>
                <a:cs typeface="Arial" panose="020B0604020202020204" pitchFamily="34" charset="0"/>
              </a:rPr>
              <a:t> </a:t>
            </a:r>
            <a:r>
              <a:rPr lang="cs-CZ" sz="1800" dirty="0" err="1" smtClean="0">
                <a:solidFill>
                  <a:schemeClr val="tx1"/>
                </a:solidFill>
                <a:latin typeface="Arial" panose="020B0604020202020204" pitchFamily="34" charset="0"/>
                <a:cs typeface="Arial" panose="020B0604020202020204" pitchFamily="34" charset="0"/>
              </a:rPr>
              <a:t>other</a:t>
            </a:r>
            <a:r>
              <a:rPr lang="cs-CZ" sz="1800" dirty="0" smtClean="0">
                <a:solidFill>
                  <a:schemeClr val="tx1"/>
                </a:solidFill>
                <a:latin typeface="Arial" panose="020B0604020202020204" pitchFamily="34" charset="0"/>
                <a:cs typeface="Arial" panose="020B0604020202020204" pitchFamily="34" charset="0"/>
              </a:rPr>
              <a:t> </a:t>
            </a:r>
            <a:r>
              <a:rPr lang="cs-CZ" sz="1800" dirty="0" err="1" smtClean="0">
                <a:solidFill>
                  <a:schemeClr val="tx1"/>
                </a:solidFill>
                <a:latin typeface="Arial" panose="020B0604020202020204" pitchFamily="34" charset="0"/>
                <a:cs typeface="Arial" panose="020B0604020202020204" pitchFamily="34" charset="0"/>
              </a:rPr>
              <a:t>types</a:t>
            </a:r>
            <a:r>
              <a:rPr lang="cs-CZ" sz="1800" dirty="0" smtClean="0">
                <a:solidFill>
                  <a:schemeClr val="tx1"/>
                </a:solidFill>
                <a:latin typeface="Arial" panose="020B0604020202020204" pitchFamily="34" charset="0"/>
                <a:cs typeface="Arial" panose="020B0604020202020204" pitchFamily="34" charset="0"/>
              </a:rPr>
              <a:t> </a:t>
            </a:r>
            <a:r>
              <a:rPr lang="cs-CZ" sz="1800" dirty="0" err="1" smtClean="0">
                <a:solidFill>
                  <a:schemeClr val="tx1"/>
                </a:solidFill>
                <a:latin typeface="Arial" panose="020B0604020202020204" pitchFamily="34" charset="0"/>
                <a:cs typeface="Arial" panose="020B0604020202020204" pitchFamily="34" charset="0"/>
              </a:rPr>
              <a:t>of</a:t>
            </a:r>
            <a:r>
              <a:rPr lang="cs-CZ" sz="1800" dirty="0" smtClean="0">
                <a:solidFill>
                  <a:schemeClr val="tx1"/>
                </a:solidFill>
                <a:latin typeface="Arial" panose="020B0604020202020204" pitchFamily="34" charset="0"/>
                <a:cs typeface="Arial" panose="020B0604020202020204" pitchFamily="34" charset="0"/>
              </a:rPr>
              <a:t> </a:t>
            </a:r>
            <a:r>
              <a:rPr lang="cs-CZ" sz="1800" dirty="0" err="1" smtClean="0">
                <a:solidFill>
                  <a:schemeClr val="tx1"/>
                </a:solidFill>
                <a:latin typeface="Arial" panose="020B0604020202020204" pitchFamily="34" charset="0"/>
                <a:cs typeface="Arial" panose="020B0604020202020204" pitchFamily="34" charset="0"/>
              </a:rPr>
              <a:t>products</a:t>
            </a:r>
            <a:r>
              <a:rPr lang="cs-CZ" sz="1800" dirty="0" smtClean="0">
                <a:solidFill>
                  <a:schemeClr val="tx1"/>
                </a:solidFill>
                <a:latin typeface="Arial" panose="020B0604020202020204" pitchFamily="34" charset="0"/>
                <a:cs typeface="Arial" panose="020B0604020202020204" pitchFamily="34" charset="0"/>
              </a:rPr>
              <a:t>, CP </a:t>
            </a:r>
            <a:r>
              <a:rPr lang="cs-CZ" sz="1800" dirty="0" err="1" smtClean="0">
                <a:solidFill>
                  <a:schemeClr val="tx1"/>
                </a:solidFill>
                <a:latin typeface="Arial" panose="020B0604020202020204" pitchFamily="34" charset="0"/>
                <a:cs typeface="Arial" panose="020B0604020202020204" pitchFamily="34" charset="0"/>
              </a:rPr>
              <a:t>cannot</a:t>
            </a:r>
            <a:r>
              <a:rPr lang="cs-CZ" sz="1800" dirty="0" smtClean="0">
                <a:solidFill>
                  <a:schemeClr val="tx1"/>
                </a:solidFill>
                <a:latin typeface="Arial" panose="020B0604020202020204" pitchFamily="34" charset="0"/>
                <a:cs typeface="Arial" panose="020B0604020202020204" pitchFamily="34" charset="0"/>
              </a:rPr>
              <a:t> </a:t>
            </a:r>
            <a:r>
              <a:rPr lang="cs-CZ" sz="1800" dirty="0" err="1" smtClean="0">
                <a:solidFill>
                  <a:schemeClr val="tx1"/>
                </a:solidFill>
                <a:latin typeface="Arial" panose="020B0604020202020204" pitchFamily="34" charset="0"/>
                <a:cs typeface="Arial" panose="020B0604020202020204" pitchFamily="34" charset="0"/>
              </a:rPr>
              <a:t>be</a:t>
            </a:r>
            <a:r>
              <a:rPr lang="cs-CZ" sz="1800" dirty="0" smtClean="0">
                <a:solidFill>
                  <a:schemeClr val="tx1"/>
                </a:solidFill>
                <a:latin typeface="Arial" panose="020B0604020202020204" pitchFamily="34" charset="0"/>
                <a:cs typeface="Arial" panose="020B0604020202020204" pitchFamily="34" charset="0"/>
              </a:rPr>
              <a:t> </a:t>
            </a:r>
            <a:r>
              <a:rPr lang="cs-CZ" sz="1800" dirty="0" err="1" smtClean="0">
                <a:solidFill>
                  <a:schemeClr val="tx1"/>
                </a:solidFill>
                <a:latin typeface="Arial" panose="020B0604020202020204" pitchFamily="34" charset="0"/>
                <a:cs typeface="Arial" panose="020B0604020202020204" pitchFamily="34" charset="0"/>
              </a:rPr>
              <a:t>used</a:t>
            </a:r>
            <a:r>
              <a:rPr lang="cs-CZ" sz="1800" dirty="0" smtClean="0">
                <a:solidFill>
                  <a:schemeClr val="tx1"/>
                </a:solidFill>
                <a:latin typeface="Arial" panose="020B0604020202020204" pitchFamily="34" charset="0"/>
                <a:cs typeface="Arial" panose="020B0604020202020204" pitchFamily="34" charset="0"/>
              </a:rPr>
              <a:t> as such; </a:t>
            </a:r>
            <a:r>
              <a:rPr lang="cs-CZ" sz="1800" dirty="0" err="1" smtClean="0">
                <a:solidFill>
                  <a:schemeClr val="tx1"/>
                </a:solidFill>
                <a:latin typeface="Arial" panose="020B0604020202020204" pitchFamily="34" charset="0"/>
                <a:cs typeface="Arial" panose="020B0604020202020204" pitchFamily="34" charset="0"/>
              </a:rPr>
              <a:t>they</a:t>
            </a:r>
            <a:r>
              <a:rPr lang="cs-CZ" sz="1800" dirty="0" smtClean="0">
                <a:solidFill>
                  <a:schemeClr val="tx1"/>
                </a:solidFill>
                <a:latin typeface="Arial" panose="020B0604020202020204" pitchFamily="34" charset="0"/>
                <a:cs typeface="Arial" panose="020B0604020202020204" pitchFamily="34" charset="0"/>
              </a:rPr>
              <a:t> </a:t>
            </a:r>
            <a:r>
              <a:rPr lang="cs-CZ" sz="1800" dirty="0" err="1" smtClean="0">
                <a:solidFill>
                  <a:schemeClr val="tx1"/>
                </a:solidFill>
                <a:latin typeface="Arial" panose="020B0604020202020204" pitchFamily="34" charset="0"/>
                <a:cs typeface="Arial" panose="020B0604020202020204" pitchFamily="34" charset="0"/>
              </a:rPr>
              <a:t>need</a:t>
            </a:r>
            <a:r>
              <a:rPr lang="cs-CZ" sz="1800" dirty="0" smtClean="0">
                <a:solidFill>
                  <a:schemeClr val="tx1"/>
                </a:solidFill>
                <a:latin typeface="Arial" panose="020B0604020202020204" pitchFamily="34" charset="0"/>
                <a:cs typeface="Arial" panose="020B0604020202020204" pitchFamily="34" charset="0"/>
              </a:rPr>
              <a:t> to </a:t>
            </a:r>
            <a:r>
              <a:rPr lang="cs-CZ" sz="1800" dirty="0" err="1" smtClean="0">
                <a:solidFill>
                  <a:schemeClr val="tx1"/>
                </a:solidFill>
                <a:latin typeface="Arial" panose="020B0604020202020204" pitchFamily="34" charset="0"/>
                <a:cs typeface="Arial" panose="020B0604020202020204" pitchFamily="34" charset="0"/>
              </a:rPr>
              <a:t>be</a:t>
            </a:r>
            <a:r>
              <a:rPr lang="cs-CZ" sz="1800" dirty="0" smtClean="0">
                <a:solidFill>
                  <a:schemeClr val="tx1"/>
                </a:solidFill>
                <a:latin typeface="Arial" panose="020B0604020202020204" pitchFamily="34" charset="0"/>
                <a:cs typeface="Arial" panose="020B0604020202020204" pitchFamily="34" charset="0"/>
              </a:rPr>
              <a:t> </a:t>
            </a:r>
            <a:r>
              <a:rPr lang="cs-CZ" sz="1800" dirty="0" err="1" smtClean="0">
                <a:solidFill>
                  <a:schemeClr val="tx1"/>
                </a:solidFill>
                <a:latin typeface="Arial" panose="020B0604020202020204" pitchFamily="34" charset="0"/>
                <a:cs typeface="Arial" panose="020B0604020202020204" pitchFamily="34" charset="0"/>
              </a:rPr>
              <a:t>incorporated</a:t>
            </a:r>
            <a:r>
              <a:rPr lang="cs-CZ" sz="1800" dirty="0" smtClean="0">
                <a:solidFill>
                  <a:schemeClr val="tx1"/>
                </a:solidFill>
                <a:latin typeface="Arial" panose="020B0604020202020204" pitchFamily="34" charset="0"/>
                <a:cs typeface="Arial" panose="020B0604020202020204" pitchFamily="34" charset="0"/>
              </a:rPr>
              <a:t> in </a:t>
            </a:r>
            <a:r>
              <a:rPr lang="cs-CZ" sz="1800" dirty="0" err="1" smtClean="0">
                <a:solidFill>
                  <a:schemeClr val="tx1"/>
                </a:solidFill>
                <a:latin typeface="Arial" panose="020B0604020202020204" pitchFamily="34" charset="0"/>
                <a:cs typeface="Arial" panose="020B0604020202020204" pitchFamily="34" charset="0"/>
              </a:rPr>
              <a:t>the</a:t>
            </a:r>
            <a:r>
              <a:rPr lang="cs-CZ" sz="1800" dirty="0" smtClean="0">
                <a:solidFill>
                  <a:schemeClr val="tx1"/>
                </a:solidFill>
                <a:latin typeface="Arial" panose="020B0604020202020204" pitchFamily="34" charset="0"/>
                <a:cs typeface="Arial" panose="020B0604020202020204" pitchFamily="34" charset="0"/>
              </a:rPr>
              <a:t> </a:t>
            </a:r>
            <a:r>
              <a:rPr lang="cs-CZ" sz="1800" dirty="0" err="1" smtClean="0">
                <a:solidFill>
                  <a:schemeClr val="tx1"/>
                </a:solidFill>
                <a:latin typeface="Arial" panose="020B0604020202020204" pitchFamily="34" charset="0"/>
                <a:cs typeface="Arial" panose="020B0604020202020204" pitchFamily="34" charset="0"/>
              </a:rPr>
              <a:t>building</a:t>
            </a:r>
            <a:r>
              <a:rPr lang="cs-CZ" sz="1800" dirty="0" smtClean="0">
                <a:solidFill>
                  <a:schemeClr val="tx1"/>
                </a:solidFill>
                <a:latin typeface="Arial" panose="020B0604020202020204" pitchFamily="34" charset="0"/>
                <a:cs typeface="Arial" panose="020B0604020202020204" pitchFamily="34" charset="0"/>
              </a:rPr>
              <a:t> </a:t>
            </a:r>
            <a:r>
              <a:rPr lang="cs-CZ" sz="1800" dirty="0" err="1" smtClean="0">
                <a:solidFill>
                  <a:schemeClr val="tx1"/>
                </a:solidFill>
                <a:latin typeface="Arial" panose="020B0604020202020204" pitchFamily="34" charset="0"/>
                <a:cs typeface="Arial" panose="020B0604020202020204" pitchFamily="34" charset="0"/>
              </a:rPr>
              <a:t>first</a:t>
            </a:r>
            <a:r>
              <a:rPr lang="cs-CZ" sz="1800" dirty="0" smtClean="0">
                <a:solidFill>
                  <a:schemeClr val="tx1"/>
                </a:solidFill>
                <a:latin typeface="Arial" panose="020B0604020202020204" pitchFamily="34" charset="0"/>
                <a:cs typeface="Arial" panose="020B0604020202020204" pitchFamily="34" charset="0"/>
              </a:rPr>
              <a:t>. </a:t>
            </a:r>
            <a:r>
              <a:rPr lang="cs-CZ" sz="1800" dirty="0" err="1" smtClean="0">
                <a:solidFill>
                  <a:schemeClr val="tx1"/>
                </a:solidFill>
                <a:latin typeface="Arial" panose="020B0604020202020204" pitchFamily="34" charset="0"/>
                <a:cs typeface="Arial" panose="020B0604020202020204" pitchFamily="34" charset="0"/>
              </a:rPr>
              <a:t>Different</a:t>
            </a:r>
            <a:r>
              <a:rPr lang="cs-CZ" sz="1800" dirty="0" smtClean="0">
                <a:solidFill>
                  <a:schemeClr val="tx1"/>
                </a:solidFill>
                <a:latin typeface="Arial" panose="020B0604020202020204" pitchFamily="34" charset="0"/>
                <a:cs typeface="Arial" panose="020B0604020202020204" pitchFamily="34" charset="0"/>
              </a:rPr>
              <a:t> </a:t>
            </a:r>
            <a:r>
              <a:rPr lang="cs-CZ" sz="1800" dirty="0" err="1" smtClean="0">
                <a:solidFill>
                  <a:schemeClr val="tx1"/>
                </a:solidFill>
                <a:latin typeface="Arial" panose="020B0604020202020204" pitchFamily="34" charset="0"/>
                <a:cs typeface="Arial" panose="020B0604020202020204" pitchFamily="34" charset="0"/>
              </a:rPr>
              <a:t>nature</a:t>
            </a:r>
            <a:r>
              <a:rPr lang="cs-CZ" sz="1800" dirty="0" smtClean="0">
                <a:solidFill>
                  <a:schemeClr val="tx1"/>
                </a:solidFill>
                <a:latin typeface="Arial" panose="020B0604020202020204" pitchFamily="34" charset="0"/>
                <a:cs typeface="Arial" panose="020B0604020202020204" pitchFamily="34" charset="0"/>
              </a:rPr>
              <a:t> </a:t>
            </a:r>
            <a:r>
              <a:rPr lang="cs-CZ" sz="1800" dirty="0" err="1" smtClean="0">
                <a:solidFill>
                  <a:schemeClr val="tx1"/>
                </a:solidFill>
                <a:latin typeface="Arial" panose="020B0604020202020204" pitchFamily="34" charset="0"/>
                <a:cs typeface="Arial" panose="020B0604020202020204" pitchFamily="34" charset="0"/>
              </a:rPr>
              <a:t>of</a:t>
            </a:r>
            <a:r>
              <a:rPr lang="cs-CZ" sz="1800" dirty="0" smtClean="0">
                <a:solidFill>
                  <a:schemeClr val="tx1"/>
                </a:solidFill>
                <a:latin typeface="Arial" panose="020B0604020202020204" pitchFamily="34" charset="0"/>
                <a:cs typeface="Arial" panose="020B0604020202020204" pitchFamily="34" charset="0"/>
              </a:rPr>
              <a:t> CP </a:t>
            </a:r>
            <a:r>
              <a:rPr lang="cs-CZ" sz="1800" dirty="0" err="1" smtClean="0">
                <a:solidFill>
                  <a:schemeClr val="tx1"/>
                </a:solidFill>
                <a:latin typeface="Arial" panose="020B0604020202020204" pitchFamily="34" charset="0"/>
                <a:cs typeface="Arial" panose="020B0604020202020204" pitchFamily="34" charset="0"/>
              </a:rPr>
              <a:t>leads</a:t>
            </a:r>
            <a:r>
              <a:rPr lang="cs-CZ" sz="1800" dirty="0" smtClean="0">
                <a:solidFill>
                  <a:schemeClr val="tx1"/>
                </a:solidFill>
                <a:latin typeface="Arial" panose="020B0604020202020204" pitchFamily="34" charset="0"/>
                <a:cs typeface="Arial" panose="020B0604020202020204" pitchFamily="34" charset="0"/>
              </a:rPr>
              <a:t> to a </a:t>
            </a:r>
            <a:r>
              <a:rPr lang="cs-CZ" sz="1800" dirty="0" err="1" smtClean="0">
                <a:solidFill>
                  <a:schemeClr val="tx1"/>
                </a:solidFill>
                <a:latin typeface="Arial" panose="020B0604020202020204" pitchFamily="34" charset="0"/>
                <a:cs typeface="Arial" panose="020B0604020202020204" pitchFamily="34" charset="0"/>
              </a:rPr>
              <a:t>different</a:t>
            </a:r>
            <a:r>
              <a:rPr lang="cs-CZ" sz="1800" dirty="0" smtClean="0">
                <a:solidFill>
                  <a:schemeClr val="tx1"/>
                </a:solidFill>
                <a:latin typeface="Arial" panose="020B0604020202020204" pitchFamily="34" charset="0"/>
                <a:cs typeface="Arial" panose="020B0604020202020204" pitchFamily="34" charset="0"/>
              </a:rPr>
              <a:t> </a:t>
            </a:r>
            <a:r>
              <a:rPr lang="cs-CZ" sz="1800" dirty="0" err="1" smtClean="0">
                <a:solidFill>
                  <a:schemeClr val="tx1"/>
                </a:solidFill>
                <a:latin typeface="Arial" panose="020B0604020202020204" pitchFamily="34" charset="0"/>
                <a:cs typeface="Arial" panose="020B0604020202020204" pitchFamily="34" charset="0"/>
              </a:rPr>
              <a:t>approach</a:t>
            </a:r>
            <a:r>
              <a:rPr lang="cs-CZ" sz="1800" dirty="0" smtClean="0">
                <a:solidFill>
                  <a:schemeClr val="tx1"/>
                </a:solidFill>
                <a:latin typeface="Arial" panose="020B0604020202020204" pitchFamily="34" charset="0"/>
                <a:cs typeface="Arial" panose="020B0604020202020204" pitchFamily="34" charset="0"/>
              </a:rPr>
              <a:t> to </a:t>
            </a:r>
            <a:r>
              <a:rPr lang="cs-CZ" sz="1800" dirty="0" err="1" smtClean="0">
                <a:solidFill>
                  <a:schemeClr val="tx1"/>
                </a:solidFill>
                <a:latin typeface="Arial" panose="020B0604020202020204" pitchFamily="34" charset="0"/>
                <a:cs typeface="Arial" panose="020B0604020202020204" pitchFamily="34" charset="0"/>
              </a:rPr>
              <a:t>testing</a:t>
            </a:r>
            <a:r>
              <a:rPr lang="cs-CZ" sz="1800" dirty="0" smtClean="0">
                <a:solidFill>
                  <a:schemeClr val="tx1"/>
                </a:solidFill>
                <a:latin typeface="Arial" panose="020B0604020202020204" pitchFamily="34" charset="0"/>
                <a:cs typeface="Arial" panose="020B0604020202020204" pitchFamily="34" charset="0"/>
              </a:rPr>
              <a:t> (</a:t>
            </a:r>
            <a:r>
              <a:rPr lang="cs-CZ" sz="1800" dirty="0" err="1" smtClean="0">
                <a:solidFill>
                  <a:schemeClr val="tx1"/>
                </a:solidFill>
                <a:latin typeface="Arial" panose="020B0604020202020204" pitchFamily="34" charset="0"/>
                <a:cs typeface="Arial" panose="020B0604020202020204" pitchFamily="34" charset="0"/>
              </a:rPr>
              <a:t>different</a:t>
            </a:r>
            <a:r>
              <a:rPr lang="cs-CZ" sz="1800" dirty="0" smtClean="0">
                <a:solidFill>
                  <a:schemeClr val="tx1"/>
                </a:solidFill>
                <a:latin typeface="Arial" panose="020B0604020202020204" pitchFamily="34" charset="0"/>
                <a:cs typeface="Arial" panose="020B0604020202020204" pitchFamily="34" charset="0"/>
              </a:rPr>
              <a:t> </a:t>
            </a:r>
            <a:r>
              <a:rPr lang="cs-CZ" sz="1800" dirty="0" err="1" smtClean="0">
                <a:solidFill>
                  <a:schemeClr val="tx1"/>
                </a:solidFill>
                <a:latin typeface="Arial" panose="020B0604020202020204" pitchFamily="34" charset="0"/>
                <a:cs typeface="Arial" panose="020B0604020202020204" pitchFamily="34" charset="0"/>
              </a:rPr>
              <a:t>modules</a:t>
            </a:r>
            <a:r>
              <a:rPr lang="cs-CZ" sz="1800" dirty="0" smtClean="0">
                <a:solidFill>
                  <a:schemeClr val="tx1"/>
                </a:solidFill>
                <a:latin typeface="Arial" panose="020B0604020202020204" pitchFamily="34" charset="0"/>
                <a:cs typeface="Arial" panose="020B0604020202020204" pitchFamily="34" charset="0"/>
              </a:rPr>
              <a:t> </a:t>
            </a:r>
            <a:r>
              <a:rPr lang="cs-CZ" sz="1800" dirty="0" err="1" smtClean="0">
                <a:solidFill>
                  <a:schemeClr val="tx1"/>
                </a:solidFill>
                <a:latin typeface="Arial" panose="020B0604020202020204" pitchFamily="34" charset="0"/>
                <a:cs typeface="Arial" panose="020B0604020202020204" pitchFamily="34" charset="0"/>
              </a:rPr>
              <a:t>than</a:t>
            </a:r>
            <a:r>
              <a:rPr lang="cs-CZ" sz="1800" dirty="0" smtClean="0">
                <a:solidFill>
                  <a:schemeClr val="tx1"/>
                </a:solidFill>
                <a:latin typeface="Arial" panose="020B0604020202020204" pitchFamily="34" charset="0"/>
                <a:cs typeface="Arial" panose="020B0604020202020204" pitchFamily="34" charset="0"/>
              </a:rPr>
              <a:t> </a:t>
            </a:r>
            <a:r>
              <a:rPr lang="cs-CZ" sz="1800" dirty="0" err="1" smtClean="0">
                <a:solidFill>
                  <a:schemeClr val="tx1"/>
                </a:solidFill>
                <a:latin typeface="Arial" panose="020B0604020202020204" pitchFamily="34" charset="0"/>
                <a:cs typeface="Arial" panose="020B0604020202020204" pitchFamily="34" charset="0"/>
              </a:rPr>
              <a:t>described</a:t>
            </a:r>
            <a:r>
              <a:rPr lang="cs-CZ" sz="1800" dirty="0" smtClean="0">
                <a:solidFill>
                  <a:schemeClr val="tx1"/>
                </a:solidFill>
                <a:latin typeface="Arial" panose="020B0604020202020204" pitchFamily="34" charset="0"/>
                <a:cs typeface="Arial" panose="020B0604020202020204" pitchFamily="34" charset="0"/>
              </a:rPr>
              <a:t> in </a:t>
            </a:r>
            <a:r>
              <a:rPr lang="cs-CZ" sz="1800" dirty="0" err="1" smtClean="0">
                <a:solidFill>
                  <a:schemeClr val="tx1"/>
                </a:solidFill>
                <a:latin typeface="Arial" panose="020B0604020202020204" pitchFamily="34" charset="0"/>
                <a:cs typeface="Arial" panose="020B0604020202020204" pitchFamily="34" charset="0"/>
              </a:rPr>
              <a:t>Dec</a:t>
            </a:r>
            <a:r>
              <a:rPr lang="cs-CZ" sz="1800" dirty="0" smtClean="0">
                <a:solidFill>
                  <a:schemeClr val="tx1"/>
                </a:solidFill>
                <a:latin typeface="Arial" panose="020B0604020202020204" pitchFamily="34" charset="0"/>
                <a:cs typeface="Arial" panose="020B0604020202020204" pitchFamily="34" charset="0"/>
              </a:rPr>
              <a:t>. 768/2008).</a:t>
            </a:r>
          </a:p>
          <a:p>
            <a:pPr>
              <a:spcBef>
                <a:spcPts val="600"/>
              </a:spcBef>
            </a:pPr>
            <a:r>
              <a:rPr lang="cs-CZ" sz="1800" dirty="0" err="1" smtClean="0">
                <a:solidFill>
                  <a:schemeClr val="tx1"/>
                </a:solidFill>
                <a:latin typeface="Arial" panose="020B0604020202020204" pitchFamily="34" charset="0"/>
                <a:cs typeface="Arial" panose="020B0604020202020204" pitchFamily="34" charset="0"/>
              </a:rPr>
              <a:t>Two</a:t>
            </a:r>
            <a:r>
              <a:rPr lang="cs-CZ" sz="1800" dirty="0" smtClean="0">
                <a:solidFill>
                  <a:schemeClr val="tx1"/>
                </a:solidFill>
                <a:latin typeface="Arial" panose="020B0604020202020204" pitchFamily="34" charset="0"/>
                <a:cs typeface="Arial" panose="020B0604020202020204" pitchFamily="34" charset="0"/>
              </a:rPr>
              <a:t> </a:t>
            </a:r>
            <a:r>
              <a:rPr lang="cs-CZ" sz="1800" dirty="0" err="1" smtClean="0">
                <a:solidFill>
                  <a:schemeClr val="tx1"/>
                </a:solidFill>
                <a:latin typeface="Arial" panose="020B0604020202020204" pitchFamily="34" charset="0"/>
                <a:cs typeface="Arial" panose="020B0604020202020204" pitchFamily="34" charset="0"/>
              </a:rPr>
              <a:t>cathegories</a:t>
            </a:r>
            <a:r>
              <a:rPr lang="cs-CZ" sz="1800" dirty="0" smtClean="0">
                <a:solidFill>
                  <a:schemeClr val="tx1"/>
                </a:solidFill>
                <a:latin typeface="Arial" panose="020B0604020202020204" pitchFamily="34" charset="0"/>
                <a:cs typeface="Arial" panose="020B0604020202020204" pitchFamily="34" charset="0"/>
              </a:rPr>
              <a:t> </a:t>
            </a:r>
            <a:r>
              <a:rPr lang="cs-CZ" sz="1800" dirty="0" err="1" smtClean="0">
                <a:solidFill>
                  <a:schemeClr val="tx1"/>
                </a:solidFill>
                <a:latin typeface="Arial" panose="020B0604020202020204" pitchFamily="34" charset="0"/>
                <a:cs typeface="Arial" panose="020B0604020202020204" pitchFamily="34" charset="0"/>
              </a:rPr>
              <a:t>of</a:t>
            </a:r>
            <a:r>
              <a:rPr lang="cs-CZ" sz="1800" dirty="0" smtClean="0">
                <a:solidFill>
                  <a:schemeClr val="tx1"/>
                </a:solidFill>
                <a:latin typeface="Arial" panose="020B0604020202020204" pitchFamily="34" charset="0"/>
                <a:cs typeface="Arial" panose="020B0604020202020204" pitchFamily="34" charset="0"/>
              </a:rPr>
              <a:t> CP – </a:t>
            </a:r>
            <a:r>
              <a:rPr lang="cs-CZ" sz="1800" dirty="0" err="1" smtClean="0">
                <a:solidFill>
                  <a:schemeClr val="tx1"/>
                </a:solidFill>
                <a:latin typeface="Arial" panose="020B0604020202020204" pitchFamily="34" charset="0"/>
                <a:cs typeface="Arial" panose="020B0604020202020204" pitchFamily="34" charset="0"/>
                <a:hlinkClick r:id="rId7"/>
              </a:rPr>
              <a:t>harmonized</a:t>
            </a:r>
            <a:r>
              <a:rPr lang="cs-CZ" sz="1800" dirty="0" smtClean="0">
                <a:solidFill>
                  <a:schemeClr val="tx1"/>
                </a:solidFill>
                <a:latin typeface="Arial" panose="020B0604020202020204" pitchFamily="34" charset="0"/>
                <a:cs typeface="Arial" panose="020B0604020202020204" pitchFamily="34" charset="0"/>
                <a:hlinkClick r:id="rId7"/>
              </a:rPr>
              <a:t> and non-</a:t>
            </a:r>
            <a:r>
              <a:rPr lang="cs-CZ" sz="1800" dirty="0" err="1" smtClean="0">
                <a:solidFill>
                  <a:schemeClr val="tx1"/>
                </a:solidFill>
                <a:latin typeface="Arial" panose="020B0604020202020204" pitchFamily="34" charset="0"/>
                <a:cs typeface="Arial" panose="020B0604020202020204" pitchFamily="34" charset="0"/>
                <a:hlinkClick r:id="rId7"/>
              </a:rPr>
              <a:t>harmonized</a:t>
            </a:r>
            <a:r>
              <a:rPr lang="cs-CZ" sz="1800" dirty="0">
                <a:solidFill>
                  <a:schemeClr val="tx1"/>
                </a:solidFill>
                <a:latin typeface="Arial" panose="020B0604020202020204" pitchFamily="34" charset="0"/>
                <a:cs typeface="Arial" panose="020B0604020202020204" pitchFamily="34" charset="0"/>
                <a:hlinkClick r:id="rId7"/>
              </a:rPr>
              <a:t> </a:t>
            </a:r>
            <a:endParaRPr lang="cs-CZ" sz="1800" dirty="0" smtClean="0">
              <a:solidFill>
                <a:schemeClr val="tx1"/>
              </a:solidFill>
              <a:latin typeface="Arial" panose="020B0604020202020204" pitchFamily="34" charset="0"/>
              <a:cs typeface="Arial" panose="020B0604020202020204" pitchFamily="34" charset="0"/>
            </a:endParaRPr>
          </a:p>
          <a:p>
            <a:pPr>
              <a:spcBef>
                <a:spcPts val="600"/>
              </a:spcBef>
            </a:pPr>
            <a:r>
              <a:rPr lang="cs-CZ" sz="1800" dirty="0" err="1" smtClean="0">
                <a:solidFill>
                  <a:schemeClr val="tx1"/>
                </a:solidFill>
                <a:latin typeface="Arial" panose="020B0604020202020204" pitchFamily="34" charset="0"/>
                <a:cs typeface="Arial" panose="020B0604020202020204" pitchFamily="34" charset="0"/>
                <a:hlinkClick r:id="rId8"/>
              </a:rPr>
              <a:t>Mutual</a:t>
            </a:r>
            <a:r>
              <a:rPr lang="cs-CZ" sz="1800" dirty="0" smtClean="0">
                <a:solidFill>
                  <a:schemeClr val="tx1"/>
                </a:solidFill>
                <a:latin typeface="Arial" panose="020B0604020202020204" pitchFamily="34" charset="0"/>
                <a:cs typeface="Arial" panose="020B0604020202020204" pitchFamily="34" charset="0"/>
                <a:hlinkClick r:id="rId8"/>
              </a:rPr>
              <a:t> </a:t>
            </a:r>
            <a:r>
              <a:rPr lang="cs-CZ" sz="1800" dirty="0" err="1" smtClean="0">
                <a:solidFill>
                  <a:schemeClr val="tx1"/>
                </a:solidFill>
                <a:latin typeface="Arial" panose="020B0604020202020204" pitchFamily="34" charset="0"/>
                <a:cs typeface="Arial" panose="020B0604020202020204" pitchFamily="34" charset="0"/>
                <a:hlinkClick r:id="rId8"/>
              </a:rPr>
              <a:t>recognition</a:t>
            </a:r>
            <a:r>
              <a:rPr lang="cs-CZ" sz="1800" dirty="0" smtClean="0">
                <a:solidFill>
                  <a:schemeClr val="tx1"/>
                </a:solidFill>
                <a:latin typeface="Arial" panose="020B0604020202020204" pitchFamily="34" charset="0"/>
                <a:cs typeface="Arial" panose="020B0604020202020204" pitchFamily="34" charset="0"/>
                <a:hlinkClick r:id="rId8"/>
              </a:rPr>
              <a:t> </a:t>
            </a:r>
            <a:endParaRPr lang="cs-CZ" sz="1800" dirty="0" smtClean="0">
              <a:solidFill>
                <a:schemeClr val="tx1"/>
              </a:solidFill>
              <a:latin typeface="Arial" panose="020B0604020202020204" pitchFamily="34" charset="0"/>
              <a:cs typeface="Arial" panose="020B0604020202020204" pitchFamily="34" charset="0"/>
            </a:endParaRPr>
          </a:p>
          <a:p>
            <a:pPr>
              <a:spcBef>
                <a:spcPts val="600"/>
              </a:spcBef>
            </a:pPr>
            <a:r>
              <a:rPr lang="cs-CZ" sz="1800" dirty="0" smtClean="0">
                <a:solidFill>
                  <a:schemeClr val="tx1"/>
                </a:solidFill>
                <a:latin typeface="Arial" panose="020B0604020202020204" pitchFamily="34" charset="0"/>
                <a:cs typeface="Arial" panose="020B0604020202020204" pitchFamily="34" charset="0"/>
                <a:hlinkClick r:id="rId9"/>
              </a:rPr>
              <a:t>TRIS database</a:t>
            </a:r>
            <a:endParaRPr lang="cs-CZ" sz="2400" b="1" dirty="0" smtClean="0">
              <a:solidFill>
                <a:schemeClr val="tx1"/>
              </a:solidFill>
              <a:latin typeface="Arial" panose="020B0604020202020204" pitchFamily="34" charset="0"/>
              <a:cs typeface="Arial" panose="020B0604020202020204" pitchFamily="34" charset="0"/>
            </a:endParaRPr>
          </a:p>
          <a:p>
            <a:pPr eaLnBrk="1" hangingPunct="1">
              <a:buNone/>
            </a:pPr>
            <a:endParaRPr lang="cs-CZ" sz="1600" dirty="0" smtClean="0"/>
          </a:p>
          <a:p>
            <a:pPr eaLnBrk="1" hangingPunct="1">
              <a:buNone/>
            </a:pPr>
            <a:endParaRPr lang="cs-CZ" sz="1600" dirty="0" smtClean="0"/>
          </a:p>
        </p:txBody>
      </p:sp>
      <p:sp>
        <p:nvSpPr>
          <p:cNvPr id="2" name="Zástupný symbol pro zápatí 1"/>
          <p:cNvSpPr>
            <a:spLocks noGrp="1"/>
          </p:cNvSpPr>
          <p:nvPr>
            <p:ph type="ftr" sz="quarter" idx="11"/>
          </p:nvPr>
        </p:nvSpPr>
        <p:spPr/>
        <p:txBody>
          <a:bodyPr/>
          <a:lstStyle/>
          <a:p>
            <a:pPr>
              <a:defRPr/>
            </a:pPr>
            <a:r>
              <a:rPr lang="cs-CZ" dirty="0" smtClean="0"/>
              <a:t>Václava Holušová</a:t>
            </a:r>
            <a:endParaRPr lang="cs-CZ"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147" name="Nadpis 4"/>
          <p:cNvSpPr>
            <a:spLocks noGrp="1"/>
          </p:cNvSpPr>
          <p:nvPr>
            <p:ph type="title"/>
          </p:nvPr>
        </p:nvSpPr>
        <p:spPr bwMode="auto">
          <a:xfrm>
            <a:off x="457200" y="0"/>
            <a:ext cx="8229600" cy="836712"/>
          </a:xfrm>
          <a:noFill/>
          <a:ln>
            <a:miter lim="800000"/>
            <a:headEnd/>
            <a:tailEnd/>
          </a:ln>
        </p:spPr>
        <p:txBody>
          <a:bodyPr vert="horz" wrap="square" lIns="91440" tIns="45720" rIns="91440" bIns="45720" numCol="1" anchorCtr="0" compatLnSpc="1">
            <a:prstTxWarp prst="textNoShape">
              <a:avLst/>
            </a:prstTxWarp>
            <a:normAutofit/>
          </a:bodyPr>
          <a:lstStyle/>
          <a:p>
            <a:pPr>
              <a:lnSpc>
                <a:spcPct val="100000"/>
              </a:lnSpc>
            </a:pPr>
            <a:r>
              <a:rPr lang="cs-CZ" sz="2800" b="1" dirty="0" err="1" smtClean="0">
                <a:latin typeface="Arial" pitchFamily="34" charset="0"/>
                <a:cs typeface="Arial" pitchFamily="34" charset="0"/>
              </a:rPr>
              <a:t>Information</a:t>
            </a:r>
            <a:r>
              <a:rPr lang="cs-CZ" sz="2800" b="1" dirty="0" smtClean="0">
                <a:latin typeface="Arial" pitchFamily="34" charset="0"/>
                <a:cs typeface="Arial" pitchFamily="34" charset="0"/>
              </a:rPr>
              <a:t> </a:t>
            </a:r>
            <a:r>
              <a:rPr lang="cs-CZ" sz="2800" b="1" dirty="0" err="1" smtClean="0">
                <a:latin typeface="Arial" pitchFamily="34" charset="0"/>
                <a:cs typeface="Arial" pitchFamily="34" charset="0"/>
              </a:rPr>
              <a:t>Portal</a:t>
            </a:r>
            <a:r>
              <a:rPr lang="cs-CZ" sz="2800" b="1" dirty="0" smtClean="0">
                <a:latin typeface="Arial" pitchFamily="34" charset="0"/>
                <a:cs typeface="Arial" pitchFamily="34" charset="0"/>
              </a:rPr>
              <a:t> - </a:t>
            </a:r>
            <a:r>
              <a:rPr lang="cs-CZ" sz="2800" b="1" dirty="0" err="1" smtClean="0">
                <a:latin typeface="Arial" pitchFamily="34" charset="0"/>
                <a:cs typeface="Arial" pitchFamily="34" charset="0"/>
              </a:rPr>
              <a:t>Construction</a:t>
            </a:r>
            <a:r>
              <a:rPr lang="cs-CZ" sz="2800" b="1" dirty="0" smtClean="0">
                <a:latin typeface="Arial" pitchFamily="34" charset="0"/>
                <a:cs typeface="Arial" pitchFamily="34" charset="0"/>
              </a:rPr>
              <a:t> </a:t>
            </a:r>
            <a:r>
              <a:rPr lang="cs-CZ" sz="2800" b="1" dirty="0" err="1" smtClean="0">
                <a:latin typeface="Arial" pitchFamily="34" charset="0"/>
                <a:cs typeface="Arial" pitchFamily="34" charset="0"/>
              </a:rPr>
              <a:t>Products</a:t>
            </a:r>
            <a:endParaRPr lang="cs-CZ" sz="2800" b="1" dirty="0" smtClean="0">
              <a:latin typeface="Arial" pitchFamily="34" charset="0"/>
              <a:cs typeface="Arial" pitchFamily="34" charset="0"/>
            </a:endParaRPr>
          </a:p>
        </p:txBody>
      </p:sp>
      <p:sp>
        <p:nvSpPr>
          <p:cNvPr id="6148" name="Zástupný symbol pro obsah 5"/>
          <p:cNvSpPr>
            <a:spLocks noGrp="1"/>
          </p:cNvSpPr>
          <p:nvPr>
            <p:ph idx="1"/>
          </p:nvPr>
        </p:nvSpPr>
        <p:spPr bwMode="auto">
          <a:xfrm>
            <a:off x="457200" y="980728"/>
            <a:ext cx="8229600" cy="5145435"/>
          </a:xfrm>
          <a:noFill/>
          <a:ln>
            <a:miter lim="800000"/>
            <a:headEnd/>
            <a:tailEnd/>
          </a:ln>
        </p:spPr>
        <p:txBody>
          <a:bodyPr vert="horz" wrap="square" lIns="91440" tIns="45720" rIns="91440" bIns="45720" numCol="1" anchor="t" anchorCtr="0" compatLnSpc="1">
            <a:prstTxWarp prst="textNoShape">
              <a:avLst/>
            </a:prstTxWarp>
            <a:normAutofit fontScale="25000" lnSpcReduction="20000"/>
          </a:bodyPr>
          <a:lstStyle/>
          <a:p>
            <a:pPr marL="1028700" indent="-1028700">
              <a:buNone/>
            </a:pPr>
            <a:r>
              <a:rPr lang="cs-CZ" sz="5600" b="1" dirty="0" smtClean="0">
                <a:solidFill>
                  <a:schemeClr val="tx1"/>
                </a:solidFill>
                <a:latin typeface="Arial" pitchFamily="34" charset="0"/>
                <a:cs typeface="Arial" pitchFamily="34" charset="0"/>
              </a:rPr>
              <a:t>I.  </a:t>
            </a:r>
            <a:r>
              <a:rPr lang="en-US" sz="5600" b="1" dirty="0" smtClean="0">
                <a:solidFill>
                  <a:schemeClr val="tx1"/>
                </a:solidFill>
                <a:latin typeface="Arial" pitchFamily="34" charset="0"/>
                <a:cs typeface="Arial" pitchFamily="34" charset="0"/>
              </a:rPr>
              <a:t>Construction products with CE marking </a:t>
            </a:r>
            <a:endParaRPr lang="cs-CZ" sz="5600" b="1" dirty="0" smtClean="0">
              <a:solidFill>
                <a:schemeClr val="tx1"/>
              </a:solidFill>
              <a:latin typeface="Arial" pitchFamily="34" charset="0"/>
              <a:cs typeface="Arial" pitchFamily="34" charset="0"/>
            </a:endParaRPr>
          </a:p>
          <a:p>
            <a:pPr marL="1028700" indent="-1028700">
              <a:buAutoNum type="romanUcPeriod"/>
            </a:pPr>
            <a:endParaRPr lang="en-US" sz="5600" b="1" dirty="0" smtClean="0">
              <a:solidFill>
                <a:schemeClr val="tx1"/>
              </a:solidFill>
              <a:latin typeface="Arial" pitchFamily="34" charset="0"/>
              <a:cs typeface="Arial" pitchFamily="34" charset="0"/>
            </a:endParaRPr>
          </a:p>
          <a:p>
            <a:pPr>
              <a:buNone/>
            </a:pPr>
            <a:r>
              <a:rPr lang="en-US" sz="5500" dirty="0" smtClean="0">
                <a:solidFill>
                  <a:schemeClr val="tx1"/>
                </a:solidFill>
                <a:latin typeface="Arial" pitchFamily="34" charset="0"/>
                <a:cs typeface="Arial" pitchFamily="34" charset="0"/>
              </a:rPr>
              <a:t>For each construction product covered by a European harmonized standard or for which a European Technical Assessment has been issued in accordance with </a:t>
            </a:r>
            <a:r>
              <a:rPr lang="en-US" sz="5500" b="1" dirty="0" smtClean="0">
                <a:solidFill>
                  <a:schemeClr val="tx1"/>
                </a:solidFill>
                <a:latin typeface="Arial" pitchFamily="34" charset="0"/>
                <a:cs typeface="Arial" pitchFamily="34" charset="0"/>
                <a:hlinkClick r:id="rId2"/>
              </a:rPr>
              <a:t>regulation (EU) No 305/2011</a:t>
            </a:r>
            <a:r>
              <a:rPr lang="en-US" sz="5500" dirty="0" smtClean="0">
                <a:solidFill>
                  <a:schemeClr val="tx1"/>
                </a:solidFill>
                <a:latin typeface="Arial" pitchFamily="34" charset="0"/>
                <a:cs typeface="Arial" pitchFamily="34" charset="0"/>
              </a:rPr>
              <a:t> </a:t>
            </a:r>
            <a:r>
              <a:rPr lang="en-US" sz="5500" b="1" dirty="0" smtClean="0">
                <a:solidFill>
                  <a:schemeClr val="tx1"/>
                </a:solidFill>
                <a:latin typeface="Arial" pitchFamily="34" charset="0"/>
                <a:cs typeface="Arial" pitchFamily="34" charset="0"/>
              </a:rPr>
              <a:t>(CPR)</a:t>
            </a:r>
            <a:r>
              <a:rPr lang="en-US" sz="5500" dirty="0" smtClean="0">
                <a:solidFill>
                  <a:schemeClr val="tx1"/>
                </a:solidFill>
                <a:latin typeface="Arial" pitchFamily="34" charset="0"/>
                <a:cs typeface="Arial" pitchFamily="34" charset="0"/>
              </a:rPr>
              <a:t> </a:t>
            </a:r>
            <a:r>
              <a:rPr lang="en-US" sz="5500" b="1" dirty="0" smtClean="0">
                <a:solidFill>
                  <a:schemeClr val="tx1"/>
                </a:solidFill>
                <a:latin typeface="Arial" pitchFamily="34" charset="0"/>
                <a:cs typeface="Arial" pitchFamily="34" charset="0"/>
              </a:rPr>
              <a:t>Declaration of performance</a:t>
            </a:r>
            <a:r>
              <a:rPr lang="en-US" sz="5500" dirty="0" smtClean="0">
                <a:solidFill>
                  <a:schemeClr val="tx1"/>
                </a:solidFill>
                <a:latin typeface="Arial" pitchFamily="34" charset="0"/>
                <a:cs typeface="Arial" pitchFamily="34" charset="0"/>
              </a:rPr>
              <a:t> shall be draw up and </a:t>
            </a:r>
            <a:r>
              <a:rPr lang="en-US" sz="5500" b="1" dirty="0" smtClean="0">
                <a:solidFill>
                  <a:schemeClr val="tx1"/>
                </a:solidFill>
                <a:latin typeface="Arial" pitchFamily="34" charset="0"/>
                <a:cs typeface="Arial" pitchFamily="34" charset="0"/>
              </a:rPr>
              <a:t>CE marking</a:t>
            </a:r>
            <a:r>
              <a:rPr lang="en-US" sz="5500" dirty="0" smtClean="0">
                <a:solidFill>
                  <a:schemeClr val="tx1"/>
                </a:solidFill>
                <a:latin typeface="Arial" pitchFamily="34" charset="0"/>
                <a:cs typeface="Arial" pitchFamily="34" charset="0"/>
              </a:rPr>
              <a:t> shall be affixed. Useful tools to meet these obligations are:</a:t>
            </a:r>
          </a:p>
          <a:p>
            <a:pPr>
              <a:buNone/>
            </a:pPr>
            <a:r>
              <a:rPr lang="en-US" sz="5500" b="1" dirty="0" smtClean="0">
                <a:solidFill>
                  <a:schemeClr val="tx1"/>
                </a:solidFill>
                <a:latin typeface="Arial" pitchFamily="34" charset="0"/>
                <a:cs typeface="Arial" pitchFamily="34" charset="0"/>
                <a:hlinkClick r:id="rId3"/>
              </a:rPr>
              <a:t>Harmonized standards database for CPR</a:t>
            </a:r>
            <a:r>
              <a:rPr lang="en-US" sz="5500" dirty="0" smtClean="0">
                <a:solidFill>
                  <a:schemeClr val="tx1"/>
                </a:solidFill>
                <a:latin typeface="Arial" pitchFamily="34" charset="0"/>
                <a:cs typeface="Arial" pitchFamily="34" charset="0"/>
              </a:rPr>
              <a:t> </a:t>
            </a:r>
            <a:r>
              <a:rPr lang="en-US" sz="5500" b="1" dirty="0" smtClean="0">
                <a:solidFill>
                  <a:schemeClr val="tx1"/>
                </a:solidFill>
                <a:latin typeface="Arial" pitchFamily="34" charset="0"/>
                <a:cs typeface="Arial" pitchFamily="34" charset="0"/>
              </a:rPr>
              <a:t>(+ </a:t>
            </a:r>
            <a:r>
              <a:rPr lang="en-US" sz="5500" b="1" dirty="0" smtClean="0">
                <a:solidFill>
                  <a:schemeClr val="tx1"/>
                </a:solidFill>
                <a:latin typeface="Arial" pitchFamily="34" charset="0"/>
                <a:cs typeface="Arial" pitchFamily="34" charset="0"/>
                <a:hlinkClick r:id="rId4"/>
              </a:rPr>
              <a:t>actual changes</a:t>
            </a:r>
            <a:r>
              <a:rPr lang="en-US" sz="5500" b="1" dirty="0" smtClean="0">
                <a:solidFill>
                  <a:schemeClr val="tx1"/>
                </a:solidFill>
                <a:latin typeface="Arial" pitchFamily="34" charset="0"/>
                <a:cs typeface="Arial" pitchFamily="34" charset="0"/>
              </a:rPr>
              <a:t>)</a:t>
            </a:r>
            <a:r>
              <a:rPr lang="en-US" sz="5500" dirty="0" smtClean="0">
                <a:solidFill>
                  <a:schemeClr val="tx1"/>
                </a:solidFill>
                <a:latin typeface="Arial" pitchFamily="34" charset="0"/>
                <a:cs typeface="Arial" pitchFamily="34" charset="0"/>
              </a:rPr>
              <a:t> </a:t>
            </a:r>
          </a:p>
          <a:p>
            <a:pPr>
              <a:buNone/>
            </a:pPr>
            <a:r>
              <a:rPr lang="en-US" sz="5500" b="1" dirty="0" smtClean="0">
                <a:solidFill>
                  <a:schemeClr val="tx1"/>
                </a:solidFill>
                <a:latin typeface="Arial" pitchFamily="34" charset="0"/>
                <a:cs typeface="Arial" pitchFamily="34" charset="0"/>
                <a:hlinkClick r:id="rId5"/>
              </a:rPr>
              <a:t>Assignment of harmonized standards to groups of products (according to CPR, Annex IV)</a:t>
            </a:r>
            <a:r>
              <a:rPr lang="en-US" sz="5500" b="1" dirty="0" smtClean="0">
                <a:solidFill>
                  <a:schemeClr val="tx1"/>
                </a:solidFill>
                <a:latin typeface="Arial" pitchFamily="34" charset="0"/>
                <a:cs typeface="Arial" pitchFamily="34" charset="0"/>
              </a:rPr>
              <a:t> </a:t>
            </a:r>
            <a:endParaRPr lang="en-US" sz="5500" dirty="0" smtClean="0">
              <a:solidFill>
                <a:schemeClr val="tx1"/>
              </a:solidFill>
              <a:latin typeface="Arial" pitchFamily="34" charset="0"/>
              <a:cs typeface="Arial" pitchFamily="34" charset="0"/>
            </a:endParaRPr>
          </a:p>
          <a:p>
            <a:pPr>
              <a:buNone/>
            </a:pPr>
            <a:r>
              <a:rPr lang="en-US" sz="5500" b="1" dirty="0" smtClean="0">
                <a:solidFill>
                  <a:schemeClr val="tx1"/>
                </a:solidFill>
                <a:latin typeface="Arial" pitchFamily="34" charset="0"/>
                <a:cs typeface="Arial" pitchFamily="34" charset="0"/>
                <a:hlinkClick r:id="rId6"/>
              </a:rPr>
              <a:t>Horizontal specifications</a:t>
            </a:r>
            <a:endParaRPr lang="en-US" sz="5500" dirty="0" smtClean="0">
              <a:solidFill>
                <a:schemeClr val="tx1"/>
              </a:solidFill>
              <a:latin typeface="Arial" pitchFamily="34" charset="0"/>
              <a:cs typeface="Arial" pitchFamily="34" charset="0"/>
            </a:endParaRPr>
          </a:p>
          <a:p>
            <a:pPr>
              <a:buNone/>
            </a:pPr>
            <a:r>
              <a:rPr lang="en-US" sz="5500" b="1" dirty="0" smtClean="0">
                <a:solidFill>
                  <a:schemeClr val="tx1"/>
                </a:solidFill>
                <a:latin typeface="Arial" pitchFamily="34" charset="0"/>
                <a:cs typeface="Arial" pitchFamily="34" charset="0"/>
                <a:hlinkClick r:id="rId7"/>
              </a:rPr>
              <a:t>European Assessment Documents - EAD (ETAGs used as EADs)</a:t>
            </a:r>
            <a:endParaRPr lang="en-US" sz="5500" dirty="0" smtClean="0">
              <a:solidFill>
                <a:schemeClr val="tx1"/>
              </a:solidFill>
              <a:latin typeface="Arial" pitchFamily="34" charset="0"/>
              <a:cs typeface="Arial" pitchFamily="34" charset="0"/>
            </a:endParaRPr>
          </a:p>
          <a:p>
            <a:pPr>
              <a:buNone/>
            </a:pPr>
            <a:r>
              <a:rPr lang="en-US" sz="5500" b="1" dirty="0" smtClean="0">
                <a:solidFill>
                  <a:schemeClr val="tx1"/>
                </a:solidFill>
                <a:latin typeface="Arial" pitchFamily="34" charset="0"/>
                <a:cs typeface="Arial" pitchFamily="34" charset="0"/>
                <a:hlinkClick r:id="rId8"/>
              </a:rPr>
              <a:t>Czech notified bodies and technical assessment bodies (TAB) to CPR</a:t>
            </a:r>
            <a:r>
              <a:rPr lang="en-US" sz="5500" b="1" dirty="0" smtClean="0">
                <a:solidFill>
                  <a:schemeClr val="tx1"/>
                </a:solidFill>
                <a:latin typeface="Arial" pitchFamily="34" charset="0"/>
                <a:cs typeface="Arial" pitchFamily="34" charset="0"/>
              </a:rPr>
              <a:t> </a:t>
            </a:r>
            <a:endParaRPr lang="en-US" sz="5500" dirty="0" smtClean="0">
              <a:solidFill>
                <a:schemeClr val="tx1"/>
              </a:solidFill>
              <a:latin typeface="Arial" pitchFamily="34" charset="0"/>
              <a:cs typeface="Arial" pitchFamily="34" charset="0"/>
            </a:endParaRPr>
          </a:p>
          <a:p>
            <a:pPr>
              <a:buNone/>
            </a:pPr>
            <a:endParaRPr lang="cs-CZ" sz="5500" b="1" dirty="0" smtClean="0">
              <a:solidFill>
                <a:schemeClr val="tx1"/>
              </a:solidFill>
              <a:latin typeface="Arial" pitchFamily="34" charset="0"/>
              <a:cs typeface="Arial" pitchFamily="34" charset="0"/>
            </a:endParaRPr>
          </a:p>
          <a:p>
            <a:pPr>
              <a:buNone/>
            </a:pPr>
            <a:r>
              <a:rPr lang="en-US" sz="5500" b="1" dirty="0" smtClean="0">
                <a:solidFill>
                  <a:schemeClr val="tx1"/>
                </a:solidFill>
                <a:latin typeface="Arial" pitchFamily="34" charset="0"/>
                <a:cs typeface="Arial" pitchFamily="34" charset="0"/>
              </a:rPr>
              <a:t>Assessment and Verification of Constancy of Performance: </a:t>
            </a:r>
            <a:endParaRPr lang="en-US" sz="5500" dirty="0" smtClean="0">
              <a:solidFill>
                <a:schemeClr val="tx1"/>
              </a:solidFill>
              <a:latin typeface="Arial" pitchFamily="34" charset="0"/>
              <a:cs typeface="Arial" pitchFamily="34" charset="0"/>
            </a:endParaRPr>
          </a:p>
          <a:p>
            <a:pPr>
              <a:buNone/>
            </a:pPr>
            <a:r>
              <a:rPr lang="en-US" sz="5500" b="1" dirty="0" smtClean="0">
                <a:solidFill>
                  <a:schemeClr val="tx1"/>
                </a:solidFill>
                <a:latin typeface="Arial" pitchFamily="34" charset="0"/>
                <a:cs typeface="Arial" pitchFamily="34" charset="0"/>
                <a:hlinkClick r:id="rId9"/>
              </a:rPr>
              <a:t>System 1+</a:t>
            </a:r>
            <a:r>
              <a:rPr lang="cs-CZ" sz="5500" b="1" dirty="0" smtClean="0">
                <a:solidFill>
                  <a:schemeClr val="tx1"/>
                </a:solidFill>
                <a:latin typeface="Arial" pitchFamily="34" charset="0"/>
                <a:cs typeface="Arial" pitchFamily="34" charset="0"/>
              </a:rPr>
              <a:t>, </a:t>
            </a:r>
            <a:r>
              <a:rPr lang="en-US" sz="5500" b="1" dirty="0" smtClean="0">
                <a:solidFill>
                  <a:schemeClr val="tx1"/>
                </a:solidFill>
                <a:latin typeface="Arial" pitchFamily="34" charset="0"/>
                <a:cs typeface="Arial" pitchFamily="34" charset="0"/>
                <a:hlinkClick r:id="rId10"/>
              </a:rPr>
              <a:t>System 1</a:t>
            </a:r>
            <a:r>
              <a:rPr lang="cs-CZ" sz="5500" b="1" dirty="0" smtClean="0">
                <a:solidFill>
                  <a:schemeClr val="tx1"/>
                </a:solidFill>
                <a:latin typeface="Arial" pitchFamily="34" charset="0"/>
                <a:cs typeface="Arial" pitchFamily="34" charset="0"/>
              </a:rPr>
              <a:t>, </a:t>
            </a:r>
            <a:r>
              <a:rPr lang="en-US" sz="5500" b="1" dirty="0" smtClean="0">
                <a:solidFill>
                  <a:schemeClr val="tx1"/>
                </a:solidFill>
                <a:latin typeface="Arial" pitchFamily="34" charset="0"/>
                <a:cs typeface="Arial" pitchFamily="34" charset="0"/>
                <a:hlinkClick r:id="rId11"/>
              </a:rPr>
              <a:t>System 2+</a:t>
            </a:r>
            <a:r>
              <a:rPr lang="cs-CZ" sz="5500" b="1" dirty="0" smtClean="0">
                <a:solidFill>
                  <a:schemeClr val="tx1"/>
                </a:solidFill>
                <a:latin typeface="Arial" pitchFamily="34" charset="0"/>
                <a:cs typeface="Arial" pitchFamily="34" charset="0"/>
              </a:rPr>
              <a:t>, </a:t>
            </a:r>
            <a:r>
              <a:rPr lang="en-US" sz="5500" b="1" dirty="0" smtClean="0">
                <a:solidFill>
                  <a:schemeClr val="tx1"/>
                </a:solidFill>
                <a:latin typeface="Arial" pitchFamily="34" charset="0"/>
                <a:cs typeface="Arial" pitchFamily="34" charset="0"/>
                <a:hlinkClick r:id="rId12"/>
              </a:rPr>
              <a:t>System 3</a:t>
            </a:r>
            <a:r>
              <a:rPr lang="cs-CZ" sz="5500" b="1" dirty="0" smtClean="0">
                <a:solidFill>
                  <a:schemeClr val="tx1"/>
                </a:solidFill>
                <a:latin typeface="Arial" pitchFamily="34" charset="0"/>
                <a:cs typeface="Arial" pitchFamily="34" charset="0"/>
              </a:rPr>
              <a:t>, </a:t>
            </a:r>
            <a:r>
              <a:rPr lang="en-US" sz="5500" b="1" dirty="0" smtClean="0">
                <a:solidFill>
                  <a:schemeClr val="tx1"/>
                </a:solidFill>
                <a:latin typeface="Arial" pitchFamily="34" charset="0"/>
                <a:cs typeface="Arial" pitchFamily="34" charset="0"/>
                <a:hlinkClick r:id="rId13"/>
              </a:rPr>
              <a:t>System 4</a:t>
            </a:r>
            <a:endParaRPr lang="en-US" sz="5500" dirty="0" smtClean="0">
              <a:solidFill>
                <a:schemeClr val="tx1"/>
              </a:solidFill>
              <a:latin typeface="Arial" pitchFamily="34" charset="0"/>
              <a:cs typeface="Arial" pitchFamily="34" charset="0"/>
            </a:endParaRPr>
          </a:p>
          <a:p>
            <a:pPr>
              <a:buNone/>
            </a:pPr>
            <a:endParaRPr lang="cs-CZ" sz="5500" b="1" dirty="0" smtClean="0">
              <a:solidFill>
                <a:schemeClr val="tx1"/>
              </a:solidFill>
              <a:latin typeface="Arial" pitchFamily="34" charset="0"/>
              <a:cs typeface="Arial" pitchFamily="34" charset="0"/>
            </a:endParaRPr>
          </a:p>
          <a:p>
            <a:pPr>
              <a:buNone/>
            </a:pPr>
            <a:r>
              <a:rPr lang="en-US" sz="5500" b="1" dirty="0" smtClean="0">
                <a:solidFill>
                  <a:schemeClr val="tx1"/>
                </a:solidFill>
                <a:latin typeface="Arial" pitchFamily="34" charset="0"/>
                <a:cs typeface="Arial" pitchFamily="34" charset="0"/>
              </a:rPr>
              <a:t>Basic work requirements: </a:t>
            </a:r>
            <a:endParaRPr lang="en-US" sz="5500" dirty="0" smtClean="0">
              <a:solidFill>
                <a:schemeClr val="tx1"/>
              </a:solidFill>
              <a:latin typeface="Arial" pitchFamily="34" charset="0"/>
              <a:cs typeface="Arial" pitchFamily="34" charset="0"/>
            </a:endParaRPr>
          </a:p>
          <a:p>
            <a:pPr>
              <a:buNone/>
            </a:pPr>
            <a:r>
              <a:rPr lang="en-US" sz="5500" b="1" dirty="0" smtClean="0">
                <a:solidFill>
                  <a:schemeClr val="tx1"/>
                </a:solidFill>
                <a:latin typeface="Arial" pitchFamily="34" charset="0"/>
                <a:cs typeface="Arial" pitchFamily="34" charset="0"/>
                <a:hlinkClick r:id="rId14"/>
              </a:rPr>
              <a:t>No. 1 - Mechanical resistance and stability</a:t>
            </a:r>
            <a:r>
              <a:rPr lang="en-US" sz="5500" b="1" dirty="0" smtClean="0">
                <a:solidFill>
                  <a:schemeClr val="tx1"/>
                </a:solidFill>
                <a:latin typeface="Arial" pitchFamily="34" charset="0"/>
                <a:cs typeface="Arial" pitchFamily="34" charset="0"/>
              </a:rPr>
              <a:t> </a:t>
            </a:r>
            <a:endParaRPr lang="en-US" sz="5500" dirty="0" smtClean="0">
              <a:solidFill>
                <a:schemeClr val="tx1"/>
              </a:solidFill>
              <a:latin typeface="Arial" pitchFamily="34" charset="0"/>
              <a:cs typeface="Arial" pitchFamily="34" charset="0"/>
            </a:endParaRPr>
          </a:p>
          <a:p>
            <a:pPr>
              <a:buNone/>
            </a:pPr>
            <a:r>
              <a:rPr lang="en-US" sz="5500" b="1" dirty="0" smtClean="0">
                <a:solidFill>
                  <a:schemeClr val="tx1"/>
                </a:solidFill>
                <a:latin typeface="Arial" pitchFamily="34" charset="0"/>
                <a:cs typeface="Arial" pitchFamily="34" charset="0"/>
                <a:hlinkClick r:id="rId15"/>
              </a:rPr>
              <a:t>No. 2- Safety in fire</a:t>
            </a:r>
            <a:r>
              <a:rPr lang="en-US" sz="5500" b="1" dirty="0" smtClean="0">
                <a:solidFill>
                  <a:schemeClr val="tx1"/>
                </a:solidFill>
                <a:latin typeface="Arial" pitchFamily="34" charset="0"/>
                <a:cs typeface="Arial" pitchFamily="34" charset="0"/>
              </a:rPr>
              <a:t> </a:t>
            </a:r>
            <a:endParaRPr lang="en-US" sz="5500" dirty="0" smtClean="0">
              <a:solidFill>
                <a:schemeClr val="tx1"/>
              </a:solidFill>
              <a:latin typeface="Arial" pitchFamily="34" charset="0"/>
              <a:cs typeface="Arial" pitchFamily="34" charset="0"/>
            </a:endParaRPr>
          </a:p>
          <a:p>
            <a:pPr>
              <a:buNone/>
            </a:pPr>
            <a:r>
              <a:rPr lang="en-US" sz="5500" b="1" dirty="0" smtClean="0">
                <a:solidFill>
                  <a:schemeClr val="tx1"/>
                </a:solidFill>
                <a:latin typeface="Arial" pitchFamily="34" charset="0"/>
                <a:cs typeface="Arial" pitchFamily="34" charset="0"/>
                <a:hlinkClick r:id="rId16"/>
              </a:rPr>
              <a:t>No. 3 - Hygiene, health and the environment</a:t>
            </a:r>
            <a:r>
              <a:rPr lang="en-US" sz="5500" b="1" dirty="0" smtClean="0">
                <a:solidFill>
                  <a:schemeClr val="tx1"/>
                </a:solidFill>
                <a:latin typeface="Arial" pitchFamily="34" charset="0"/>
                <a:cs typeface="Arial" pitchFamily="34" charset="0"/>
              </a:rPr>
              <a:t> </a:t>
            </a:r>
            <a:endParaRPr lang="en-US" sz="5500" dirty="0" smtClean="0">
              <a:solidFill>
                <a:schemeClr val="tx1"/>
              </a:solidFill>
              <a:latin typeface="Arial" pitchFamily="34" charset="0"/>
              <a:cs typeface="Arial" pitchFamily="34" charset="0"/>
            </a:endParaRPr>
          </a:p>
          <a:p>
            <a:pPr>
              <a:buNone/>
            </a:pPr>
            <a:r>
              <a:rPr lang="en-US" sz="5500" b="1" dirty="0" smtClean="0">
                <a:solidFill>
                  <a:schemeClr val="tx1"/>
                </a:solidFill>
                <a:latin typeface="Arial" pitchFamily="34" charset="0"/>
                <a:cs typeface="Arial" pitchFamily="34" charset="0"/>
                <a:hlinkClick r:id="rId17"/>
              </a:rPr>
              <a:t>No 4 - Safety in use</a:t>
            </a:r>
            <a:r>
              <a:rPr lang="en-US" sz="5500" b="1" dirty="0" smtClean="0">
                <a:solidFill>
                  <a:schemeClr val="tx1"/>
                </a:solidFill>
                <a:latin typeface="Arial" pitchFamily="34" charset="0"/>
                <a:cs typeface="Arial" pitchFamily="34" charset="0"/>
              </a:rPr>
              <a:t> </a:t>
            </a:r>
            <a:endParaRPr lang="en-US" sz="5500" dirty="0" smtClean="0">
              <a:solidFill>
                <a:schemeClr val="tx1"/>
              </a:solidFill>
              <a:latin typeface="Arial" pitchFamily="34" charset="0"/>
              <a:cs typeface="Arial" pitchFamily="34" charset="0"/>
            </a:endParaRPr>
          </a:p>
          <a:p>
            <a:pPr>
              <a:buNone/>
            </a:pPr>
            <a:r>
              <a:rPr lang="en-US" sz="5500" b="1" dirty="0" smtClean="0">
                <a:solidFill>
                  <a:schemeClr val="tx1"/>
                </a:solidFill>
                <a:latin typeface="Arial" pitchFamily="34" charset="0"/>
                <a:cs typeface="Arial" pitchFamily="34" charset="0"/>
                <a:hlinkClick r:id="rId18"/>
              </a:rPr>
              <a:t>No. 5 - Protection against noise</a:t>
            </a:r>
            <a:r>
              <a:rPr lang="en-US" sz="5500" b="1" dirty="0" smtClean="0">
                <a:solidFill>
                  <a:schemeClr val="tx1"/>
                </a:solidFill>
                <a:latin typeface="Arial" pitchFamily="34" charset="0"/>
                <a:cs typeface="Arial" pitchFamily="34" charset="0"/>
              </a:rPr>
              <a:t> </a:t>
            </a:r>
            <a:endParaRPr lang="en-US" sz="5500" dirty="0" smtClean="0">
              <a:solidFill>
                <a:schemeClr val="tx1"/>
              </a:solidFill>
              <a:latin typeface="Arial" pitchFamily="34" charset="0"/>
              <a:cs typeface="Arial" pitchFamily="34" charset="0"/>
            </a:endParaRPr>
          </a:p>
          <a:p>
            <a:pPr>
              <a:buNone/>
            </a:pPr>
            <a:r>
              <a:rPr lang="en-US" sz="5500" b="1" dirty="0" smtClean="0">
                <a:solidFill>
                  <a:schemeClr val="tx1"/>
                </a:solidFill>
                <a:latin typeface="Arial" pitchFamily="34" charset="0"/>
                <a:cs typeface="Arial" pitchFamily="34" charset="0"/>
                <a:hlinkClick r:id="rId19"/>
              </a:rPr>
              <a:t>No. 6- Energy economy and heat retention</a:t>
            </a:r>
            <a:r>
              <a:rPr lang="en-US" sz="5500" b="1" dirty="0" smtClean="0">
                <a:solidFill>
                  <a:schemeClr val="tx1"/>
                </a:solidFill>
                <a:latin typeface="Arial" pitchFamily="34" charset="0"/>
                <a:cs typeface="Arial" pitchFamily="34" charset="0"/>
              </a:rPr>
              <a:t> </a:t>
            </a:r>
            <a:endParaRPr lang="en-US" sz="5500" dirty="0" smtClean="0">
              <a:solidFill>
                <a:schemeClr val="tx1"/>
              </a:solidFill>
              <a:latin typeface="Arial" pitchFamily="34" charset="0"/>
              <a:cs typeface="Arial" pitchFamily="34" charset="0"/>
            </a:endParaRPr>
          </a:p>
          <a:p>
            <a:pPr>
              <a:buNone/>
            </a:pPr>
            <a:r>
              <a:rPr lang="en-US" sz="5500" b="1" dirty="0" smtClean="0">
                <a:solidFill>
                  <a:schemeClr val="tx1"/>
                </a:solidFill>
                <a:latin typeface="Arial" pitchFamily="34" charset="0"/>
                <a:cs typeface="Arial" pitchFamily="34" charset="0"/>
                <a:hlinkClick r:id="rId20"/>
              </a:rPr>
              <a:t>No. 7 - Sustainable use of natural resources</a:t>
            </a:r>
            <a:endParaRPr lang="en-US" sz="5500" dirty="0" smtClean="0">
              <a:solidFill>
                <a:schemeClr val="tx1"/>
              </a:solidFill>
              <a:latin typeface="Arial" pitchFamily="34" charset="0"/>
              <a:cs typeface="Arial" pitchFamily="34" charset="0"/>
            </a:endParaRPr>
          </a:p>
          <a:p>
            <a:pPr>
              <a:buNone/>
            </a:pPr>
            <a:endParaRPr lang="cs-CZ" sz="5500" b="1" dirty="0" smtClean="0">
              <a:solidFill>
                <a:schemeClr val="tx1"/>
              </a:solidFill>
              <a:latin typeface="Arial" pitchFamily="34" charset="0"/>
              <a:cs typeface="Arial" pitchFamily="34" charset="0"/>
              <a:hlinkClick r:id="rId21"/>
            </a:endParaRPr>
          </a:p>
          <a:p>
            <a:pPr>
              <a:buNone/>
            </a:pPr>
            <a:r>
              <a:rPr lang="en-US" sz="5500" b="1" dirty="0" smtClean="0">
                <a:solidFill>
                  <a:schemeClr val="tx1"/>
                </a:solidFill>
                <a:latin typeface="Arial" pitchFamily="34" charset="0"/>
                <a:cs typeface="Arial" pitchFamily="34" charset="0"/>
                <a:hlinkClick r:id="rId21"/>
              </a:rPr>
              <a:t>Czech Product Contact Point For Construction</a:t>
            </a:r>
            <a:endParaRPr lang="en-US" sz="5500" dirty="0" smtClean="0">
              <a:solidFill>
                <a:schemeClr val="tx1"/>
              </a:solidFill>
              <a:latin typeface="Arial" pitchFamily="34" charset="0"/>
              <a:cs typeface="Arial" pitchFamily="34" charset="0"/>
            </a:endParaRPr>
          </a:p>
          <a:p>
            <a:pPr>
              <a:buNone/>
            </a:pPr>
            <a:r>
              <a:rPr lang="en-US" sz="5500" b="1" dirty="0" smtClean="0">
                <a:solidFill>
                  <a:schemeClr val="tx1"/>
                </a:solidFill>
                <a:latin typeface="Arial" pitchFamily="34" charset="0"/>
                <a:cs typeface="Arial" pitchFamily="34" charset="0"/>
                <a:hlinkClick r:id="rId22"/>
              </a:rPr>
              <a:t>Frequently asked questions</a:t>
            </a:r>
            <a:endParaRPr lang="en-US" sz="5500" dirty="0" smtClean="0">
              <a:solidFill>
                <a:schemeClr val="tx1"/>
              </a:solidFill>
              <a:latin typeface="Arial" pitchFamily="34" charset="0"/>
              <a:cs typeface="Arial" pitchFamily="34" charset="0"/>
            </a:endParaRPr>
          </a:p>
          <a:p>
            <a:pPr marL="0" lvl="2" indent="-342900" eaLnBrk="1" hangingPunct="1">
              <a:buNone/>
            </a:pPr>
            <a:endParaRPr lang="cs-CZ" sz="1800" dirty="0" smtClean="0"/>
          </a:p>
          <a:p>
            <a:pPr marL="0" lvl="2" indent="-342900" eaLnBrk="1" hangingPunct="1">
              <a:buNone/>
            </a:pPr>
            <a:endParaRPr lang="cs-CZ" sz="1600" dirty="0" smtClean="0"/>
          </a:p>
          <a:p>
            <a:pPr marL="0" lvl="2" indent="-342900" eaLnBrk="1" hangingPunct="1">
              <a:buNone/>
            </a:pPr>
            <a:endParaRPr lang="en-GB" sz="1600" dirty="0" smtClean="0"/>
          </a:p>
        </p:txBody>
      </p:sp>
      <p:sp>
        <p:nvSpPr>
          <p:cNvPr id="2" name="Zástupný symbol pro zápatí 1"/>
          <p:cNvSpPr>
            <a:spLocks noGrp="1"/>
          </p:cNvSpPr>
          <p:nvPr>
            <p:ph type="ftr" sz="quarter" idx="11"/>
          </p:nvPr>
        </p:nvSpPr>
        <p:spPr/>
        <p:txBody>
          <a:bodyPr/>
          <a:lstStyle/>
          <a:p>
            <a:pPr>
              <a:defRPr/>
            </a:pPr>
            <a:endParaRPr lang="cs-CZ"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147" name="Nadpis 4"/>
          <p:cNvSpPr>
            <a:spLocks noGrp="1"/>
          </p:cNvSpPr>
          <p:nvPr>
            <p:ph type="title"/>
          </p:nvPr>
        </p:nvSpPr>
        <p:spPr bwMode="auto">
          <a:xfrm>
            <a:off x="457200" y="0"/>
            <a:ext cx="8229600" cy="836712"/>
          </a:xfrm>
          <a:noFill/>
          <a:ln>
            <a:miter lim="800000"/>
            <a:headEnd/>
            <a:tailEnd/>
          </a:ln>
        </p:spPr>
        <p:txBody>
          <a:bodyPr vert="horz" wrap="square" lIns="91440" tIns="45720" rIns="91440" bIns="45720" numCol="1" anchorCtr="0" compatLnSpc="1">
            <a:prstTxWarp prst="textNoShape">
              <a:avLst/>
            </a:prstTxWarp>
            <a:normAutofit/>
          </a:bodyPr>
          <a:lstStyle/>
          <a:p>
            <a:pPr>
              <a:lnSpc>
                <a:spcPct val="100000"/>
              </a:lnSpc>
            </a:pPr>
            <a:r>
              <a:rPr lang="cs-CZ" sz="2800" b="1" dirty="0" err="1" smtClean="0">
                <a:latin typeface="Arial" pitchFamily="34" charset="0"/>
                <a:cs typeface="Arial" pitchFamily="34" charset="0"/>
              </a:rPr>
              <a:t>Information</a:t>
            </a:r>
            <a:r>
              <a:rPr lang="cs-CZ" sz="2800" b="1" dirty="0" smtClean="0">
                <a:latin typeface="Arial" pitchFamily="34" charset="0"/>
                <a:cs typeface="Arial" pitchFamily="34" charset="0"/>
              </a:rPr>
              <a:t> </a:t>
            </a:r>
            <a:r>
              <a:rPr lang="cs-CZ" sz="2800" b="1" dirty="0" err="1" smtClean="0">
                <a:latin typeface="Arial" pitchFamily="34" charset="0"/>
                <a:cs typeface="Arial" pitchFamily="34" charset="0"/>
              </a:rPr>
              <a:t>Portal</a:t>
            </a:r>
            <a:r>
              <a:rPr lang="cs-CZ" sz="2800" b="1" dirty="0" smtClean="0">
                <a:latin typeface="Arial" pitchFamily="34" charset="0"/>
                <a:cs typeface="Arial" pitchFamily="34" charset="0"/>
              </a:rPr>
              <a:t> - </a:t>
            </a:r>
            <a:r>
              <a:rPr lang="cs-CZ" sz="2800" b="1" dirty="0" err="1" smtClean="0">
                <a:latin typeface="Arial" pitchFamily="34" charset="0"/>
                <a:cs typeface="Arial" pitchFamily="34" charset="0"/>
              </a:rPr>
              <a:t>Construction</a:t>
            </a:r>
            <a:r>
              <a:rPr lang="cs-CZ" sz="2800" b="1" dirty="0" smtClean="0">
                <a:latin typeface="Arial" pitchFamily="34" charset="0"/>
                <a:cs typeface="Arial" pitchFamily="34" charset="0"/>
              </a:rPr>
              <a:t> </a:t>
            </a:r>
            <a:r>
              <a:rPr lang="cs-CZ" sz="2800" b="1" dirty="0" err="1" smtClean="0">
                <a:latin typeface="Arial" pitchFamily="34" charset="0"/>
                <a:cs typeface="Arial" pitchFamily="34" charset="0"/>
              </a:rPr>
              <a:t>Products</a:t>
            </a:r>
            <a:endParaRPr lang="cs-CZ" sz="2800" b="1" dirty="0" smtClean="0">
              <a:latin typeface="Arial" pitchFamily="34" charset="0"/>
              <a:cs typeface="Arial" pitchFamily="34" charset="0"/>
            </a:endParaRPr>
          </a:p>
        </p:txBody>
      </p:sp>
      <p:sp>
        <p:nvSpPr>
          <p:cNvPr id="6148" name="Zástupný symbol pro obsah 5"/>
          <p:cNvSpPr>
            <a:spLocks noGrp="1"/>
          </p:cNvSpPr>
          <p:nvPr>
            <p:ph idx="1"/>
          </p:nvPr>
        </p:nvSpPr>
        <p:spPr bwMode="auto">
          <a:xfrm>
            <a:off x="457200" y="980728"/>
            <a:ext cx="8229600" cy="5616624"/>
          </a:xfrm>
          <a:noFill/>
          <a:ln>
            <a:miter lim="800000"/>
            <a:headEnd/>
            <a:tailEnd/>
          </a:ln>
        </p:spPr>
        <p:txBody>
          <a:bodyPr vert="horz" wrap="square" lIns="91440" tIns="45720" rIns="91440" bIns="45720" numCol="1" anchor="t" anchorCtr="0" compatLnSpc="1">
            <a:prstTxWarp prst="textNoShape">
              <a:avLst/>
            </a:prstTxWarp>
            <a:normAutofit fontScale="47500" lnSpcReduction="20000"/>
          </a:bodyPr>
          <a:lstStyle/>
          <a:p>
            <a:pPr>
              <a:buNone/>
            </a:pPr>
            <a:r>
              <a:rPr lang="en-US" sz="2900" b="1" dirty="0" smtClean="0">
                <a:solidFill>
                  <a:schemeClr val="tx1"/>
                </a:solidFill>
                <a:latin typeface="Arial" pitchFamily="34" charset="0"/>
                <a:cs typeface="Arial" pitchFamily="34" charset="0"/>
              </a:rPr>
              <a:t>II. Construction products without CE marking </a:t>
            </a:r>
            <a:endParaRPr lang="cs-CZ" sz="2900" b="1" dirty="0" smtClean="0">
              <a:solidFill>
                <a:schemeClr val="tx1"/>
              </a:solidFill>
              <a:latin typeface="Arial" pitchFamily="34" charset="0"/>
              <a:cs typeface="Arial" pitchFamily="34" charset="0"/>
            </a:endParaRPr>
          </a:p>
          <a:p>
            <a:pPr>
              <a:buNone/>
            </a:pPr>
            <a:endParaRPr lang="en-US" sz="2900" dirty="0" smtClean="0">
              <a:solidFill>
                <a:schemeClr val="tx1"/>
              </a:solidFill>
              <a:latin typeface="Arial" pitchFamily="34" charset="0"/>
              <a:cs typeface="Arial" pitchFamily="34" charset="0"/>
            </a:endParaRPr>
          </a:p>
          <a:p>
            <a:pPr>
              <a:buNone/>
            </a:pPr>
            <a:r>
              <a:rPr lang="en-US" sz="2900" dirty="0" smtClean="0">
                <a:solidFill>
                  <a:schemeClr val="tx1"/>
                </a:solidFill>
                <a:latin typeface="Arial" pitchFamily="34" charset="0"/>
                <a:cs typeface="Arial" pitchFamily="34" charset="0"/>
              </a:rPr>
              <a:t>Products that are not covered by harmonized standards or that are not in accordance with the European Technical Assessment can not be CE marked. In accordance with CPR, these products are assessed according to the regulations of the State where they are placed on the market. It is </a:t>
            </a:r>
            <a:r>
              <a:rPr lang="en-US" sz="2900" b="1" dirty="0" smtClean="0">
                <a:solidFill>
                  <a:schemeClr val="tx1"/>
                </a:solidFill>
                <a:latin typeface="Arial" pitchFamily="34" charset="0"/>
                <a:cs typeface="Arial" pitchFamily="34" charset="0"/>
                <a:hlinkClick r:id="rId2" action="ppaction://hlinkfile"/>
              </a:rPr>
              <a:t>Government Regulation no. 163/2002 Coll. as amended Government Order No. 312/2005 Coll</a:t>
            </a:r>
            <a:r>
              <a:rPr lang="en-US" sz="2900" dirty="0" smtClean="0">
                <a:solidFill>
                  <a:schemeClr val="tx1"/>
                </a:solidFill>
                <a:latin typeface="Arial" pitchFamily="34" charset="0"/>
                <a:cs typeface="Arial" pitchFamily="34" charset="0"/>
                <a:hlinkClick r:id="rId2" action="ppaction://hlinkfile"/>
              </a:rPr>
              <a:t>.</a:t>
            </a:r>
            <a:r>
              <a:rPr lang="en-US" sz="2900" dirty="0" smtClean="0">
                <a:solidFill>
                  <a:schemeClr val="tx1"/>
                </a:solidFill>
                <a:latin typeface="Arial" pitchFamily="34" charset="0"/>
                <a:cs typeface="Arial" pitchFamily="34" charset="0"/>
              </a:rPr>
              <a:t> in the Czech Republic in this case.</a:t>
            </a:r>
          </a:p>
          <a:p>
            <a:pPr>
              <a:buNone/>
            </a:pPr>
            <a:r>
              <a:rPr lang="en-US" sz="2900" b="1" dirty="0" smtClean="0">
                <a:solidFill>
                  <a:schemeClr val="tx1"/>
                </a:solidFill>
                <a:latin typeface="Arial" pitchFamily="34" charset="0"/>
                <a:cs typeface="Arial" pitchFamily="34" charset="0"/>
                <a:hlinkClick r:id="rId3"/>
              </a:rPr>
              <a:t>List of specified standards to Government Order No. 163/2002 Coll. </a:t>
            </a:r>
            <a:endParaRPr lang="en-US" sz="2900" dirty="0" smtClean="0">
              <a:solidFill>
                <a:schemeClr val="tx1"/>
              </a:solidFill>
              <a:latin typeface="Arial" pitchFamily="34" charset="0"/>
              <a:cs typeface="Arial" pitchFamily="34" charset="0"/>
            </a:endParaRPr>
          </a:p>
          <a:p>
            <a:pPr>
              <a:buNone/>
            </a:pPr>
            <a:r>
              <a:rPr lang="en-US" sz="2900" b="1" dirty="0" smtClean="0">
                <a:solidFill>
                  <a:schemeClr val="tx1"/>
                </a:solidFill>
                <a:latin typeface="Arial" pitchFamily="34" charset="0"/>
                <a:cs typeface="Arial" pitchFamily="34" charset="0"/>
                <a:hlinkClick r:id="rId4"/>
              </a:rPr>
              <a:t>List of Czech authorized bodies with scope of authorization for selected construction products </a:t>
            </a:r>
            <a:endParaRPr lang="en-US" sz="2900" dirty="0" smtClean="0">
              <a:solidFill>
                <a:schemeClr val="tx1"/>
              </a:solidFill>
              <a:latin typeface="Arial" pitchFamily="34" charset="0"/>
              <a:cs typeface="Arial" pitchFamily="34" charset="0"/>
            </a:endParaRPr>
          </a:p>
          <a:p>
            <a:pPr>
              <a:buNone/>
            </a:pPr>
            <a:endParaRPr lang="cs-CZ" sz="2900" b="1" dirty="0" smtClean="0">
              <a:solidFill>
                <a:schemeClr val="tx1"/>
              </a:solidFill>
              <a:latin typeface="Arial" pitchFamily="34" charset="0"/>
              <a:cs typeface="Arial" pitchFamily="34" charset="0"/>
            </a:endParaRPr>
          </a:p>
          <a:p>
            <a:pPr>
              <a:buNone/>
            </a:pPr>
            <a:r>
              <a:rPr lang="en-US" sz="2900" b="1" dirty="0" smtClean="0">
                <a:solidFill>
                  <a:schemeClr val="tx1"/>
                </a:solidFill>
                <a:latin typeface="Arial" pitchFamily="34" charset="0"/>
                <a:cs typeface="Arial" pitchFamily="34" charset="0"/>
              </a:rPr>
              <a:t>Product groups according to Annex No. 2 Government Order No. </a:t>
            </a:r>
            <a:r>
              <a:rPr lang="en-US" sz="2900" b="1" dirty="0" smtClean="0">
                <a:solidFill>
                  <a:schemeClr val="tx1"/>
                </a:solidFill>
                <a:latin typeface="Arial" pitchFamily="34" charset="0"/>
                <a:cs typeface="Arial" pitchFamily="34" charset="0"/>
                <a:hlinkClick r:id="rId5" tooltip="http://web.mvcr.cz/sbirka/2002/sb067-02.pdf"/>
              </a:rPr>
              <a:t>163/2002 Coll</a:t>
            </a:r>
            <a:r>
              <a:rPr lang="en-US" sz="2900" b="1" dirty="0" smtClean="0">
                <a:solidFill>
                  <a:schemeClr val="tx1"/>
                </a:solidFill>
                <a:latin typeface="Arial" pitchFamily="34" charset="0"/>
                <a:cs typeface="Arial" pitchFamily="34" charset="0"/>
              </a:rPr>
              <a:t>., with assigned equivalent technical guides, conformity assessment procedures, activities of authorized bodies: </a:t>
            </a:r>
            <a:endParaRPr lang="en-US" sz="2900" dirty="0" smtClean="0">
              <a:solidFill>
                <a:schemeClr val="tx1"/>
              </a:solidFill>
              <a:latin typeface="Arial" pitchFamily="34" charset="0"/>
              <a:cs typeface="Arial" pitchFamily="34" charset="0"/>
            </a:endParaRPr>
          </a:p>
          <a:p>
            <a:pPr>
              <a:buNone/>
            </a:pPr>
            <a:r>
              <a:rPr lang="en-US" sz="2900" dirty="0" smtClean="0">
                <a:solidFill>
                  <a:schemeClr val="tx1"/>
                </a:solidFill>
                <a:latin typeface="Arial" pitchFamily="34" charset="0"/>
                <a:cs typeface="Arial" pitchFamily="34" charset="0"/>
                <a:hlinkClick r:id="rId6"/>
              </a:rPr>
              <a:t>Construction products for concrete and reinforced concrete parts of construction works </a:t>
            </a:r>
            <a:endParaRPr lang="en-US" sz="2900" dirty="0" smtClean="0">
              <a:solidFill>
                <a:schemeClr val="tx1"/>
              </a:solidFill>
              <a:latin typeface="Arial" pitchFamily="34" charset="0"/>
              <a:cs typeface="Arial" pitchFamily="34" charset="0"/>
            </a:endParaRPr>
          </a:p>
          <a:p>
            <a:pPr>
              <a:buNone/>
            </a:pPr>
            <a:r>
              <a:rPr lang="en-US" sz="2900" dirty="0" smtClean="0">
                <a:solidFill>
                  <a:schemeClr val="tx1"/>
                </a:solidFill>
                <a:latin typeface="Arial" pitchFamily="34" charset="0"/>
                <a:cs typeface="Arial" pitchFamily="34" charset="0"/>
                <a:hlinkClick r:id="rId7"/>
              </a:rPr>
              <a:t>Construction products for masonry works</a:t>
            </a:r>
            <a:endParaRPr lang="en-US" sz="2900" dirty="0" smtClean="0">
              <a:solidFill>
                <a:schemeClr val="tx1"/>
              </a:solidFill>
              <a:latin typeface="Arial" pitchFamily="34" charset="0"/>
              <a:cs typeface="Arial" pitchFamily="34" charset="0"/>
            </a:endParaRPr>
          </a:p>
          <a:p>
            <a:pPr>
              <a:buNone/>
            </a:pPr>
            <a:r>
              <a:rPr lang="en-US" sz="2900" dirty="0" smtClean="0">
                <a:solidFill>
                  <a:schemeClr val="tx1"/>
                </a:solidFill>
                <a:latin typeface="Arial" pitchFamily="34" charset="0"/>
                <a:cs typeface="Arial" pitchFamily="34" charset="0"/>
                <a:hlinkClick r:id="rId8"/>
              </a:rPr>
              <a:t>Construction products for wood and timber products and timber constructions</a:t>
            </a:r>
            <a:endParaRPr lang="en-US" sz="2900" dirty="0" smtClean="0">
              <a:solidFill>
                <a:schemeClr val="tx1"/>
              </a:solidFill>
              <a:latin typeface="Arial" pitchFamily="34" charset="0"/>
              <a:cs typeface="Arial" pitchFamily="34" charset="0"/>
            </a:endParaRPr>
          </a:p>
          <a:p>
            <a:pPr>
              <a:buNone/>
            </a:pPr>
            <a:r>
              <a:rPr lang="en-US" sz="2900" dirty="0" smtClean="0">
                <a:solidFill>
                  <a:schemeClr val="tx1"/>
                </a:solidFill>
                <a:latin typeface="Arial" pitchFamily="34" charset="0"/>
                <a:cs typeface="Arial" pitchFamily="34" charset="0"/>
                <a:hlinkClick r:id="rId9"/>
              </a:rPr>
              <a:t>Construction products for metal constructions</a:t>
            </a:r>
            <a:endParaRPr lang="en-US" sz="2900" dirty="0" smtClean="0">
              <a:solidFill>
                <a:schemeClr val="tx1"/>
              </a:solidFill>
              <a:latin typeface="Arial" pitchFamily="34" charset="0"/>
              <a:cs typeface="Arial" pitchFamily="34" charset="0"/>
            </a:endParaRPr>
          </a:p>
          <a:p>
            <a:pPr>
              <a:buNone/>
            </a:pPr>
            <a:r>
              <a:rPr lang="en-US" sz="2900" dirty="0" smtClean="0">
                <a:solidFill>
                  <a:schemeClr val="tx1"/>
                </a:solidFill>
                <a:latin typeface="Arial" pitchFamily="34" charset="0"/>
                <a:cs typeface="Arial" pitchFamily="34" charset="0"/>
                <a:hlinkClick r:id="rId10"/>
              </a:rPr>
              <a:t>Protective, thermal and sound insulating materials and products, </a:t>
            </a:r>
            <a:r>
              <a:rPr lang="en-US" sz="2900" dirty="0" err="1" smtClean="0">
                <a:solidFill>
                  <a:schemeClr val="tx1"/>
                </a:solidFill>
                <a:latin typeface="Arial" pitchFamily="34" charset="0"/>
                <a:cs typeface="Arial" pitchFamily="34" charset="0"/>
                <a:hlinkClick r:id="rId10"/>
              </a:rPr>
              <a:t>waterprooofing</a:t>
            </a:r>
            <a:r>
              <a:rPr lang="en-US" sz="2900" dirty="0" smtClean="0">
                <a:solidFill>
                  <a:schemeClr val="tx1"/>
                </a:solidFill>
                <a:latin typeface="Arial" pitchFamily="34" charset="0"/>
                <a:cs typeface="Arial" pitchFamily="34" charset="0"/>
                <a:hlinkClick r:id="rId10"/>
              </a:rPr>
              <a:t> materials, roof coverings and adhesives</a:t>
            </a:r>
            <a:endParaRPr lang="en-US" sz="2900" dirty="0" smtClean="0">
              <a:solidFill>
                <a:schemeClr val="tx1"/>
              </a:solidFill>
              <a:latin typeface="Arial" pitchFamily="34" charset="0"/>
              <a:cs typeface="Arial" pitchFamily="34" charset="0"/>
            </a:endParaRPr>
          </a:p>
          <a:p>
            <a:pPr>
              <a:buNone/>
            </a:pPr>
            <a:r>
              <a:rPr lang="en-US" sz="2900" dirty="0" smtClean="0">
                <a:solidFill>
                  <a:schemeClr val="tx1"/>
                </a:solidFill>
                <a:latin typeface="Arial" pitchFamily="34" charset="0"/>
                <a:cs typeface="Arial" pitchFamily="34" charset="0"/>
                <a:hlinkClick r:id="rId11"/>
              </a:rPr>
              <a:t>Construction glass products</a:t>
            </a:r>
            <a:endParaRPr lang="en-US" sz="2900" dirty="0" smtClean="0">
              <a:solidFill>
                <a:schemeClr val="tx1"/>
              </a:solidFill>
              <a:latin typeface="Arial" pitchFamily="34" charset="0"/>
              <a:cs typeface="Arial" pitchFamily="34" charset="0"/>
            </a:endParaRPr>
          </a:p>
          <a:p>
            <a:pPr>
              <a:buNone/>
            </a:pPr>
            <a:r>
              <a:rPr lang="en-US" sz="2900" dirty="0" smtClean="0">
                <a:solidFill>
                  <a:schemeClr val="tx1"/>
                </a:solidFill>
                <a:latin typeface="Arial" pitchFamily="34" charset="0"/>
                <a:cs typeface="Arial" pitchFamily="34" charset="0"/>
                <a:hlinkClick r:id="rId12"/>
              </a:rPr>
              <a:t>Construction products for waste water engineering and liquid and gas distribution system </a:t>
            </a:r>
            <a:endParaRPr lang="en-US" sz="2900" dirty="0" smtClean="0">
              <a:solidFill>
                <a:schemeClr val="tx1"/>
              </a:solidFill>
              <a:latin typeface="Arial" pitchFamily="34" charset="0"/>
              <a:cs typeface="Arial" pitchFamily="34" charset="0"/>
            </a:endParaRPr>
          </a:p>
          <a:p>
            <a:pPr>
              <a:buNone/>
            </a:pPr>
            <a:r>
              <a:rPr lang="en-US" sz="2900" dirty="0" smtClean="0">
                <a:solidFill>
                  <a:schemeClr val="tx1"/>
                </a:solidFill>
                <a:latin typeface="Arial" pitchFamily="34" charset="0"/>
                <a:cs typeface="Arial" pitchFamily="34" charset="0"/>
                <a:hlinkClick r:id="rId13"/>
              </a:rPr>
              <a:t>Construction products for opening closures</a:t>
            </a:r>
            <a:endParaRPr lang="en-US" sz="2900" dirty="0" smtClean="0">
              <a:solidFill>
                <a:schemeClr val="tx1"/>
              </a:solidFill>
              <a:latin typeface="Arial" pitchFamily="34" charset="0"/>
              <a:cs typeface="Arial" pitchFamily="34" charset="0"/>
            </a:endParaRPr>
          </a:p>
          <a:p>
            <a:pPr>
              <a:buNone/>
            </a:pPr>
            <a:r>
              <a:rPr lang="en-US" sz="2900" dirty="0" smtClean="0">
                <a:solidFill>
                  <a:schemeClr val="tx1"/>
                </a:solidFill>
                <a:latin typeface="Arial" pitchFamily="34" charset="0"/>
                <a:cs typeface="Arial" pitchFamily="34" charset="0"/>
                <a:hlinkClick r:id="rId14"/>
              </a:rPr>
              <a:t>Special materials, products, structures and equipment</a:t>
            </a:r>
            <a:endParaRPr lang="en-US" sz="2900" dirty="0" smtClean="0">
              <a:solidFill>
                <a:schemeClr val="tx1"/>
              </a:solidFill>
              <a:latin typeface="Arial" pitchFamily="34" charset="0"/>
              <a:cs typeface="Arial" pitchFamily="34" charset="0"/>
            </a:endParaRPr>
          </a:p>
          <a:p>
            <a:pPr>
              <a:buNone/>
            </a:pPr>
            <a:r>
              <a:rPr lang="en-US" sz="2900" dirty="0" smtClean="0">
                <a:solidFill>
                  <a:schemeClr val="tx1"/>
                </a:solidFill>
                <a:latin typeface="Arial" pitchFamily="34" charset="0"/>
                <a:cs typeface="Arial" pitchFamily="34" charset="0"/>
                <a:hlinkClick r:id="rId15"/>
              </a:rPr>
              <a:t>Technical equipment of buildings </a:t>
            </a:r>
            <a:endParaRPr lang="en-US" sz="2900" dirty="0" smtClean="0">
              <a:solidFill>
                <a:schemeClr val="tx1"/>
              </a:solidFill>
              <a:latin typeface="Arial" pitchFamily="34" charset="0"/>
              <a:cs typeface="Arial" pitchFamily="34" charset="0"/>
            </a:endParaRPr>
          </a:p>
          <a:p>
            <a:pPr>
              <a:buNone/>
            </a:pPr>
            <a:r>
              <a:rPr lang="en-US" sz="2900" dirty="0" smtClean="0">
                <a:solidFill>
                  <a:schemeClr val="tx1"/>
                </a:solidFill>
                <a:latin typeface="Arial" pitchFamily="34" charset="0"/>
                <a:cs typeface="Arial" pitchFamily="34" charset="0"/>
                <a:hlinkClick r:id="rId16"/>
              </a:rPr>
              <a:t>Construction products for internal and external wall, ceiling and floor finishes</a:t>
            </a:r>
            <a:endParaRPr lang="en-US" sz="2900" dirty="0" smtClean="0">
              <a:solidFill>
                <a:schemeClr val="tx1"/>
              </a:solidFill>
              <a:latin typeface="Arial" pitchFamily="34" charset="0"/>
              <a:cs typeface="Arial" pitchFamily="34" charset="0"/>
            </a:endParaRPr>
          </a:p>
          <a:p>
            <a:pPr>
              <a:buNone/>
            </a:pPr>
            <a:r>
              <a:rPr lang="en-US" sz="2900" dirty="0" smtClean="0">
                <a:solidFill>
                  <a:schemeClr val="tx1"/>
                </a:solidFill>
                <a:latin typeface="Arial" pitchFamily="34" charset="0"/>
                <a:cs typeface="Arial" pitchFamily="34" charset="0"/>
                <a:hlinkClick r:id="rId17"/>
              </a:rPr>
              <a:t>Construction products for sanitary appliances</a:t>
            </a:r>
            <a:endParaRPr lang="en-GB" sz="1600" dirty="0" smtClean="0"/>
          </a:p>
        </p:txBody>
      </p:sp>
      <p:sp>
        <p:nvSpPr>
          <p:cNvPr id="2" name="Zástupný symbol pro zápatí 1"/>
          <p:cNvSpPr>
            <a:spLocks noGrp="1"/>
          </p:cNvSpPr>
          <p:nvPr>
            <p:ph type="ftr" sz="quarter" idx="11"/>
          </p:nvPr>
        </p:nvSpPr>
        <p:spPr/>
        <p:txBody>
          <a:bodyPr/>
          <a:lstStyle/>
          <a:p>
            <a:pPr>
              <a:defRPr/>
            </a:pPr>
            <a:endParaRPr lang="cs-CZ"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147" name="Nadpis 4"/>
          <p:cNvSpPr>
            <a:spLocks noGrp="1"/>
          </p:cNvSpPr>
          <p:nvPr>
            <p:ph type="title"/>
          </p:nvPr>
        </p:nvSpPr>
        <p:spPr bwMode="auto">
          <a:xfrm>
            <a:off x="457200" y="0"/>
            <a:ext cx="8229600" cy="836712"/>
          </a:xfrm>
          <a:noFill/>
          <a:ln>
            <a:miter lim="800000"/>
            <a:headEnd/>
            <a:tailEnd/>
          </a:ln>
        </p:spPr>
        <p:txBody>
          <a:bodyPr vert="horz" wrap="square" lIns="91440" tIns="45720" rIns="91440" bIns="45720" numCol="1" anchorCtr="0" compatLnSpc="1">
            <a:prstTxWarp prst="textNoShape">
              <a:avLst/>
            </a:prstTxWarp>
            <a:normAutofit/>
          </a:bodyPr>
          <a:lstStyle/>
          <a:p>
            <a:pPr>
              <a:lnSpc>
                <a:spcPct val="100000"/>
              </a:lnSpc>
            </a:pPr>
            <a:r>
              <a:rPr lang="cs-CZ" sz="2800" b="1" dirty="0" err="1" smtClean="0">
                <a:latin typeface="Arial" pitchFamily="34" charset="0"/>
                <a:cs typeface="Arial" pitchFamily="34" charset="0"/>
              </a:rPr>
              <a:t>Information</a:t>
            </a:r>
            <a:r>
              <a:rPr lang="cs-CZ" sz="2800" b="1" dirty="0" smtClean="0">
                <a:latin typeface="Arial" pitchFamily="34" charset="0"/>
                <a:cs typeface="Arial" pitchFamily="34" charset="0"/>
              </a:rPr>
              <a:t> </a:t>
            </a:r>
            <a:r>
              <a:rPr lang="cs-CZ" sz="2800" b="1" dirty="0" err="1" smtClean="0">
                <a:latin typeface="Arial" pitchFamily="34" charset="0"/>
                <a:cs typeface="Arial" pitchFamily="34" charset="0"/>
              </a:rPr>
              <a:t>Portal</a:t>
            </a:r>
            <a:r>
              <a:rPr lang="cs-CZ" sz="2800" b="1" dirty="0" smtClean="0">
                <a:latin typeface="Arial" pitchFamily="34" charset="0"/>
                <a:cs typeface="Arial" pitchFamily="34" charset="0"/>
              </a:rPr>
              <a:t> - </a:t>
            </a:r>
            <a:r>
              <a:rPr lang="cs-CZ" sz="2800" b="1" dirty="0" err="1" smtClean="0">
                <a:latin typeface="Arial" pitchFamily="34" charset="0"/>
                <a:cs typeface="Arial" pitchFamily="34" charset="0"/>
              </a:rPr>
              <a:t>Construction</a:t>
            </a:r>
            <a:r>
              <a:rPr lang="cs-CZ" sz="2800" b="1" dirty="0" smtClean="0">
                <a:latin typeface="Arial" pitchFamily="34" charset="0"/>
                <a:cs typeface="Arial" pitchFamily="34" charset="0"/>
              </a:rPr>
              <a:t> </a:t>
            </a:r>
            <a:r>
              <a:rPr lang="cs-CZ" sz="2800" b="1" dirty="0" err="1" smtClean="0">
                <a:latin typeface="Arial" pitchFamily="34" charset="0"/>
                <a:cs typeface="Arial" pitchFamily="34" charset="0"/>
              </a:rPr>
              <a:t>Products</a:t>
            </a:r>
            <a:endParaRPr lang="cs-CZ" sz="2800" b="1" dirty="0" smtClean="0">
              <a:latin typeface="Arial" pitchFamily="34" charset="0"/>
              <a:cs typeface="Arial" pitchFamily="34" charset="0"/>
            </a:endParaRPr>
          </a:p>
        </p:txBody>
      </p:sp>
      <p:sp>
        <p:nvSpPr>
          <p:cNvPr id="6148" name="Zástupný symbol pro obsah 5"/>
          <p:cNvSpPr>
            <a:spLocks noGrp="1"/>
          </p:cNvSpPr>
          <p:nvPr>
            <p:ph idx="1"/>
          </p:nvPr>
        </p:nvSpPr>
        <p:spPr bwMode="auto">
          <a:xfrm>
            <a:off x="457200" y="980728"/>
            <a:ext cx="8229600" cy="5616624"/>
          </a:xfrm>
          <a:noFill/>
          <a:ln>
            <a:miter lim="800000"/>
            <a:headEnd/>
            <a:tailEnd/>
          </a:ln>
        </p:spPr>
        <p:txBody>
          <a:bodyPr vert="horz" wrap="square" lIns="91440" tIns="45720" rIns="91440" bIns="45720" numCol="1" anchor="t" anchorCtr="0" compatLnSpc="1">
            <a:prstTxWarp prst="textNoShape">
              <a:avLst/>
            </a:prstTxWarp>
            <a:normAutofit/>
          </a:bodyPr>
          <a:lstStyle/>
          <a:p>
            <a:pPr>
              <a:buNone/>
            </a:pPr>
            <a:r>
              <a:rPr lang="cs-CZ" sz="1800" b="1" dirty="0" smtClean="0">
                <a:solidFill>
                  <a:schemeClr val="tx1"/>
                </a:solidFill>
                <a:latin typeface="Arial" pitchFamily="34" charset="0"/>
                <a:cs typeface="Arial" pitchFamily="34" charset="0"/>
              </a:rPr>
              <a:t>III. </a:t>
            </a:r>
            <a:r>
              <a:rPr lang="cs-CZ" sz="1800" b="1" dirty="0" err="1" smtClean="0">
                <a:solidFill>
                  <a:schemeClr val="tx1"/>
                </a:solidFill>
                <a:latin typeface="Arial" pitchFamily="34" charset="0"/>
                <a:cs typeface="Arial" pitchFamily="34" charset="0"/>
              </a:rPr>
              <a:t>Other</a:t>
            </a:r>
            <a:r>
              <a:rPr lang="cs-CZ" sz="1800" b="1" dirty="0" smtClean="0">
                <a:solidFill>
                  <a:schemeClr val="tx1"/>
                </a:solidFill>
                <a:latin typeface="Arial" pitchFamily="34" charset="0"/>
                <a:cs typeface="Arial" pitchFamily="34" charset="0"/>
              </a:rPr>
              <a:t> </a:t>
            </a:r>
            <a:r>
              <a:rPr lang="cs-CZ" sz="1800" b="1" dirty="0" err="1" smtClean="0">
                <a:solidFill>
                  <a:schemeClr val="tx1"/>
                </a:solidFill>
                <a:latin typeface="Arial" pitchFamily="34" charset="0"/>
                <a:cs typeface="Arial" pitchFamily="34" charset="0"/>
              </a:rPr>
              <a:t>useful</a:t>
            </a:r>
            <a:r>
              <a:rPr lang="cs-CZ" sz="1800" b="1" dirty="0" smtClean="0">
                <a:solidFill>
                  <a:schemeClr val="tx1"/>
                </a:solidFill>
                <a:latin typeface="Arial" pitchFamily="34" charset="0"/>
                <a:cs typeface="Arial" pitchFamily="34" charset="0"/>
              </a:rPr>
              <a:t> </a:t>
            </a:r>
            <a:r>
              <a:rPr lang="cs-CZ" sz="1800" b="1" dirty="0" err="1" smtClean="0">
                <a:solidFill>
                  <a:schemeClr val="tx1"/>
                </a:solidFill>
                <a:latin typeface="Arial" pitchFamily="34" charset="0"/>
                <a:cs typeface="Arial" pitchFamily="34" charset="0"/>
              </a:rPr>
              <a:t>information</a:t>
            </a:r>
            <a:endParaRPr lang="cs-CZ" sz="1800" b="1" dirty="0" smtClean="0">
              <a:solidFill>
                <a:schemeClr val="tx1"/>
              </a:solidFill>
              <a:latin typeface="Arial" pitchFamily="34" charset="0"/>
              <a:cs typeface="Arial" pitchFamily="34" charset="0"/>
            </a:endParaRPr>
          </a:p>
          <a:p>
            <a:pPr>
              <a:buNone/>
            </a:pPr>
            <a:endParaRPr lang="cs-CZ" sz="1800" dirty="0" smtClean="0">
              <a:solidFill>
                <a:schemeClr val="tx1"/>
              </a:solidFill>
              <a:latin typeface="Arial" pitchFamily="34" charset="0"/>
              <a:cs typeface="Arial" pitchFamily="34" charset="0"/>
            </a:endParaRPr>
          </a:p>
          <a:p>
            <a:pPr>
              <a:buNone/>
            </a:pPr>
            <a:r>
              <a:rPr lang="cs-CZ" sz="1800" dirty="0" err="1" smtClean="0">
                <a:solidFill>
                  <a:schemeClr val="tx1"/>
                </a:solidFill>
                <a:latin typeface="Arial" pitchFamily="34" charset="0"/>
                <a:cs typeface="Arial" pitchFamily="34" charset="0"/>
                <a:hlinkClick r:id="rId2"/>
              </a:rPr>
              <a:t>Eurocodes</a:t>
            </a:r>
            <a:r>
              <a:rPr lang="cs-CZ" sz="1800" dirty="0" smtClean="0">
                <a:solidFill>
                  <a:schemeClr val="tx1"/>
                </a:solidFill>
                <a:latin typeface="Arial" pitchFamily="34" charset="0"/>
                <a:cs typeface="Arial" pitchFamily="34" charset="0"/>
              </a:rPr>
              <a:t> </a:t>
            </a:r>
          </a:p>
          <a:p>
            <a:pPr>
              <a:buNone/>
            </a:pPr>
            <a:r>
              <a:rPr lang="cs-CZ" sz="1800" dirty="0" err="1" smtClean="0">
                <a:solidFill>
                  <a:schemeClr val="tx1"/>
                </a:solidFill>
                <a:latin typeface="Arial" pitchFamily="34" charset="0"/>
                <a:cs typeface="Arial" pitchFamily="34" charset="0"/>
                <a:hlinkClick r:id="rId3"/>
              </a:rPr>
              <a:t>Czech</a:t>
            </a:r>
            <a:r>
              <a:rPr lang="cs-CZ" sz="1800" dirty="0" smtClean="0">
                <a:solidFill>
                  <a:schemeClr val="tx1"/>
                </a:solidFill>
                <a:latin typeface="Arial" pitchFamily="34" charset="0"/>
                <a:cs typeface="Arial" pitchFamily="34" charset="0"/>
                <a:hlinkClick r:id="rId3"/>
              </a:rPr>
              <a:t> </a:t>
            </a:r>
            <a:r>
              <a:rPr lang="cs-CZ" sz="1800" dirty="0" err="1" smtClean="0">
                <a:solidFill>
                  <a:schemeClr val="tx1"/>
                </a:solidFill>
                <a:latin typeface="Arial" pitchFamily="34" charset="0"/>
                <a:cs typeface="Arial" pitchFamily="34" charset="0"/>
                <a:hlinkClick r:id="rId3"/>
              </a:rPr>
              <a:t>legislation</a:t>
            </a:r>
            <a:r>
              <a:rPr lang="cs-CZ" sz="1800" dirty="0" smtClean="0">
                <a:solidFill>
                  <a:schemeClr val="tx1"/>
                </a:solidFill>
                <a:latin typeface="Arial" pitchFamily="34" charset="0"/>
                <a:cs typeface="Arial" pitchFamily="34" charset="0"/>
                <a:hlinkClick r:id="rId3"/>
              </a:rPr>
              <a:t> </a:t>
            </a:r>
            <a:r>
              <a:rPr lang="cs-CZ" sz="1800" dirty="0" err="1" smtClean="0">
                <a:solidFill>
                  <a:schemeClr val="tx1"/>
                </a:solidFill>
                <a:latin typeface="Arial" pitchFamily="34" charset="0"/>
                <a:cs typeface="Arial" pitchFamily="34" charset="0"/>
                <a:hlinkClick r:id="rId3"/>
              </a:rPr>
              <a:t>relating</a:t>
            </a:r>
            <a:r>
              <a:rPr lang="cs-CZ" sz="1800" dirty="0" smtClean="0">
                <a:solidFill>
                  <a:schemeClr val="tx1"/>
                </a:solidFill>
                <a:latin typeface="Arial" pitchFamily="34" charset="0"/>
                <a:cs typeface="Arial" pitchFamily="34" charset="0"/>
                <a:hlinkClick r:id="rId3"/>
              </a:rPr>
              <a:t> to </a:t>
            </a:r>
            <a:r>
              <a:rPr lang="cs-CZ" sz="1800" dirty="0" err="1" smtClean="0">
                <a:solidFill>
                  <a:schemeClr val="tx1"/>
                </a:solidFill>
                <a:latin typeface="Arial" pitchFamily="34" charset="0"/>
                <a:cs typeface="Arial" pitchFamily="34" charset="0"/>
                <a:hlinkClick r:id="rId3"/>
              </a:rPr>
              <a:t>the</a:t>
            </a:r>
            <a:r>
              <a:rPr lang="cs-CZ" sz="1800" dirty="0" smtClean="0">
                <a:solidFill>
                  <a:schemeClr val="tx1"/>
                </a:solidFill>
                <a:latin typeface="Arial" pitchFamily="34" charset="0"/>
                <a:cs typeface="Arial" pitchFamily="34" charset="0"/>
                <a:hlinkClick r:id="rId3"/>
              </a:rPr>
              <a:t> </a:t>
            </a:r>
            <a:r>
              <a:rPr lang="cs-CZ" sz="1800" dirty="0" err="1" smtClean="0">
                <a:solidFill>
                  <a:schemeClr val="tx1"/>
                </a:solidFill>
                <a:latin typeface="Arial" pitchFamily="34" charset="0"/>
                <a:cs typeface="Arial" pitchFamily="34" charset="0"/>
                <a:hlinkClick r:id="rId3"/>
              </a:rPr>
              <a:t>construction</a:t>
            </a:r>
            <a:r>
              <a:rPr lang="cs-CZ" sz="1800" dirty="0" smtClean="0">
                <a:solidFill>
                  <a:schemeClr val="tx1"/>
                </a:solidFill>
                <a:latin typeface="Arial" pitchFamily="34" charset="0"/>
                <a:cs typeface="Arial" pitchFamily="34" charset="0"/>
                <a:hlinkClick r:id="rId3"/>
              </a:rPr>
              <a:t> </a:t>
            </a:r>
            <a:r>
              <a:rPr lang="cs-CZ" sz="1800" dirty="0" err="1" smtClean="0">
                <a:solidFill>
                  <a:schemeClr val="tx1"/>
                </a:solidFill>
                <a:latin typeface="Arial" pitchFamily="34" charset="0"/>
                <a:cs typeface="Arial" pitchFamily="34" charset="0"/>
                <a:hlinkClick r:id="rId3"/>
              </a:rPr>
              <a:t>products</a:t>
            </a:r>
            <a:endParaRPr lang="cs-CZ" sz="1800" dirty="0" smtClean="0">
              <a:solidFill>
                <a:schemeClr val="tx1"/>
              </a:solidFill>
              <a:latin typeface="Arial" pitchFamily="34" charset="0"/>
              <a:cs typeface="Arial" pitchFamily="34" charset="0"/>
            </a:endParaRPr>
          </a:p>
          <a:p>
            <a:pPr>
              <a:buNone/>
            </a:pPr>
            <a:r>
              <a:rPr lang="cs-CZ" sz="1800" dirty="0" err="1" smtClean="0">
                <a:solidFill>
                  <a:schemeClr val="tx1"/>
                </a:solidFill>
                <a:latin typeface="Arial" pitchFamily="34" charset="0"/>
                <a:cs typeface="Arial" pitchFamily="34" charset="0"/>
                <a:hlinkClick r:id="rId4"/>
              </a:rPr>
              <a:t>Czech</a:t>
            </a:r>
            <a:r>
              <a:rPr lang="cs-CZ" sz="1800" dirty="0" smtClean="0">
                <a:solidFill>
                  <a:schemeClr val="tx1"/>
                </a:solidFill>
                <a:latin typeface="Arial" pitchFamily="34" charset="0"/>
                <a:cs typeface="Arial" pitchFamily="34" charset="0"/>
                <a:hlinkClick r:id="rId4"/>
              </a:rPr>
              <a:t> </a:t>
            </a:r>
            <a:r>
              <a:rPr lang="cs-CZ" sz="1800" dirty="0" err="1" smtClean="0">
                <a:solidFill>
                  <a:schemeClr val="tx1"/>
                </a:solidFill>
                <a:latin typeface="Arial" pitchFamily="34" charset="0"/>
                <a:cs typeface="Arial" pitchFamily="34" charset="0"/>
                <a:hlinkClick r:id="rId4"/>
              </a:rPr>
              <a:t>legislation</a:t>
            </a:r>
            <a:r>
              <a:rPr lang="cs-CZ" sz="1800" dirty="0" smtClean="0">
                <a:solidFill>
                  <a:schemeClr val="tx1"/>
                </a:solidFill>
                <a:latin typeface="Arial" pitchFamily="34" charset="0"/>
                <a:cs typeface="Arial" pitchFamily="34" charset="0"/>
                <a:hlinkClick r:id="rId4"/>
              </a:rPr>
              <a:t> </a:t>
            </a:r>
            <a:r>
              <a:rPr lang="cs-CZ" sz="1800" dirty="0" err="1" smtClean="0">
                <a:solidFill>
                  <a:schemeClr val="tx1"/>
                </a:solidFill>
                <a:latin typeface="Arial" pitchFamily="34" charset="0"/>
                <a:cs typeface="Arial" pitchFamily="34" charset="0"/>
                <a:hlinkClick r:id="rId4"/>
              </a:rPr>
              <a:t>relating</a:t>
            </a:r>
            <a:r>
              <a:rPr lang="cs-CZ" sz="1800" dirty="0" smtClean="0">
                <a:solidFill>
                  <a:schemeClr val="tx1"/>
                </a:solidFill>
                <a:latin typeface="Arial" pitchFamily="34" charset="0"/>
                <a:cs typeface="Arial" pitchFamily="34" charset="0"/>
                <a:hlinkClick r:id="rId4"/>
              </a:rPr>
              <a:t> to </a:t>
            </a:r>
            <a:r>
              <a:rPr lang="cs-CZ" sz="1800" dirty="0" err="1" smtClean="0">
                <a:solidFill>
                  <a:schemeClr val="tx1"/>
                </a:solidFill>
                <a:latin typeface="Arial" pitchFamily="34" charset="0"/>
                <a:cs typeface="Arial" pitchFamily="34" charset="0"/>
                <a:hlinkClick r:id="rId4"/>
              </a:rPr>
              <a:t>construction</a:t>
            </a:r>
            <a:r>
              <a:rPr lang="cs-CZ" sz="1800" dirty="0" smtClean="0">
                <a:solidFill>
                  <a:schemeClr val="tx1"/>
                </a:solidFill>
                <a:latin typeface="Arial" pitchFamily="34" charset="0"/>
                <a:cs typeface="Arial" pitchFamily="34" charset="0"/>
                <a:hlinkClick r:id="rId4"/>
              </a:rPr>
              <a:t> </a:t>
            </a:r>
            <a:r>
              <a:rPr lang="cs-CZ" sz="1800" dirty="0" err="1" smtClean="0">
                <a:solidFill>
                  <a:schemeClr val="tx1"/>
                </a:solidFill>
                <a:latin typeface="Arial" pitchFamily="34" charset="0"/>
                <a:cs typeface="Arial" pitchFamily="34" charset="0"/>
                <a:hlinkClick r:id="rId4"/>
              </a:rPr>
              <a:t>works</a:t>
            </a:r>
            <a:endParaRPr lang="cs-CZ" sz="1800" dirty="0" smtClean="0">
              <a:solidFill>
                <a:schemeClr val="tx1"/>
              </a:solidFill>
              <a:latin typeface="Arial" pitchFamily="34" charset="0"/>
              <a:cs typeface="Arial" pitchFamily="34" charset="0"/>
            </a:endParaRPr>
          </a:p>
          <a:p>
            <a:pPr>
              <a:buNone/>
            </a:pPr>
            <a:r>
              <a:rPr lang="cs-CZ" sz="1800" dirty="0" err="1" smtClean="0">
                <a:solidFill>
                  <a:schemeClr val="tx1"/>
                </a:solidFill>
                <a:latin typeface="Arial" pitchFamily="34" charset="0"/>
                <a:cs typeface="Arial" pitchFamily="34" charset="0"/>
                <a:hlinkClick r:id="rId5"/>
              </a:rPr>
              <a:t>Abbrevitations</a:t>
            </a:r>
            <a:endParaRPr lang="cs-CZ" sz="1800" dirty="0" smtClean="0">
              <a:solidFill>
                <a:schemeClr val="tx1"/>
              </a:solidFill>
              <a:latin typeface="Arial" pitchFamily="34" charset="0"/>
              <a:cs typeface="Arial" pitchFamily="34" charset="0"/>
            </a:endParaRPr>
          </a:p>
          <a:p>
            <a:pPr>
              <a:buNone/>
            </a:pPr>
            <a:r>
              <a:rPr lang="cs-CZ" sz="1800" dirty="0" err="1" smtClean="0">
                <a:solidFill>
                  <a:schemeClr val="tx1"/>
                </a:solidFill>
                <a:latin typeface="Arial" pitchFamily="34" charset="0"/>
                <a:cs typeface="Arial" pitchFamily="34" charset="0"/>
                <a:hlinkClick r:id="rId6"/>
              </a:rPr>
              <a:t>Commission</a:t>
            </a:r>
            <a:r>
              <a:rPr lang="cs-CZ" sz="1800" dirty="0" smtClean="0">
                <a:solidFill>
                  <a:schemeClr val="tx1"/>
                </a:solidFill>
                <a:latin typeface="Arial" pitchFamily="34" charset="0"/>
                <a:cs typeface="Arial" pitchFamily="34" charset="0"/>
                <a:hlinkClick r:id="rId6"/>
              </a:rPr>
              <a:t> </a:t>
            </a:r>
            <a:r>
              <a:rPr lang="cs-CZ" sz="1800" dirty="0" err="1" smtClean="0">
                <a:solidFill>
                  <a:schemeClr val="tx1"/>
                </a:solidFill>
                <a:latin typeface="Arial" pitchFamily="34" charset="0"/>
                <a:cs typeface="Arial" pitchFamily="34" charset="0"/>
                <a:hlinkClick r:id="rId6"/>
              </a:rPr>
              <a:t>Decisions</a:t>
            </a:r>
            <a:r>
              <a:rPr lang="cs-CZ" sz="1800" dirty="0" smtClean="0">
                <a:solidFill>
                  <a:schemeClr val="tx1"/>
                </a:solidFill>
                <a:latin typeface="Arial" pitchFamily="34" charset="0"/>
                <a:cs typeface="Arial" pitchFamily="34" charset="0"/>
                <a:hlinkClick r:id="rId6"/>
              </a:rPr>
              <a:t> (CPD)</a:t>
            </a:r>
            <a:endParaRPr lang="cs-CZ" sz="1800" dirty="0" smtClean="0">
              <a:solidFill>
                <a:schemeClr val="tx1"/>
              </a:solidFill>
              <a:latin typeface="Arial" pitchFamily="34" charset="0"/>
              <a:cs typeface="Arial" pitchFamily="34" charset="0"/>
            </a:endParaRPr>
          </a:p>
          <a:p>
            <a:pPr>
              <a:buNone/>
            </a:pPr>
            <a:r>
              <a:rPr lang="cs-CZ" sz="1800" dirty="0" err="1" smtClean="0">
                <a:solidFill>
                  <a:schemeClr val="tx1"/>
                </a:solidFill>
                <a:latin typeface="Arial" pitchFamily="34" charset="0"/>
                <a:cs typeface="Arial" pitchFamily="34" charset="0"/>
                <a:hlinkClick r:id="rId7"/>
              </a:rPr>
              <a:t>Mandates</a:t>
            </a:r>
            <a:r>
              <a:rPr lang="cs-CZ" sz="1800" dirty="0" smtClean="0">
                <a:solidFill>
                  <a:schemeClr val="tx1"/>
                </a:solidFill>
                <a:latin typeface="Arial" pitchFamily="34" charset="0"/>
                <a:cs typeface="Arial" pitchFamily="34" charset="0"/>
                <a:hlinkClick r:id="rId7"/>
              </a:rPr>
              <a:t> CEN/CENELEC (CPD)</a:t>
            </a:r>
            <a:endParaRPr lang="cs-CZ" sz="1800" dirty="0" smtClean="0">
              <a:solidFill>
                <a:schemeClr val="tx1"/>
              </a:solidFill>
              <a:latin typeface="Arial" pitchFamily="34" charset="0"/>
              <a:cs typeface="Arial" pitchFamily="34" charset="0"/>
            </a:endParaRPr>
          </a:p>
          <a:p>
            <a:pPr>
              <a:buNone/>
            </a:pPr>
            <a:r>
              <a:rPr lang="cs-CZ" sz="1800" dirty="0" err="1" smtClean="0">
                <a:solidFill>
                  <a:schemeClr val="tx1"/>
                </a:solidFill>
                <a:latin typeface="Arial" pitchFamily="34" charset="0"/>
                <a:cs typeface="Arial" pitchFamily="34" charset="0"/>
                <a:hlinkClick r:id="rId8"/>
              </a:rPr>
              <a:t>Mandates</a:t>
            </a:r>
            <a:r>
              <a:rPr lang="cs-CZ" sz="1800" dirty="0" smtClean="0">
                <a:solidFill>
                  <a:schemeClr val="tx1"/>
                </a:solidFill>
                <a:latin typeface="Arial" pitchFamily="34" charset="0"/>
                <a:cs typeface="Arial" pitchFamily="34" charset="0"/>
                <a:hlinkClick r:id="rId8"/>
              </a:rPr>
              <a:t> EOTA </a:t>
            </a:r>
            <a:r>
              <a:rPr lang="cs-CZ" sz="1800" dirty="0" err="1" smtClean="0">
                <a:solidFill>
                  <a:schemeClr val="tx1"/>
                </a:solidFill>
                <a:latin typeface="Arial" pitchFamily="34" charset="0"/>
                <a:cs typeface="Arial" pitchFamily="34" charset="0"/>
                <a:hlinkClick r:id="rId8"/>
              </a:rPr>
              <a:t>for</a:t>
            </a:r>
            <a:r>
              <a:rPr lang="cs-CZ" sz="1800" dirty="0" smtClean="0">
                <a:solidFill>
                  <a:schemeClr val="tx1"/>
                </a:solidFill>
                <a:latin typeface="Arial" pitchFamily="34" charset="0"/>
                <a:cs typeface="Arial" pitchFamily="34" charset="0"/>
                <a:hlinkClick r:id="rId8"/>
              </a:rPr>
              <a:t> ETA (CPD)</a:t>
            </a:r>
            <a:endParaRPr lang="cs-CZ" sz="1800" dirty="0" smtClean="0">
              <a:solidFill>
                <a:schemeClr val="tx1"/>
              </a:solidFill>
              <a:latin typeface="Arial" pitchFamily="34" charset="0"/>
              <a:cs typeface="Arial" pitchFamily="34" charset="0"/>
            </a:endParaRPr>
          </a:p>
          <a:p>
            <a:pPr>
              <a:buNone/>
            </a:pPr>
            <a:r>
              <a:rPr lang="cs-CZ" sz="1800" dirty="0" err="1" smtClean="0">
                <a:solidFill>
                  <a:schemeClr val="tx1"/>
                </a:solidFill>
                <a:latin typeface="Arial" pitchFamily="34" charset="0"/>
                <a:cs typeface="Arial" pitchFamily="34" charset="0"/>
                <a:hlinkClick r:id="rId9"/>
              </a:rPr>
              <a:t>All</a:t>
            </a:r>
            <a:r>
              <a:rPr lang="cs-CZ" sz="1800" dirty="0" smtClean="0">
                <a:solidFill>
                  <a:schemeClr val="tx1"/>
                </a:solidFill>
                <a:latin typeface="Arial" pitchFamily="34" charset="0"/>
                <a:cs typeface="Arial" pitchFamily="34" charset="0"/>
                <a:hlinkClick r:id="rId9"/>
              </a:rPr>
              <a:t> </a:t>
            </a:r>
            <a:r>
              <a:rPr lang="cs-CZ" sz="1800" dirty="0" err="1" smtClean="0">
                <a:solidFill>
                  <a:schemeClr val="tx1"/>
                </a:solidFill>
                <a:latin typeface="Arial" pitchFamily="34" charset="0"/>
                <a:cs typeface="Arial" pitchFamily="34" charset="0"/>
                <a:hlinkClick r:id="rId9"/>
              </a:rPr>
              <a:t>harmonized</a:t>
            </a:r>
            <a:r>
              <a:rPr lang="cs-CZ" sz="1800" dirty="0" smtClean="0">
                <a:solidFill>
                  <a:schemeClr val="tx1"/>
                </a:solidFill>
                <a:latin typeface="Arial" pitchFamily="34" charset="0"/>
                <a:cs typeface="Arial" pitchFamily="34" charset="0"/>
                <a:hlinkClick r:id="rId9"/>
              </a:rPr>
              <a:t> </a:t>
            </a:r>
            <a:r>
              <a:rPr lang="cs-CZ" sz="1800" dirty="0" err="1" smtClean="0">
                <a:solidFill>
                  <a:schemeClr val="tx1"/>
                </a:solidFill>
                <a:latin typeface="Arial" pitchFamily="34" charset="0"/>
                <a:cs typeface="Arial" pitchFamily="34" charset="0"/>
                <a:hlinkClick r:id="rId9"/>
              </a:rPr>
              <a:t>standards</a:t>
            </a:r>
            <a:r>
              <a:rPr lang="cs-CZ" sz="1800" dirty="0" smtClean="0">
                <a:solidFill>
                  <a:schemeClr val="tx1"/>
                </a:solidFill>
                <a:latin typeface="Arial" pitchFamily="34" charset="0"/>
                <a:cs typeface="Arial" pitchFamily="34" charset="0"/>
                <a:hlinkClick r:id="rId9"/>
              </a:rPr>
              <a:t> (not </a:t>
            </a:r>
            <a:r>
              <a:rPr lang="cs-CZ" sz="1800" dirty="0" err="1" smtClean="0">
                <a:solidFill>
                  <a:schemeClr val="tx1"/>
                </a:solidFill>
                <a:latin typeface="Arial" pitchFamily="34" charset="0"/>
                <a:cs typeface="Arial" pitchFamily="34" charset="0"/>
                <a:hlinkClick r:id="rId9"/>
              </a:rPr>
              <a:t>only</a:t>
            </a:r>
            <a:r>
              <a:rPr lang="cs-CZ" sz="1800" dirty="0" smtClean="0">
                <a:solidFill>
                  <a:schemeClr val="tx1"/>
                </a:solidFill>
                <a:latin typeface="Arial" pitchFamily="34" charset="0"/>
                <a:cs typeface="Arial" pitchFamily="34" charset="0"/>
                <a:hlinkClick r:id="rId9"/>
              </a:rPr>
              <a:t> CPR) </a:t>
            </a:r>
            <a:r>
              <a:rPr lang="cs-CZ" sz="1800" dirty="0" err="1" smtClean="0">
                <a:solidFill>
                  <a:schemeClr val="tx1"/>
                </a:solidFill>
                <a:latin typeface="Arial" pitchFamily="34" charset="0"/>
                <a:cs typeface="Arial" pitchFamily="34" charset="0"/>
                <a:hlinkClick r:id="rId9"/>
              </a:rPr>
              <a:t>grouped</a:t>
            </a:r>
            <a:r>
              <a:rPr lang="cs-CZ" sz="1800" dirty="0" smtClean="0">
                <a:solidFill>
                  <a:schemeClr val="tx1"/>
                </a:solidFill>
                <a:latin typeface="Arial" pitchFamily="34" charset="0"/>
                <a:cs typeface="Arial" pitchFamily="34" charset="0"/>
                <a:hlinkClick r:id="rId9"/>
              </a:rPr>
              <a:t> by </a:t>
            </a:r>
            <a:r>
              <a:rPr lang="cs-CZ" sz="1800" dirty="0" err="1" smtClean="0">
                <a:solidFill>
                  <a:schemeClr val="tx1"/>
                </a:solidFill>
                <a:latin typeface="Arial" pitchFamily="34" charset="0"/>
                <a:cs typeface="Arial" pitchFamily="34" charset="0"/>
                <a:hlinkClick r:id="rId9"/>
              </a:rPr>
              <a:t>sectors</a:t>
            </a:r>
            <a:endParaRPr lang="cs-CZ" sz="1800" dirty="0" smtClean="0">
              <a:solidFill>
                <a:schemeClr val="tx1"/>
              </a:solidFill>
              <a:latin typeface="Arial" pitchFamily="34" charset="0"/>
              <a:cs typeface="Arial" pitchFamily="34" charset="0"/>
            </a:endParaRPr>
          </a:p>
          <a:p>
            <a:pPr>
              <a:buNone/>
            </a:pPr>
            <a:r>
              <a:rPr lang="cs-CZ" sz="1800" dirty="0" err="1" smtClean="0">
                <a:solidFill>
                  <a:schemeClr val="tx1"/>
                </a:solidFill>
                <a:latin typeface="Arial" pitchFamily="34" charset="0"/>
                <a:cs typeface="Arial" pitchFamily="34" charset="0"/>
                <a:hlinkClick r:id="rId10"/>
              </a:rPr>
              <a:t>Searching</a:t>
            </a:r>
            <a:r>
              <a:rPr lang="cs-CZ" sz="1800" dirty="0" smtClean="0">
                <a:solidFill>
                  <a:schemeClr val="tx1"/>
                </a:solidFill>
                <a:latin typeface="Arial" pitchFamily="34" charset="0"/>
                <a:cs typeface="Arial" pitchFamily="34" charset="0"/>
                <a:hlinkClick r:id="rId10"/>
              </a:rPr>
              <a:t> in </a:t>
            </a:r>
            <a:r>
              <a:rPr lang="cs-CZ" sz="1800" dirty="0" err="1" smtClean="0">
                <a:solidFill>
                  <a:schemeClr val="tx1"/>
                </a:solidFill>
                <a:latin typeface="Arial" pitchFamily="34" charset="0"/>
                <a:cs typeface="Arial" pitchFamily="34" charset="0"/>
                <a:hlinkClick r:id="rId10"/>
              </a:rPr>
              <a:t>harmonized</a:t>
            </a:r>
            <a:r>
              <a:rPr lang="cs-CZ" sz="1800" dirty="0" smtClean="0">
                <a:solidFill>
                  <a:schemeClr val="tx1"/>
                </a:solidFill>
                <a:latin typeface="Arial" pitchFamily="34" charset="0"/>
                <a:cs typeface="Arial" pitchFamily="34" charset="0"/>
                <a:hlinkClick r:id="rId10"/>
              </a:rPr>
              <a:t> </a:t>
            </a:r>
            <a:r>
              <a:rPr lang="cs-CZ" sz="1800" dirty="0" err="1" smtClean="0">
                <a:solidFill>
                  <a:schemeClr val="tx1"/>
                </a:solidFill>
                <a:latin typeface="Arial" pitchFamily="34" charset="0"/>
                <a:cs typeface="Arial" pitchFamily="34" charset="0"/>
                <a:hlinkClick r:id="rId10"/>
              </a:rPr>
              <a:t>standards</a:t>
            </a:r>
            <a:r>
              <a:rPr lang="cs-CZ" sz="1800" dirty="0" smtClean="0">
                <a:solidFill>
                  <a:schemeClr val="tx1"/>
                </a:solidFill>
                <a:latin typeface="Arial" pitchFamily="34" charset="0"/>
                <a:cs typeface="Arial" pitchFamily="34" charset="0"/>
                <a:hlinkClick r:id="rId10"/>
              </a:rPr>
              <a:t> </a:t>
            </a:r>
            <a:r>
              <a:rPr lang="cs-CZ" sz="1800" dirty="0" err="1" smtClean="0">
                <a:solidFill>
                  <a:schemeClr val="tx1"/>
                </a:solidFill>
                <a:latin typeface="Arial" pitchFamily="34" charset="0"/>
                <a:cs typeface="Arial" pitchFamily="34" charset="0"/>
                <a:hlinkClick r:id="rId10"/>
              </a:rPr>
              <a:t>database</a:t>
            </a:r>
            <a:r>
              <a:rPr lang="cs-CZ" sz="1800" dirty="0" smtClean="0">
                <a:solidFill>
                  <a:schemeClr val="tx1"/>
                </a:solidFill>
                <a:latin typeface="Arial" pitchFamily="34" charset="0"/>
                <a:cs typeface="Arial" pitchFamily="34" charset="0"/>
                <a:hlinkClick r:id="rId10"/>
              </a:rPr>
              <a:t> </a:t>
            </a:r>
            <a:r>
              <a:rPr lang="cs-CZ" sz="1800" dirty="0" err="1" smtClean="0">
                <a:solidFill>
                  <a:schemeClr val="tx1"/>
                </a:solidFill>
                <a:latin typeface="Arial" pitchFamily="34" charset="0"/>
                <a:cs typeface="Arial" pitchFamily="34" charset="0"/>
                <a:hlinkClick r:id="rId10"/>
              </a:rPr>
              <a:t>for</a:t>
            </a:r>
            <a:r>
              <a:rPr lang="cs-CZ" sz="1800" dirty="0" smtClean="0">
                <a:solidFill>
                  <a:schemeClr val="tx1"/>
                </a:solidFill>
                <a:latin typeface="Arial" pitchFamily="34" charset="0"/>
                <a:cs typeface="Arial" pitchFamily="34" charset="0"/>
                <a:hlinkClick r:id="rId10"/>
              </a:rPr>
              <a:t> </a:t>
            </a:r>
            <a:r>
              <a:rPr lang="cs-CZ" sz="1800" dirty="0" err="1" smtClean="0">
                <a:solidFill>
                  <a:schemeClr val="tx1"/>
                </a:solidFill>
                <a:latin typeface="Arial" pitchFamily="34" charset="0"/>
                <a:cs typeface="Arial" pitchFamily="34" charset="0"/>
                <a:hlinkClick r:id="rId10"/>
              </a:rPr>
              <a:t>all</a:t>
            </a:r>
            <a:r>
              <a:rPr lang="cs-CZ" sz="1800" dirty="0" smtClean="0">
                <a:solidFill>
                  <a:schemeClr val="tx1"/>
                </a:solidFill>
                <a:latin typeface="Arial" pitchFamily="34" charset="0"/>
                <a:cs typeface="Arial" pitchFamily="34" charset="0"/>
                <a:hlinkClick r:id="rId10"/>
              </a:rPr>
              <a:t> </a:t>
            </a:r>
            <a:r>
              <a:rPr lang="cs-CZ" sz="1800" dirty="0" err="1" smtClean="0">
                <a:solidFill>
                  <a:schemeClr val="tx1"/>
                </a:solidFill>
                <a:latin typeface="Arial" pitchFamily="34" charset="0"/>
                <a:cs typeface="Arial" pitchFamily="34" charset="0"/>
                <a:hlinkClick r:id="rId10"/>
              </a:rPr>
              <a:t>sectors</a:t>
            </a:r>
            <a:endParaRPr lang="cs-CZ" sz="1800" dirty="0">
              <a:solidFill>
                <a:schemeClr val="tx1"/>
              </a:solidFill>
              <a:latin typeface="Arial" pitchFamily="34" charset="0"/>
              <a:cs typeface="Arial" pitchFamily="34" charset="0"/>
            </a:endParaRPr>
          </a:p>
        </p:txBody>
      </p:sp>
      <p:sp>
        <p:nvSpPr>
          <p:cNvPr id="2" name="Zástupný symbol pro zápatí 1"/>
          <p:cNvSpPr>
            <a:spLocks noGrp="1"/>
          </p:cNvSpPr>
          <p:nvPr>
            <p:ph type="ftr" sz="quarter" idx="11"/>
          </p:nvPr>
        </p:nvSpPr>
        <p:spPr/>
        <p:txBody>
          <a:bodyPr/>
          <a:lstStyle/>
          <a:p>
            <a:pPr>
              <a:defRPr/>
            </a:pPr>
            <a:endParaRPr lang="cs-CZ"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147" name="Nadpis 4"/>
          <p:cNvSpPr>
            <a:spLocks noGrp="1"/>
          </p:cNvSpPr>
          <p:nvPr>
            <p:ph type="title"/>
          </p:nvPr>
        </p:nvSpPr>
        <p:spPr bwMode="auto">
          <a:xfrm>
            <a:off x="457200" y="0"/>
            <a:ext cx="8229600" cy="1196752"/>
          </a:xfrm>
          <a:noFill/>
          <a:ln>
            <a:miter lim="800000"/>
            <a:headEnd/>
            <a:tailEnd/>
          </a:ln>
        </p:spPr>
        <p:txBody>
          <a:bodyPr vert="horz" wrap="square" lIns="91440" tIns="45720" rIns="91440" bIns="45720" numCol="1" anchorCtr="0" compatLnSpc="1">
            <a:prstTxWarp prst="textNoShape">
              <a:avLst/>
            </a:prstTxWarp>
          </a:bodyPr>
          <a:lstStyle/>
          <a:p>
            <a:pPr eaLnBrk="1" hangingPunct="1"/>
            <a:r>
              <a:rPr lang="cs-CZ" sz="2800" b="1" dirty="0" err="1" smtClean="0">
                <a:latin typeface="Arial" pitchFamily="34" charset="0"/>
                <a:cs typeface="Arial" pitchFamily="34" charset="0"/>
              </a:rPr>
              <a:t>Notification</a:t>
            </a:r>
            <a:r>
              <a:rPr lang="cs-CZ" sz="2800" b="1" dirty="0" smtClean="0">
                <a:latin typeface="Arial" pitchFamily="34" charset="0"/>
                <a:cs typeface="Arial" pitchFamily="34" charset="0"/>
              </a:rPr>
              <a:t> </a:t>
            </a:r>
            <a:r>
              <a:rPr lang="cs-CZ" sz="2800" b="1" dirty="0" err="1" smtClean="0">
                <a:latin typeface="Arial" pitchFamily="34" charset="0"/>
                <a:cs typeface="Arial" pitchFamily="34" charset="0"/>
              </a:rPr>
              <a:t>and</a:t>
            </a:r>
            <a:r>
              <a:rPr lang="cs-CZ" sz="2800" b="1" dirty="0" smtClean="0">
                <a:latin typeface="Arial" pitchFamily="34" charset="0"/>
                <a:cs typeface="Arial" pitchFamily="34" charset="0"/>
              </a:rPr>
              <a:t> </a:t>
            </a:r>
            <a:r>
              <a:rPr lang="cs-CZ" sz="2800" b="1" dirty="0" err="1" smtClean="0">
                <a:latin typeface="Arial" pitchFamily="34" charset="0"/>
                <a:cs typeface="Arial" pitchFamily="34" charset="0"/>
              </a:rPr>
              <a:t>designation</a:t>
            </a:r>
            <a:endParaRPr lang="cs-CZ" sz="2800" b="1" dirty="0" smtClean="0">
              <a:latin typeface="Arial" pitchFamily="34" charset="0"/>
              <a:cs typeface="Arial" pitchFamily="34" charset="0"/>
            </a:endParaRPr>
          </a:p>
        </p:txBody>
      </p:sp>
      <p:sp>
        <p:nvSpPr>
          <p:cNvPr id="6148" name="Zástupný symbol pro obsah 5"/>
          <p:cNvSpPr>
            <a:spLocks noGrp="1"/>
          </p:cNvSpPr>
          <p:nvPr>
            <p:ph idx="1"/>
          </p:nvPr>
        </p:nvSpPr>
        <p:spPr bwMode="auto">
          <a:noFill/>
          <a:ln>
            <a:miter lim="800000"/>
            <a:headEnd/>
            <a:tailEnd/>
          </a:ln>
        </p:spPr>
        <p:txBody>
          <a:bodyPr vert="horz" wrap="square" lIns="91440" tIns="45720" rIns="91440" bIns="45720" numCol="1" anchor="t" anchorCtr="0" compatLnSpc="1">
            <a:prstTxWarp prst="textNoShape">
              <a:avLst/>
            </a:prstTxWarp>
            <a:normAutofit fontScale="92500" lnSpcReduction="20000"/>
          </a:bodyPr>
          <a:lstStyle/>
          <a:p>
            <a:pPr marL="72000" indent="0">
              <a:buNone/>
            </a:pPr>
            <a:r>
              <a:rPr lang="en-US" sz="1800" b="1" dirty="0" smtClean="0">
                <a:solidFill>
                  <a:schemeClr val="tx1"/>
                </a:solidFill>
                <a:latin typeface="Arial" pitchFamily="34" charset="0"/>
                <a:cs typeface="Arial" pitchFamily="34" charset="0"/>
              </a:rPr>
              <a:t>Notification</a:t>
            </a:r>
            <a:r>
              <a:rPr lang="en-US" sz="1800" dirty="0" smtClean="0">
                <a:solidFill>
                  <a:schemeClr val="tx1"/>
                </a:solidFill>
                <a:latin typeface="Arial" pitchFamily="34" charset="0"/>
                <a:cs typeface="Arial" pitchFamily="34" charset="0"/>
              </a:rPr>
              <a:t> is an act whereby a Member State informs the Commission and the other Member States that a body, which fulfils the relevant requirements, has been designated to carry out conformity assessment according to a directive. Notification of Notified Bodies and their withdrawal are the responsibility of the notifying Member State.</a:t>
            </a:r>
            <a:endParaRPr lang="cs-CZ" sz="1800" dirty="0" smtClean="0">
              <a:solidFill>
                <a:schemeClr val="tx1"/>
              </a:solidFill>
              <a:latin typeface="Arial" pitchFamily="34" charset="0"/>
              <a:cs typeface="Arial" pitchFamily="34" charset="0"/>
            </a:endParaRPr>
          </a:p>
          <a:p>
            <a:pPr>
              <a:buNone/>
            </a:pPr>
            <a:endParaRPr lang="cs-CZ" sz="1800" b="1" dirty="0" smtClean="0">
              <a:solidFill>
                <a:schemeClr val="tx1"/>
              </a:solidFill>
              <a:latin typeface="Arial" pitchFamily="34" charset="0"/>
              <a:cs typeface="Arial" pitchFamily="34" charset="0"/>
            </a:endParaRPr>
          </a:p>
          <a:p>
            <a:pPr marL="72000" indent="0">
              <a:buNone/>
            </a:pPr>
            <a:r>
              <a:rPr lang="cs-CZ" sz="1800" b="1" dirty="0" err="1">
                <a:solidFill>
                  <a:schemeClr val="tx1"/>
                </a:solidFill>
                <a:latin typeface="Arial" pitchFamily="34" charset="0"/>
                <a:cs typeface="Arial" pitchFamily="34" charset="0"/>
              </a:rPr>
              <a:t>Notification</a:t>
            </a:r>
            <a:r>
              <a:rPr lang="cs-CZ" sz="1800" b="1" dirty="0">
                <a:solidFill>
                  <a:schemeClr val="tx1"/>
                </a:solidFill>
                <a:latin typeface="Arial" pitchFamily="34" charset="0"/>
                <a:cs typeface="Arial" pitchFamily="34" charset="0"/>
              </a:rPr>
              <a:t> </a:t>
            </a:r>
            <a:r>
              <a:rPr lang="cs-CZ" sz="1800" b="1" dirty="0" err="1">
                <a:solidFill>
                  <a:schemeClr val="tx1"/>
                </a:solidFill>
                <a:latin typeface="Arial" pitchFamily="34" charset="0"/>
                <a:cs typeface="Arial" pitchFamily="34" charset="0"/>
              </a:rPr>
              <a:t>and</a:t>
            </a:r>
            <a:r>
              <a:rPr lang="cs-CZ" sz="1800" b="1" dirty="0">
                <a:solidFill>
                  <a:schemeClr val="tx1"/>
                </a:solidFill>
                <a:latin typeface="Arial" pitchFamily="34" charset="0"/>
                <a:cs typeface="Arial" pitchFamily="34" charset="0"/>
              </a:rPr>
              <a:t> </a:t>
            </a:r>
            <a:r>
              <a:rPr lang="cs-CZ" sz="1800" b="1" dirty="0" err="1">
                <a:solidFill>
                  <a:schemeClr val="tx1"/>
                </a:solidFill>
                <a:latin typeface="Arial" pitchFamily="34" charset="0"/>
                <a:cs typeface="Arial" pitchFamily="34" charset="0"/>
              </a:rPr>
              <a:t>designation</a:t>
            </a:r>
            <a:r>
              <a:rPr lang="cs-CZ" sz="1800" b="1" dirty="0">
                <a:solidFill>
                  <a:schemeClr val="tx1"/>
                </a:solidFill>
                <a:latin typeface="Arial" pitchFamily="34" charset="0"/>
                <a:cs typeface="Arial" pitchFamily="34" charset="0"/>
              </a:rPr>
              <a:t> </a:t>
            </a:r>
            <a:r>
              <a:rPr lang="cs-CZ" sz="1800" b="1" dirty="0" err="1">
                <a:solidFill>
                  <a:schemeClr val="tx1"/>
                </a:solidFill>
                <a:latin typeface="Arial" pitchFamily="34" charset="0"/>
                <a:cs typeface="Arial" pitchFamily="34" charset="0"/>
              </a:rPr>
              <a:t>procedures</a:t>
            </a:r>
            <a:r>
              <a:rPr lang="cs-CZ" sz="1800" b="1" dirty="0">
                <a:solidFill>
                  <a:schemeClr val="tx1"/>
                </a:solidFill>
                <a:latin typeface="Arial" pitchFamily="34" charset="0"/>
                <a:cs typeface="Arial" pitchFamily="34" charset="0"/>
              </a:rPr>
              <a:t> </a:t>
            </a:r>
            <a:r>
              <a:rPr lang="cs-CZ" sz="1800" dirty="0">
                <a:solidFill>
                  <a:schemeClr val="tx1"/>
                </a:solidFill>
                <a:latin typeface="Arial" pitchFamily="34" charset="0"/>
                <a:cs typeface="Arial" pitchFamily="34" charset="0"/>
              </a:rPr>
              <a:t>had to </a:t>
            </a:r>
            <a:r>
              <a:rPr lang="cs-CZ" sz="1800" dirty="0" err="1">
                <a:solidFill>
                  <a:schemeClr val="tx1"/>
                </a:solidFill>
                <a:latin typeface="Arial" pitchFamily="34" charset="0"/>
                <a:cs typeface="Arial" pitchFamily="34" charset="0"/>
              </a:rPr>
              <a:t>be</a:t>
            </a:r>
            <a:r>
              <a:rPr lang="cs-CZ" sz="1800" dirty="0">
                <a:solidFill>
                  <a:schemeClr val="tx1"/>
                </a:solidFill>
                <a:latin typeface="Arial" pitchFamily="34" charset="0"/>
                <a:cs typeface="Arial" pitchFamily="34" charset="0"/>
              </a:rPr>
              <a:t> </a:t>
            </a:r>
            <a:r>
              <a:rPr lang="cs-CZ" sz="1800" dirty="0" err="1">
                <a:solidFill>
                  <a:schemeClr val="tx1"/>
                </a:solidFill>
                <a:latin typeface="Arial" pitchFamily="34" charset="0"/>
                <a:cs typeface="Arial" pitchFamily="34" charset="0"/>
              </a:rPr>
              <a:t>approved</a:t>
            </a:r>
            <a:r>
              <a:rPr lang="cs-CZ" sz="1800" dirty="0">
                <a:solidFill>
                  <a:schemeClr val="tx1"/>
                </a:solidFill>
                <a:latin typeface="Arial" pitchFamily="34" charset="0"/>
                <a:cs typeface="Arial" pitchFamily="34" charset="0"/>
              </a:rPr>
              <a:t> by </a:t>
            </a:r>
            <a:r>
              <a:rPr lang="cs-CZ" sz="1800" dirty="0" err="1">
                <a:solidFill>
                  <a:schemeClr val="tx1"/>
                </a:solidFill>
                <a:latin typeface="Arial" pitchFamily="34" charset="0"/>
                <a:cs typeface="Arial" pitchFamily="34" charset="0"/>
              </a:rPr>
              <a:t>the</a:t>
            </a:r>
            <a:r>
              <a:rPr lang="cs-CZ" sz="1800" dirty="0">
                <a:solidFill>
                  <a:schemeClr val="tx1"/>
                </a:solidFill>
                <a:latin typeface="Arial" pitchFamily="34" charset="0"/>
                <a:cs typeface="Arial" pitchFamily="34" charset="0"/>
              </a:rPr>
              <a:t> </a:t>
            </a:r>
            <a:r>
              <a:rPr lang="cs-CZ" sz="1800" dirty="0" err="1">
                <a:solidFill>
                  <a:schemeClr val="tx1"/>
                </a:solidFill>
                <a:latin typeface="Arial" pitchFamily="34" charset="0"/>
                <a:cs typeface="Arial" pitchFamily="34" charset="0"/>
              </a:rPr>
              <a:t>Commission</a:t>
            </a:r>
            <a:r>
              <a:rPr lang="cs-CZ" sz="1800" dirty="0">
                <a:solidFill>
                  <a:schemeClr val="tx1"/>
                </a:solidFill>
                <a:latin typeface="Arial" pitchFamily="34" charset="0"/>
                <a:cs typeface="Arial" pitchFamily="34" charset="0"/>
              </a:rPr>
              <a:t> </a:t>
            </a:r>
            <a:r>
              <a:rPr lang="cs-CZ" sz="1800" dirty="0" smtClean="0">
                <a:solidFill>
                  <a:schemeClr val="tx1"/>
                </a:solidFill>
                <a:latin typeface="Arial" pitchFamily="34" charset="0"/>
                <a:cs typeface="Arial" pitchFamily="34" charset="0"/>
              </a:rPr>
              <a:t>prior to </a:t>
            </a:r>
            <a:r>
              <a:rPr lang="cs-CZ" sz="1800" dirty="0" err="1" smtClean="0">
                <a:solidFill>
                  <a:schemeClr val="tx1"/>
                </a:solidFill>
                <a:latin typeface="Arial" pitchFamily="34" charset="0"/>
                <a:cs typeface="Arial" pitchFamily="34" charset="0"/>
              </a:rPr>
              <a:t>the</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notifying</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Member</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states</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have</a:t>
            </a:r>
            <a:r>
              <a:rPr lang="cs-CZ" sz="1800" dirty="0" smtClean="0">
                <a:solidFill>
                  <a:schemeClr val="tx1"/>
                </a:solidFill>
                <a:latin typeface="Arial" pitchFamily="34" charset="0"/>
                <a:cs typeface="Arial" pitchFamily="34" charset="0"/>
              </a:rPr>
              <a:t> to </a:t>
            </a:r>
            <a:r>
              <a:rPr lang="cs-CZ" sz="1800" dirty="0" err="1" smtClean="0">
                <a:solidFill>
                  <a:schemeClr val="tx1"/>
                </a:solidFill>
                <a:latin typeface="Arial" pitchFamily="34" charset="0"/>
                <a:cs typeface="Arial" pitchFamily="34" charset="0"/>
              </a:rPr>
              <a:t>describe</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thei</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way</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how</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they</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treat</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the</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subjects</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applying</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for</a:t>
            </a:r>
            <a:r>
              <a:rPr lang="cs-CZ" sz="1800" dirty="0" smtClean="0">
                <a:solidFill>
                  <a:schemeClr val="tx1"/>
                </a:solidFill>
                <a:latin typeface="Arial" pitchFamily="34" charset="0"/>
                <a:cs typeface="Arial" pitchFamily="34" charset="0"/>
              </a:rPr>
              <a:t> a role </a:t>
            </a:r>
            <a:r>
              <a:rPr lang="cs-CZ" sz="1800" dirty="0" err="1" smtClean="0">
                <a:solidFill>
                  <a:schemeClr val="tx1"/>
                </a:solidFill>
                <a:latin typeface="Arial" pitchFamily="34" charset="0"/>
                <a:cs typeface="Arial" pitchFamily="34" charset="0"/>
              </a:rPr>
              <a:t>of</a:t>
            </a:r>
            <a:r>
              <a:rPr lang="cs-CZ" sz="1800" dirty="0" smtClean="0">
                <a:solidFill>
                  <a:schemeClr val="tx1"/>
                </a:solidFill>
                <a:latin typeface="Arial" pitchFamily="34" charset="0"/>
                <a:cs typeface="Arial" pitchFamily="34" charset="0"/>
              </a:rPr>
              <a:t> a NB. </a:t>
            </a:r>
            <a:r>
              <a:rPr lang="cs-CZ" sz="1800" dirty="0" err="1" smtClean="0">
                <a:solidFill>
                  <a:schemeClr val="tx1"/>
                </a:solidFill>
                <a:latin typeface="Arial" pitchFamily="34" charset="0"/>
                <a:cs typeface="Arial" pitchFamily="34" charset="0"/>
              </a:rPr>
              <a:t>An</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important</a:t>
            </a:r>
            <a:r>
              <a:rPr lang="cs-CZ" sz="1800" dirty="0" smtClean="0">
                <a:solidFill>
                  <a:schemeClr val="tx1"/>
                </a:solidFill>
                <a:latin typeface="Arial" pitchFamily="34" charset="0"/>
                <a:cs typeface="Arial" pitchFamily="34" charset="0"/>
              </a:rPr>
              <a:t> part </a:t>
            </a:r>
            <a:r>
              <a:rPr lang="cs-CZ" sz="1800" dirty="0" err="1" smtClean="0">
                <a:solidFill>
                  <a:schemeClr val="tx1"/>
                </a:solidFill>
                <a:latin typeface="Arial" pitchFamily="34" charset="0"/>
                <a:cs typeface="Arial" pitchFamily="34" charset="0"/>
              </a:rPr>
              <a:t>of</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this</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procedure</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is</a:t>
            </a:r>
            <a:r>
              <a:rPr lang="cs-CZ" sz="1800" dirty="0" smtClean="0">
                <a:solidFill>
                  <a:schemeClr val="tx1"/>
                </a:solidFill>
                <a:latin typeface="Arial" pitchFamily="34" charset="0"/>
                <a:cs typeface="Arial" pitchFamily="34" charset="0"/>
              </a:rPr>
              <a:t> a </a:t>
            </a:r>
            <a:r>
              <a:rPr lang="cs-CZ" sz="1800" dirty="0" err="1" smtClean="0">
                <a:solidFill>
                  <a:schemeClr val="tx1"/>
                </a:solidFill>
                <a:latin typeface="Arial" pitchFamily="34" charset="0"/>
                <a:cs typeface="Arial" pitchFamily="34" charset="0"/>
              </a:rPr>
              <a:t>declaration</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whether</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the</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notification</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will</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be</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based</a:t>
            </a:r>
            <a:r>
              <a:rPr lang="cs-CZ" sz="1800" dirty="0" smtClean="0">
                <a:solidFill>
                  <a:schemeClr val="tx1"/>
                </a:solidFill>
                <a:latin typeface="Arial" pitchFamily="34" charset="0"/>
                <a:cs typeface="Arial" pitchFamily="34" charset="0"/>
              </a:rPr>
              <a:t> on </a:t>
            </a:r>
            <a:r>
              <a:rPr lang="cs-CZ" sz="1800" dirty="0" err="1" smtClean="0">
                <a:solidFill>
                  <a:schemeClr val="tx1"/>
                </a:solidFill>
                <a:latin typeface="Arial" pitchFamily="34" charset="0"/>
                <a:cs typeface="Arial" pitchFamily="34" charset="0"/>
              </a:rPr>
              <a:t>accreditation</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and</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which</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accreditation</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standards</a:t>
            </a:r>
            <a:r>
              <a:rPr lang="cs-CZ" sz="1800" dirty="0" smtClean="0">
                <a:solidFill>
                  <a:schemeClr val="tx1"/>
                </a:solidFill>
                <a:latin typeface="Arial" pitchFamily="34" charset="0"/>
                <a:cs typeface="Arial" pitchFamily="34" charset="0"/>
              </a:rPr>
              <a:t> EN ISO/IEC 17000 </a:t>
            </a:r>
            <a:r>
              <a:rPr lang="cs-CZ" sz="1800" dirty="0" err="1" smtClean="0">
                <a:solidFill>
                  <a:schemeClr val="tx1"/>
                </a:solidFill>
                <a:latin typeface="Arial" pitchFamily="34" charset="0"/>
                <a:cs typeface="Arial" pitchFamily="34" charset="0"/>
              </a:rPr>
              <a:t>will</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be</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preferred</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or</a:t>
            </a:r>
            <a:r>
              <a:rPr lang="cs-CZ" sz="1800" dirty="0" smtClean="0">
                <a:solidFill>
                  <a:schemeClr val="tx1"/>
                </a:solidFill>
                <a:latin typeface="Arial" pitchFamily="34" charset="0"/>
                <a:cs typeface="Arial" pitchFamily="34" charset="0"/>
              </a:rPr>
              <a:t> not. </a:t>
            </a:r>
            <a:r>
              <a:rPr lang="cs-CZ" sz="1800" dirty="0" err="1" smtClean="0">
                <a:solidFill>
                  <a:schemeClr val="tx1"/>
                </a:solidFill>
                <a:latin typeface="Arial" pitchFamily="34" charset="0"/>
                <a:cs typeface="Arial" pitchFamily="34" charset="0"/>
              </a:rPr>
              <a:t>The</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Commission</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strongly</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prefers</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the</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accreditation</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way</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All</a:t>
            </a:r>
            <a:r>
              <a:rPr lang="cs-CZ" sz="1800" dirty="0" smtClean="0">
                <a:solidFill>
                  <a:schemeClr val="tx1"/>
                </a:solidFill>
                <a:latin typeface="Arial" pitchFamily="34" charset="0"/>
                <a:cs typeface="Arial" pitchFamily="34" charset="0"/>
              </a:rPr>
              <a:t> </a:t>
            </a:r>
            <a:r>
              <a:rPr lang="cs-CZ" sz="1800" dirty="0" err="1">
                <a:solidFill>
                  <a:schemeClr val="tx1"/>
                </a:solidFill>
                <a:latin typeface="Arial" pitchFamily="34" charset="0"/>
                <a:cs typeface="Arial" pitchFamily="34" charset="0"/>
              </a:rPr>
              <a:t>notification</a:t>
            </a:r>
            <a:r>
              <a:rPr lang="cs-CZ" sz="1800" dirty="0">
                <a:solidFill>
                  <a:schemeClr val="tx1"/>
                </a:solidFill>
                <a:latin typeface="Arial" pitchFamily="34" charset="0"/>
                <a:cs typeface="Arial" pitchFamily="34" charset="0"/>
              </a:rPr>
              <a:t> </a:t>
            </a:r>
            <a:r>
              <a:rPr lang="cs-CZ" sz="1800" dirty="0" err="1">
                <a:solidFill>
                  <a:schemeClr val="tx1"/>
                </a:solidFill>
                <a:latin typeface="Arial" pitchFamily="34" charset="0"/>
                <a:cs typeface="Arial" pitchFamily="34" charset="0"/>
              </a:rPr>
              <a:t>procedures</a:t>
            </a:r>
            <a:r>
              <a:rPr lang="cs-CZ" sz="1800" dirty="0">
                <a:solidFill>
                  <a:schemeClr val="tx1"/>
                </a:solidFill>
                <a:latin typeface="Arial" pitchFamily="34" charset="0"/>
                <a:cs typeface="Arial" pitchFamily="34" charset="0"/>
              </a:rPr>
              <a:t> </a:t>
            </a:r>
            <a:r>
              <a:rPr lang="cs-CZ" sz="1800" dirty="0" err="1">
                <a:solidFill>
                  <a:schemeClr val="tx1"/>
                </a:solidFill>
                <a:latin typeface="Arial" pitchFamily="34" charset="0"/>
                <a:cs typeface="Arial" pitchFamily="34" charset="0"/>
              </a:rPr>
              <a:t>of</a:t>
            </a:r>
            <a:r>
              <a:rPr lang="cs-CZ" sz="1800" dirty="0">
                <a:solidFill>
                  <a:schemeClr val="tx1"/>
                </a:solidFill>
                <a:latin typeface="Arial" pitchFamily="34" charset="0"/>
                <a:cs typeface="Arial" pitchFamily="34" charset="0"/>
              </a:rPr>
              <a:t> </a:t>
            </a:r>
            <a:r>
              <a:rPr lang="cs-CZ" sz="1800" dirty="0" err="1">
                <a:solidFill>
                  <a:schemeClr val="tx1"/>
                </a:solidFill>
                <a:latin typeface="Arial" pitchFamily="34" charset="0"/>
                <a:cs typeface="Arial" pitchFamily="34" charset="0"/>
              </a:rPr>
              <a:t>Member</a:t>
            </a:r>
            <a:r>
              <a:rPr lang="cs-CZ" sz="1800" dirty="0">
                <a:solidFill>
                  <a:schemeClr val="tx1"/>
                </a:solidFill>
                <a:latin typeface="Arial" pitchFamily="34" charset="0"/>
                <a:cs typeface="Arial" pitchFamily="34" charset="0"/>
              </a:rPr>
              <a:t> </a:t>
            </a:r>
            <a:r>
              <a:rPr lang="cs-CZ" sz="1800" dirty="0" err="1">
                <a:solidFill>
                  <a:schemeClr val="tx1"/>
                </a:solidFill>
                <a:latin typeface="Arial" pitchFamily="34" charset="0"/>
                <a:cs typeface="Arial" pitchFamily="34" charset="0"/>
              </a:rPr>
              <a:t>States</a:t>
            </a:r>
            <a:r>
              <a:rPr lang="cs-CZ" sz="1800" dirty="0">
                <a:solidFill>
                  <a:schemeClr val="tx1"/>
                </a:solidFill>
                <a:latin typeface="Arial" pitchFamily="34" charset="0"/>
                <a:cs typeface="Arial" pitchFamily="34" charset="0"/>
              </a:rPr>
              <a:t> are </a:t>
            </a:r>
            <a:r>
              <a:rPr lang="cs-CZ" sz="1800" dirty="0" err="1">
                <a:solidFill>
                  <a:schemeClr val="tx1"/>
                </a:solidFill>
                <a:latin typeface="Arial" pitchFamily="34" charset="0"/>
                <a:cs typeface="Arial" pitchFamily="34" charset="0"/>
              </a:rPr>
              <a:t>collected</a:t>
            </a:r>
            <a:r>
              <a:rPr lang="cs-CZ" sz="1800" dirty="0">
                <a:solidFill>
                  <a:schemeClr val="tx1"/>
                </a:solidFill>
                <a:latin typeface="Arial" pitchFamily="34" charset="0"/>
                <a:cs typeface="Arial" pitchFamily="34" charset="0"/>
              </a:rPr>
              <a:t> in NANDO </a:t>
            </a:r>
            <a:r>
              <a:rPr lang="cs-CZ" sz="1800" dirty="0" err="1">
                <a:solidFill>
                  <a:schemeClr val="tx1"/>
                </a:solidFill>
                <a:latin typeface="Arial" pitchFamily="34" charset="0"/>
                <a:cs typeface="Arial" pitchFamily="34" charset="0"/>
              </a:rPr>
              <a:t>and</a:t>
            </a:r>
            <a:r>
              <a:rPr lang="cs-CZ" sz="1800" dirty="0">
                <a:solidFill>
                  <a:schemeClr val="tx1"/>
                </a:solidFill>
                <a:latin typeface="Arial" pitchFamily="34" charset="0"/>
                <a:cs typeface="Arial" pitchFamily="34" charset="0"/>
              </a:rPr>
              <a:t> </a:t>
            </a:r>
            <a:r>
              <a:rPr lang="cs-CZ" sz="1800" dirty="0" err="1">
                <a:solidFill>
                  <a:schemeClr val="tx1"/>
                </a:solidFill>
                <a:latin typeface="Arial" pitchFamily="34" charset="0"/>
                <a:cs typeface="Arial" pitchFamily="34" charset="0"/>
              </a:rPr>
              <a:t>can</a:t>
            </a:r>
            <a:r>
              <a:rPr lang="cs-CZ" sz="1800" dirty="0">
                <a:solidFill>
                  <a:schemeClr val="tx1"/>
                </a:solidFill>
                <a:latin typeface="Arial" pitchFamily="34" charset="0"/>
                <a:cs typeface="Arial" pitchFamily="34" charset="0"/>
              </a:rPr>
              <a:t> </a:t>
            </a:r>
            <a:r>
              <a:rPr lang="cs-CZ" sz="1800" dirty="0" err="1">
                <a:solidFill>
                  <a:schemeClr val="tx1"/>
                </a:solidFill>
                <a:latin typeface="Arial" pitchFamily="34" charset="0"/>
                <a:cs typeface="Arial" pitchFamily="34" charset="0"/>
              </a:rPr>
              <a:t>be</a:t>
            </a:r>
            <a:r>
              <a:rPr lang="cs-CZ" sz="1800" dirty="0">
                <a:solidFill>
                  <a:schemeClr val="tx1"/>
                </a:solidFill>
                <a:latin typeface="Arial" pitchFamily="34" charset="0"/>
                <a:cs typeface="Arial" pitchFamily="34" charset="0"/>
              </a:rPr>
              <a:t> </a:t>
            </a:r>
            <a:r>
              <a:rPr lang="cs-CZ" sz="1800" dirty="0" err="1">
                <a:solidFill>
                  <a:schemeClr val="tx1"/>
                </a:solidFill>
                <a:latin typeface="Arial" pitchFamily="34" charset="0"/>
                <a:cs typeface="Arial" pitchFamily="34" charset="0"/>
              </a:rPr>
              <a:t>viewed</a:t>
            </a:r>
            <a:r>
              <a:rPr lang="cs-CZ" sz="1800" dirty="0">
                <a:solidFill>
                  <a:schemeClr val="tx1"/>
                </a:solidFill>
                <a:latin typeface="Arial" pitchFamily="34" charset="0"/>
                <a:cs typeface="Arial" pitchFamily="34" charset="0"/>
              </a:rPr>
              <a:t> </a:t>
            </a:r>
            <a:r>
              <a:rPr lang="cs-CZ" sz="1800" dirty="0" err="1">
                <a:solidFill>
                  <a:schemeClr val="tx1"/>
                </a:solidFill>
                <a:latin typeface="Arial" pitchFamily="34" charset="0"/>
                <a:cs typeface="Arial" pitchFamily="34" charset="0"/>
              </a:rPr>
              <a:t>under</a:t>
            </a:r>
            <a:r>
              <a:rPr lang="cs-CZ" sz="1800" dirty="0">
                <a:solidFill>
                  <a:schemeClr val="tx1"/>
                </a:solidFill>
                <a:latin typeface="Arial" pitchFamily="34" charset="0"/>
                <a:cs typeface="Arial" pitchFamily="34" charset="0"/>
              </a:rPr>
              <a:t> </a:t>
            </a:r>
            <a:r>
              <a:rPr lang="cs-CZ" sz="1800" dirty="0" err="1">
                <a:solidFill>
                  <a:schemeClr val="tx1"/>
                </a:solidFill>
                <a:latin typeface="Arial" pitchFamily="34" charset="0"/>
                <a:cs typeface="Arial" pitchFamily="34" charset="0"/>
                <a:hlinkClick r:id="rId2"/>
              </a:rPr>
              <a:t>this</a:t>
            </a:r>
            <a:r>
              <a:rPr lang="cs-CZ" sz="1800" dirty="0">
                <a:solidFill>
                  <a:schemeClr val="tx1"/>
                </a:solidFill>
                <a:latin typeface="Arial" pitchFamily="34" charset="0"/>
                <a:cs typeface="Arial" pitchFamily="34" charset="0"/>
                <a:hlinkClick r:id="rId2"/>
              </a:rPr>
              <a:t> </a:t>
            </a:r>
            <a:r>
              <a:rPr lang="cs-CZ" sz="1800" dirty="0">
                <a:solidFill>
                  <a:schemeClr val="tx1"/>
                </a:solidFill>
                <a:latin typeface="Arial" pitchFamily="34" charset="0"/>
                <a:cs typeface="Arial" pitchFamily="34" charset="0"/>
              </a:rPr>
              <a:t>link.</a:t>
            </a:r>
          </a:p>
          <a:p>
            <a:pPr lvl="0">
              <a:buNone/>
            </a:pPr>
            <a:endParaRPr lang="cs-CZ" sz="1800" dirty="0" smtClean="0">
              <a:solidFill>
                <a:schemeClr val="tx1"/>
              </a:solidFill>
              <a:latin typeface="Arial" pitchFamily="34" charset="0"/>
              <a:cs typeface="Arial" pitchFamily="34" charset="0"/>
            </a:endParaRPr>
          </a:p>
          <a:p>
            <a:pPr lvl="0">
              <a:buNone/>
            </a:pPr>
            <a:r>
              <a:rPr lang="cs-CZ" sz="1800" dirty="0" smtClean="0">
                <a:solidFill>
                  <a:schemeClr val="tx1"/>
                </a:solidFill>
                <a:latin typeface="Arial" pitchFamily="34" charset="0"/>
                <a:cs typeface="Arial" pitchFamily="34" charset="0"/>
              </a:rPr>
              <a:t>NOTE: </a:t>
            </a:r>
            <a:r>
              <a:rPr lang="cs-CZ" sz="1800" dirty="0" err="1" smtClean="0">
                <a:solidFill>
                  <a:schemeClr val="tx1"/>
                </a:solidFill>
                <a:latin typeface="Arial" pitchFamily="34" charset="0"/>
                <a:cs typeface="Arial" pitchFamily="34" charset="0"/>
              </a:rPr>
              <a:t>If</a:t>
            </a:r>
            <a:r>
              <a:rPr lang="cs-CZ" sz="1800" dirty="0" smtClean="0">
                <a:solidFill>
                  <a:schemeClr val="tx1"/>
                </a:solidFill>
                <a:latin typeface="Arial" pitchFamily="34" charset="0"/>
                <a:cs typeface="Arial" pitchFamily="34" charset="0"/>
              </a:rPr>
              <a:t> a </a:t>
            </a:r>
            <a:r>
              <a:rPr lang="cs-CZ" sz="1800" dirty="0" err="1" smtClean="0">
                <a:solidFill>
                  <a:schemeClr val="tx1"/>
                </a:solidFill>
                <a:latin typeface="Arial" pitchFamily="34" charset="0"/>
                <a:cs typeface="Arial" pitchFamily="34" charset="0"/>
              </a:rPr>
              <a:t>subject</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wants</a:t>
            </a:r>
            <a:r>
              <a:rPr lang="cs-CZ" sz="1800" dirty="0" smtClean="0">
                <a:solidFill>
                  <a:schemeClr val="tx1"/>
                </a:solidFill>
                <a:latin typeface="Arial" pitchFamily="34" charset="0"/>
                <a:cs typeface="Arial" pitchFamily="34" charset="0"/>
              </a:rPr>
              <a:t> to </a:t>
            </a:r>
            <a:r>
              <a:rPr lang="cs-CZ" sz="1800" dirty="0" err="1" smtClean="0">
                <a:solidFill>
                  <a:schemeClr val="tx1"/>
                </a:solidFill>
                <a:latin typeface="Arial" pitchFamily="34" charset="0"/>
                <a:cs typeface="Arial" pitchFamily="34" charset="0"/>
              </a:rPr>
              <a:t>be</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notified</a:t>
            </a:r>
            <a:r>
              <a:rPr lang="cs-CZ" sz="1800" dirty="0" smtClean="0">
                <a:solidFill>
                  <a:schemeClr val="tx1"/>
                </a:solidFill>
                <a:latin typeface="Arial" pitchFamily="34" charset="0"/>
                <a:cs typeface="Arial" pitchFamily="34" charset="0"/>
              </a:rPr>
              <a:t> as NB </a:t>
            </a:r>
            <a:r>
              <a:rPr lang="cs-CZ" sz="1800" dirty="0" err="1" smtClean="0">
                <a:solidFill>
                  <a:schemeClr val="tx1"/>
                </a:solidFill>
                <a:latin typeface="Arial" pitchFamily="34" charset="0"/>
                <a:cs typeface="Arial" pitchFamily="34" charset="0"/>
              </a:rPr>
              <a:t>and</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designated</a:t>
            </a:r>
            <a:r>
              <a:rPr lang="cs-CZ" sz="1800" dirty="0" smtClean="0">
                <a:solidFill>
                  <a:schemeClr val="tx1"/>
                </a:solidFill>
                <a:latin typeface="Arial" pitchFamily="34" charset="0"/>
                <a:cs typeface="Arial" pitchFamily="34" charset="0"/>
              </a:rPr>
              <a:t> as TAB </a:t>
            </a:r>
            <a:r>
              <a:rPr lang="cs-CZ" sz="1800" dirty="0" err="1" smtClean="0">
                <a:solidFill>
                  <a:schemeClr val="tx1"/>
                </a:solidFill>
                <a:latin typeface="Arial" pitchFamily="34" charset="0"/>
                <a:cs typeface="Arial" pitchFamily="34" charset="0"/>
              </a:rPr>
              <a:t>at</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the</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same</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time</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it</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is</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necessary</a:t>
            </a:r>
            <a:r>
              <a:rPr lang="cs-CZ" sz="1800" dirty="0" smtClean="0">
                <a:solidFill>
                  <a:schemeClr val="tx1"/>
                </a:solidFill>
                <a:latin typeface="Arial" pitchFamily="34" charset="0"/>
                <a:cs typeface="Arial" pitchFamily="34" charset="0"/>
              </a:rPr>
              <a:t> to </a:t>
            </a:r>
            <a:r>
              <a:rPr lang="cs-CZ" sz="1800" dirty="0" err="1" smtClean="0">
                <a:solidFill>
                  <a:schemeClr val="tx1"/>
                </a:solidFill>
                <a:latin typeface="Arial" pitchFamily="34" charset="0"/>
                <a:cs typeface="Arial" pitchFamily="34" charset="0"/>
              </a:rPr>
              <a:t>submit</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an</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organizational</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scheme</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which</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clearly</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shows</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how</a:t>
            </a:r>
            <a:r>
              <a:rPr lang="cs-CZ" sz="1800" dirty="0" smtClean="0">
                <a:solidFill>
                  <a:schemeClr val="tx1"/>
                </a:solidFill>
                <a:latin typeface="Arial" pitchFamily="34" charset="0"/>
                <a:cs typeface="Arial" pitchFamily="34" charset="0"/>
              </a:rPr>
              <a:t> these </a:t>
            </a:r>
            <a:r>
              <a:rPr lang="cs-CZ" sz="1800" dirty="0" err="1" smtClean="0">
                <a:solidFill>
                  <a:schemeClr val="tx1"/>
                </a:solidFill>
                <a:latin typeface="Arial" pitchFamily="34" charset="0"/>
                <a:cs typeface="Arial" pitchFamily="34" charset="0"/>
              </a:rPr>
              <a:t>two</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roles</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will</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be</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managed</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separately</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and</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independently</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It</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was</a:t>
            </a:r>
            <a:r>
              <a:rPr lang="cs-CZ" sz="1800" dirty="0" smtClean="0">
                <a:solidFill>
                  <a:schemeClr val="tx1"/>
                </a:solidFill>
                <a:latin typeface="Arial" pitchFamily="34" charset="0"/>
                <a:cs typeface="Arial" pitchFamily="34" charset="0"/>
              </a:rPr>
              <a:t> a case </a:t>
            </a:r>
            <a:r>
              <a:rPr lang="cs-CZ" sz="1800" dirty="0" err="1" smtClean="0">
                <a:solidFill>
                  <a:schemeClr val="tx1"/>
                </a:solidFill>
                <a:latin typeface="Arial" pitchFamily="34" charset="0"/>
                <a:cs typeface="Arial" pitchFamily="34" charset="0"/>
              </a:rPr>
              <a:t>of</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both</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Czech</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TABs</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and</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the</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Commission</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was</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very</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careful</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when</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assessing</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their</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organizational</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schemes</a:t>
            </a:r>
            <a:r>
              <a:rPr lang="cs-CZ" sz="1800" dirty="0" smtClean="0">
                <a:solidFill>
                  <a:schemeClr val="tx1"/>
                </a:solidFill>
                <a:latin typeface="Arial" pitchFamily="34" charset="0"/>
                <a:cs typeface="Arial" pitchFamily="34" charset="0"/>
              </a:rPr>
              <a:t>.</a:t>
            </a:r>
          </a:p>
          <a:p>
            <a:endParaRPr lang="cs-CZ" sz="1600" dirty="0" smtClean="0"/>
          </a:p>
          <a:p>
            <a:pPr>
              <a:buNone/>
            </a:pPr>
            <a:endParaRPr lang="cs-CZ" sz="1600" dirty="0" smtClean="0"/>
          </a:p>
        </p:txBody>
      </p:sp>
      <p:sp>
        <p:nvSpPr>
          <p:cNvPr id="2" name="Zástupný symbol pro zápatí 1"/>
          <p:cNvSpPr>
            <a:spLocks noGrp="1"/>
          </p:cNvSpPr>
          <p:nvPr>
            <p:ph type="ftr" sz="quarter" idx="11"/>
          </p:nvPr>
        </p:nvSpPr>
        <p:spPr/>
        <p:txBody>
          <a:bodyPr/>
          <a:lstStyle/>
          <a:p>
            <a:pPr>
              <a:defRPr/>
            </a:pPr>
            <a:r>
              <a:rPr lang="cs-CZ" dirty="0" smtClean="0"/>
              <a:t>Václava Holušová</a:t>
            </a:r>
            <a:endParaRPr lang="cs-CZ"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147" name="Nadpis 4"/>
          <p:cNvSpPr>
            <a:spLocks noGrp="1"/>
          </p:cNvSpPr>
          <p:nvPr>
            <p:ph type="title"/>
          </p:nvPr>
        </p:nvSpPr>
        <p:spPr bwMode="auto">
          <a:xfrm>
            <a:off x="457200" y="0"/>
            <a:ext cx="8229600" cy="980728"/>
          </a:xfrm>
          <a:noFill/>
          <a:ln>
            <a:miter lim="800000"/>
            <a:headEnd/>
            <a:tailEnd/>
          </a:ln>
        </p:spPr>
        <p:txBody>
          <a:bodyPr vert="horz" wrap="square" lIns="91440" tIns="45720" rIns="91440" bIns="45720" numCol="1" anchorCtr="0" compatLnSpc="1">
            <a:prstTxWarp prst="textNoShape">
              <a:avLst/>
            </a:prstTxWarp>
          </a:bodyPr>
          <a:lstStyle/>
          <a:p>
            <a:pPr>
              <a:lnSpc>
                <a:spcPct val="100000"/>
              </a:lnSpc>
            </a:pPr>
            <a:r>
              <a:rPr lang="en-GB" sz="2800" b="1" dirty="0" smtClean="0">
                <a:latin typeface="Arial" pitchFamily="34" charset="0"/>
                <a:cs typeface="Arial" pitchFamily="34" charset="0"/>
              </a:rPr>
              <a:t>Guidelines for the evaluation of TABs</a:t>
            </a:r>
            <a:r>
              <a:rPr lang="cs-CZ" sz="2800" b="1" dirty="0" smtClean="0">
                <a:latin typeface="Arial" pitchFamily="34" charset="0"/>
                <a:cs typeface="Arial" pitchFamily="34" charset="0"/>
              </a:rPr>
              <a:t/>
            </a:r>
            <a:br>
              <a:rPr lang="cs-CZ" sz="2800" b="1" dirty="0" smtClean="0">
                <a:latin typeface="Arial" pitchFamily="34" charset="0"/>
                <a:cs typeface="Arial" pitchFamily="34" charset="0"/>
              </a:rPr>
            </a:br>
            <a:r>
              <a:rPr lang="cs-CZ" sz="2800" dirty="0" smtClean="0">
                <a:latin typeface="Arial" pitchFamily="34" charset="0"/>
                <a:cs typeface="Arial" pitchFamily="34" charset="0"/>
              </a:rPr>
              <a:t>part 1</a:t>
            </a:r>
          </a:p>
        </p:txBody>
      </p:sp>
      <p:sp>
        <p:nvSpPr>
          <p:cNvPr id="6148" name="Zástupný symbol pro obsah 5"/>
          <p:cNvSpPr>
            <a:spLocks noGrp="1"/>
          </p:cNvSpPr>
          <p:nvPr>
            <p:ph idx="1"/>
          </p:nvPr>
        </p:nvSpPr>
        <p:spPr bwMode="auto">
          <a:xfrm>
            <a:off x="457200" y="1124744"/>
            <a:ext cx="8229600" cy="5001419"/>
          </a:xfrm>
          <a:noFill/>
          <a:ln>
            <a:miter lim="800000"/>
            <a:headEnd/>
            <a:tailEnd/>
          </a:ln>
        </p:spPr>
        <p:txBody>
          <a:bodyPr vert="horz" wrap="square" lIns="91440" tIns="45720" rIns="91440" bIns="45720" numCol="1" anchor="t" anchorCtr="0" compatLnSpc="1">
            <a:prstTxWarp prst="textNoShape">
              <a:avLst/>
            </a:prstTxWarp>
            <a:normAutofit/>
          </a:bodyPr>
          <a:lstStyle/>
          <a:p>
            <a:pPr>
              <a:buNone/>
            </a:pPr>
            <a:r>
              <a:rPr lang="en-GB" sz="1800" dirty="0" smtClean="0">
                <a:solidFill>
                  <a:schemeClr val="tx1"/>
                </a:solidFill>
                <a:latin typeface="Arial" pitchFamily="34" charset="0"/>
                <a:cs typeface="Arial" pitchFamily="34" charset="0"/>
              </a:rPr>
              <a:t>The purpose of this document is to launch the debate on the content of the guidelines necessary to be established for the evaluation of Technical Assessment Bodies (TABs) in accordance with Article 29 of the CPR. After the SCC meeting of 13 – 14 February 2014, Member States will be awarded a period for presenting their additional remarks in writing, so as to allow for the decision-making to take place timely for the practical needs.</a:t>
            </a:r>
            <a:endParaRPr lang="cs-CZ" sz="1800" dirty="0" smtClean="0">
              <a:solidFill>
                <a:schemeClr val="tx1"/>
              </a:solidFill>
              <a:latin typeface="Arial" pitchFamily="34" charset="0"/>
              <a:cs typeface="Arial" pitchFamily="34" charset="0"/>
            </a:endParaRPr>
          </a:p>
          <a:p>
            <a:pPr>
              <a:buNone/>
            </a:pPr>
            <a:r>
              <a:rPr lang="en-GB" sz="1800" dirty="0" smtClean="0">
                <a:solidFill>
                  <a:schemeClr val="tx1"/>
                </a:solidFill>
                <a:latin typeface="Arial" pitchFamily="34" charset="0"/>
                <a:cs typeface="Arial" pitchFamily="34" charset="0"/>
              </a:rPr>
              <a:t>According to Article 29(3) of the CPR, Member States are in charge of the monitoring the activities and competence of the TABs they have designated, and of their evaluation in relation to Table 2 of Annex IV. Member States have also been tasked to inform the Commission about these activities of theirs and the results thereof. In accordance with Article 29(4), </a:t>
            </a:r>
            <a:endParaRPr lang="cs-CZ" sz="1800" dirty="0" smtClean="0">
              <a:solidFill>
                <a:schemeClr val="tx1"/>
              </a:solidFill>
              <a:latin typeface="Arial" pitchFamily="34" charset="0"/>
              <a:cs typeface="Arial" pitchFamily="34" charset="0"/>
            </a:endParaRPr>
          </a:p>
          <a:p>
            <a:pPr>
              <a:buNone/>
            </a:pPr>
            <a:r>
              <a:rPr lang="en-GB" sz="1800" i="1" dirty="0" smtClean="0">
                <a:solidFill>
                  <a:schemeClr val="tx1"/>
                </a:solidFill>
                <a:latin typeface="Arial" pitchFamily="34" charset="0"/>
                <a:cs typeface="Arial" pitchFamily="34" charset="0"/>
              </a:rPr>
              <a:t>“[t]he Commission shall adopt guidelines for carrying out the evaluation of TABs, after consulting the Standing Committee on Construction”.</a:t>
            </a:r>
            <a:endParaRPr lang="cs-CZ" sz="1800" dirty="0" smtClean="0">
              <a:solidFill>
                <a:schemeClr val="tx1"/>
              </a:solidFill>
              <a:latin typeface="Arial" pitchFamily="34" charset="0"/>
              <a:cs typeface="Arial" pitchFamily="34" charset="0"/>
            </a:endParaRPr>
          </a:p>
          <a:p>
            <a:endParaRPr lang="cs-CZ" sz="1600" dirty="0" smtClean="0"/>
          </a:p>
          <a:p>
            <a:pPr>
              <a:buNone/>
            </a:pPr>
            <a:endParaRPr lang="cs-CZ" sz="1600" dirty="0" smtClean="0"/>
          </a:p>
        </p:txBody>
      </p:sp>
      <p:sp>
        <p:nvSpPr>
          <p:cNvPr id="2" name="Zástupný symbol pro zápatí 1"/>
          <p:cNvSpPr>
            <a:spLocks noGrp="1"/>
          </p:cNvSpPr>
          <p:nvPr>
            <p:ph type="ftr" sz="quarter" idx="11"/>
          </p:nvPr>
        </p:nvSpPr>
        <p:spPr/>
        <p:txBody>
          <a:bodyPr/>
          <a:lstStyle/>
          <a:p>
            <a:pPr>
              <a:defRPr/>
            </a:pPr>
            <a:r>
              <a:rPr lang="cs-CZ" dirty="0" smtClean="0"/>
              <a:t>Václava Holušová</a:t>
            </a:r>
            <a:endParaRPr lang="cs-CZ"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147" name="Nadpis 4"/>
          <p:cNvSpPr>
            <a:spLocks noGrp="1"/>
          </p:cNvSpPr>
          <p:nvPr>
            <p:ph type="title"/>
          </p:nvPr>
        </p:nvSpPr>
        <p:spPr bwMode="auto">
          <a:xfrm>
            <a:off x="457200" y="0"/>
            <a:ext cx="8229600" cy="980728"/>
          </a:xfrm>
          <a:noFill/>
          <a:ln>
            <a:miter lim="800000"/>
            <a:headEnd/>
            <a:tailEnd/>
          </a:ln>
        </p:spPr>
        <p:txBody>
          <a:bodyPr vert="horz" wrap="square" lIns="91440" tIns="45720" rIns="91440" bIns="45720" numCol="1" anchorCtr="0" compatLnSpc="1">
            <a:prstTxWarp prst="textNoShape">
              <a:avLst/>
            </a:prstTxWarp>
          </a:bodyPr>
          <a:lstStyle/>
          <a:p>
            <a:pPr>
              <a:lnSpc>
                <a:spcPct val="100000"/>
              </a:lnSpc>
            </a:pPr>
            <a:r>
              <a:rPr lang="en-GB" sz="2800" b="1" dirty="0" smtClean="0">
                <a:latin typeface="Arial" pitchFamily="34" charset="0"/>
                <a:cs typeface="Arial" pitchFamily="34" charset="0"/>
              </a:rPr>
              <a:t>Guidelines for the evaluation of TABs</a:t>
            </a:r>
            <a:r>
              <a:rPr lang="cs-CZ" sz="2800" b="1" dirty="0" smtClean="0">
                <a:latin typeface="Arial" pitchFamily="34" charset="0"/>
                <a:cs typeface="Arial" pitchFamily="34" charset="0"/>
              </a:rPr>
              <a:t/>
            </a:r>
            <a:br>
              <a:rPr lang="cs-CZ" sz="2800" b="1" dirty="0" smtClean="0">
                <a:latin typeface="Arial" pitchFamily="34" charset="0"/>
                <a:cs typeface="Arial" pitchFamily="34" charset="0"/>
              </a:rPr>
            </a:br>
            <a:r>
              <a:rPr lang="cs-CZ" sz="2800" dirty="0" smtClean="0">
                <a:latin typeface="Arial" pitchFamily="34" charset="0"/>
                <a:cs typeface="Arial" pitchFamily="34" charset="0"/>
              </a:rPr>
              <a:t>part 2</a:t>
            </a:r>
          </a:p>
        </p:txBody>
      </p:sp>
      <p:sp>
        <p:nvSpPr>
          <p:cNvPr id="6148" name="Zástupný symbol pro obsah 5"/>
          <p:cNvSpPr>
            <a:spLocks noGrp="1"/>
          </p:cNvSpPr>
          <p:nvPr>
            <p:ph idx="1"/>
          </p:nvPr>
        </p:nvSpPr>
        <p:spPr bwMode="auto">
          <a:xfrm>
            <a:off x="457200" y="1124744"/>
            <a:ext cx="8229600" cy="5001419"/>
          </a:xfrm>
          <a:noFill/>
          <a:ln>
            <a:miter lim="800000"/>
            <a:headEnd/>
            <a:tailEnd/>
          </a:ln>
        </p:spPr>
        <p:txBody>
          <a:bodyPr vert="horz" wrap="square" lIns="91440" tIns="45720" rIns="91440" bIns="45720" numCol="1" anchor="t" anchorCtr="0" compatLnSpc="1">
            <a:prstTxWarp prst="textNoShape">
              <a:avLst/>
            </a:prstTxWarp>
            <a:normAutofit/>
          </a:bodyPr>
          <a:lstStyle/>
          <a:p>
            <a:pPr>
              <a:buNone/>
            </a:pPr>
            <a:r>
              <a:rPr lang="en-GB" sz="1800" dirty="0" smtClean="0">
                <a:solidFill>
                  <a:schemeClr val="tx1"/>
                </a:solidFill>
                <a:latin typeface="Arial" pitchFamily="34" charset="0"/>
                <a:cs typeface="Arial" pitchFamily="34" charset="0"/>
              </a:rPr>
              <a:t>The application activities of the CPR have started on 1 July 2013, with 18 TABs designated and confirmed in NANDO-CPR at that time. By now, this number has grown to 29; out of them, 7 have been designated for a given period of time (some of them elapsing in 2014). This fact prompts to the process at hand, the adoption of the guidelines for the evaluation activities, which would appear an appropriate pre-requisite for the respective Member States when reconsidering these designations. </a:t>
            </a:r>
            <a:endParaRPr lang="cs-CZ" sz="1800" dirty="0" smtClean="0">
              <a:solidFill>
                <a:schemeClr val="tx1"/>
              </a:solidFill>
              <a:latin typeface="Arial" pitchFamily="34" charset="0"/>
              <a:cs typeface="Arial" pitchFamily="34" charset="0"/>
            </a:endParaRPr>
          </a:p>
          <a:p>
            <a:pPr>
              <a:buNone/>
            </a:pPr>
            <a:r>
              <a:rPr lang="en-GB" sz="1800" i="1" dirty="0" smtClean="0">
                <a:solidFill>
                  <a:schemeClr val="tx1"/>
                </a:solidFill>
                <a:latin typeface="Arial" pitchFamily="34" charset="0"/>
                <a:cs typeface="Arial" pitchFamily="34" charset="0"/>
              </a:rPr>
              <a:t> </a:t>
            </a:r>
            <a:r>
              <a:rPr lang="en-GB" sz="1800" dirty="0" smtClean="0">
                <a:solidFill>
                  <a:schemeClr val="tx1"/>
                </a:solidFill>
                <a:latin typeface="Arial" pitchFamily="34" charset="0"/>
                <a:cs typeface="Arial" pitchFamily="34" charset="0"/>
              </a:rPr>
              <a:t> </a:t>
            </a:r>
            <a:endParaRPr lang="cs-CZ" sz="1800" dirty="0" smtClean="0">
              <a:solidFill>
                <a:schemeClr val="tx1"/>
              </a:solidFill>
              <a:latin typeface="Arial" pitchFamily="34" charset="0"/>
              <a:cs typeface="Arial" pitchFamily="34" charset="0"/>
            </a:endParaRPr>
          </a:p>
          <a:p>
            <a:pPr>
              <a:buNone/>
            </a:pPr>
            <a:r>
              <a:rPr lang="en-GB" sz="1800" dirty="0" smtClean="0">
                <a:solidFill>
                  <a:schemeClr val="tx1"/>
                </a:solidFill>
                <a:latin typeface="Arial" pitchFamily="34" charset="0"/>
                <a:cs typeface="Arial" pitchFamily="34" charset="0"/>
              </a:rPr>
              <a:t>For those TABs which have been designated for an unlimited period, a general decision would appear opportune to be taken about the </a:t>
            </a:r>
            <a:r>
              <a:rPr lang="en-GB" sz="1800" b="1" dirty="0" smtClean="0">
                <a:solidFill>
                  <a:schemeClr val="tx1"/>
                </a:solidFill>
                <a:latin typeface="Arial" pitchFamily="34" charset="0"/>
                <a:cs typeface="Arial" pitchFamily="34" charset="0"/>
              </a:rPr>
              <a:t>frequency</a:t>
            </a:r>
            <a:r>
              <a:rPr lang="en-GB" sz="1800" dirty="0" smtClean="0">
                <a:solidFill>
                  <a:schemeClr val="tx1"/>
                </a:solidFill>
                <a:latin typeface="Arial" pitchFamily="34" charset="0"/>
                <a:cs typeface="Arial" pitchFamily="34" charset="0"/>
              </a:rPr>
              <a:t> of their evaluation: the question is, how many years could be seen as the optimal frequency here. It could also be considered useful to establish a maximum number of years, after which time this evaluation would have to be carried out. </a:t>
            </a:r>
            <a:endParaRPr lang="cs-CZ" sz="1800" dirty="0" smtClean="0">
              <a:solidFill>
                <a:schemeClr val="tx1"/>
              </a:solidFill>
              <a:latin typeface="Arial" pitchFamily="34" charset="0"/>
              <a:cs typeface="Arial" pitchFamily="34" charset="0"/>
            </a:endParaRPr>
          </a:p>
          <a:p>
            <a:endParaRPr lang="cs-CZ" sz="1600" dirty="0" smtClean="0"/>
          </a:p>
          <a:p>
            <a:pPr>
              <a:buNone/>
            </a:pPr>
            <a:endParaRPr lang="cs-CZ" sz="1600" dirty="0" smtClean="0"/>
          </a:p>
        </p:txBody>
      </p:sp>
      <p:sp>
        <p:nvSpPr>
          <p:cNvPr id="2" name="Zástupný symbol pro zápatí 1"/>
          <p:cNvSpPr>
            <a:spLocks noGrp="1"/>
          </p:cNvSpPr>
          <p:nvPr>
            <p:ph type="ftr" sz="quarter" idx="11"/>
          </p:nvPr>
        </p:nvSpPr>
        <p:spPr/>
        <p:txBody>
          <a:bodyPr/>
          <a:lstStyle/>
          <a:p>
            <a:pPr>
              <a:defRPr/>
            </a:pPr>
            <a:r>
              <a:rPr lang="cs-CZ" dirty="0" smtClean="0"/>
              <a:t>Václava Holušová</a:t>
            </a:r>
            <a:endParaRPr lang="cs-CZ"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147" name="Nadpis 4"/>
          <p:cNvSpPr>
            <a:spLocks noGrp="1"/>
          </p:cNvSpPr>
          <p:nvPr>
            <p:ph type="title"/>
          </p:nvPr>
        </p:nvSpPr>
        <p:spPr bwMode="auto">
          <a:xfrm>
            <a:off x="457200" y="0"/>
            <a:ext cx="8229600" cy="980728"/>
          </a:xfrm>
          <a:noFill/>
          <a:ln>
            <a:miter lim="800000"/>
            <a:headEnd/>
            <a:tailEnd/>
          </a:ln>
        </p:spPr>
        <p:txBody>
          <a:bodyPr vert="horz" wrap="square" lIns="91440" tIns="45720" rIns="91440" bIns="45720" numCol="1" anchorCtr="0" compatLnSpc="1">
            <a:prstTxWarp prst="textNoShape">
              <a:avLst/>
            </a:prstTxWarp>
          </a:bodyPr>
          <a:lstStyle/>
          <a:p>
            <a:pPr>
              <a:lnSpc>
                <a:spcPct val="100000"/>
              </a:lnSpc>
            </a:pPr>
            <a:r>
              <a:rPr lang="en-GB" sz="2800" b="1" dirty="0" smtClean="0">
                <a:latin typeface="Arial" pitchFamily="34" charset="0"/>
                <a:cs typeface="Arial" pitchFamily="34" charset="0"/>
              </a:rPr>
              <a:t>Guidelines for the evaluation of TABs</a:t>
            </a:r>
            <a:r>
              <a:rPr lang="cs-CZ" sz="2800" b="1" dirty="0" smtClean="0">
                <a:latin typeface="Arial" pitchFamily="34" charset="0"/>
                <a:cs typeface="Arial" pitchFamily="34" charset="0"/>
              </a:rPr>
              <a:t/>
            </a:r>
            <a:br>
              <a:rPr lang="cs-CZ" sz="2800" b="1" dirty="0" smtClean="0">
                <a:latin typeface="Arial" pitchFamily="34" charset="0"/>
                <a:cs typeface="Arial" pitchFamily="34" charset="0"/>
              </a:rPr>
            </a:br>
            <a:r>
              <a:rPr lang="cs-CZ" sz="2800" dirty="0" smtClean="0">
                <a:latin typeface="Arial" pitchFamily="34" charset="0"/>
                <a:cs typeface="Arial" pitchFamily="34" charset="0"/>
              </a:rPr>
              <a:t>part 3</a:t>
            </a:r>
          </a:p>
        </p:txBody>
      </p:sp>
      <p:sp>
        <p:nvSpPr>
          <p:cNvPr id="6148" name="Zástupný symbol pro obsah 5"/>
          <p:cNvSpPr>
            <a:spLocks noGrp="1"/>
          </p:cNvSpPr>
          <p:nvPr>
            <p:ph idx="1"/>
          </p:nvPr>
        </p:nvSpPr>
        <p:spPr bwMode="auto">
          <a:xfrm>
            <a:off x="457200" y="1124744"/>
            <a:ext cx="8229600" cy="5001419"/>
          </a:xfrm>
          <a:noFill/>
          <a:ln>
            <a:miter lim="800000"/>
            <a:headEnd/>
            <a:tailEnd/>
          </a:ln>
        </p:spPr>
        <p:txBody>
          <a:bodyPr vert="horz" wrap="square" lIns="91440" tIns="45720" rIns="91440" bIns="45720" numCol="1" anchor="t" anchorCtr="0" compatLnSpc="1">
            <a:prstTxWarp prst="textNoShape">
              <a:avLst/>
            </a:prstTxWarp>
            <a:normAutofit fontScale="92500" lnSpcReduction="10000"/>
          </a:bodyPr>
          <a:lstStyle/>
          <a:p>
            <a:pPr>
              <a:buNone/>
            </a:pPr>
            <a:r>
              <a:rPr lang="en-GB" sz="1900" dirty="0" smtClean="0">
                <a:solidFill>
                  <a:schemeClr val="tx1"/>
                </a:solidFill>
                <a:latin typeface="Arial" pitchFamily="34" charset="0"/>
                <a:cs typeface="Arial" pitchFamily="34" charset="0"/>
              </a:rPr>
              <a:t>The CPR does not contain any provisions of the potential </a:t>
            </a:r>
            <a:r>
              <a:rPr lang="en-GB" sz="1900" b="1" dirty="0" smtClean="0">
                <a:solidFill>
                  <a:schemeClr val="tx1"/>
                </a:solidFill>
                <a:latin typeface="Arial" pitchFamily="34" charset="0"/>
                <a:cs typeface="Arial" pitchFamily="34" charset="0"/>
              </a:rPr>
              <a:t>peer review</a:t>
            </a:r>
            <a:r>
              <a:rPr lang="en-GB" sz="1900" dirty="0" smtClean="0">
                <a:solidFill>
                  <a:schemeClr val="tx1"/>
                </a:solidFill>
                <a:latin typeface="Arial" pitchFamily="34" charset="0"/>
                <a:cs typeface="Arial" pitchFamily="34" charset="0"/>
              </a:rPr>
              <a:t> elements in these evaluations: rules on this aspect were proposed by the Commission, after input from notably EOTA, but the co-legislators, in particular the Council, decided not to include them in the final text. This issue links to the benefits accrued / disadvantages caused by the involvement of EOTA and/or TABs themselves in these processes. It could be asserted that peer review elements would bring into the evaluations more hands-on experience on the activities at hand, those to be evaluated, and thus increase the added value of these processes.</a:t>
            </a:r>
            <a:endParaRPr lang="cs-CZ" sz="1900" dirty="0" smtClean="0">
              <a:solidFill>
                <a:schemeClr val="tx1"/>
              </a:solidFill>
              <a:latin typeface="Arial" pitchFamily="34" charset="0"/>
              <a:cs typeface="Arial" pitchFamily="34" charset="0"/>
            </a:endParaRPr>
          </a:p>
          <a:p>
            <a:pPr>
              <a:buNone/>
            </a:pPr>
            <a:r>
              <a:rPr lang="en-GB" sz="1900" dirty="0" smtClean="0">
                <a:solidFill>
                  <a:schemeClr val="tx1"/>
                </a:solidFill>
                <a:latin typeface="Arial" pitchFamily="34" charset="0"/>
                <a:cs typeface="Arial" pitchFamily="34" charset="0"/>
              </a:rPr>
              <a:t>As the </a:t>
            </a:r>
            <a:r>
              <a:rPr lang="en-GB" sz="1900" b="1" dirty="0" smtClean="0">
                <a:solidFill>
                  <a:schemeClr val="tx1"/>
                </a:solidFill>
                <a:latin typeface="Arial" pitchFamily="34" charset="0"/>
                <a:cs typeface="Arial" pitchFamily="34" charset="0"/>
              </a:rPr>
              <a:t>monitoring</a:t>
            </a:r>
            <a:r>
              <a:rPr lang="en-GB" sz="1900" dirty="0" smtClean="0">
                <a:solidFill>
                  <a:schemeClr val="tx1"/>
                </a:solidFill>
                <a:latin typeface="Arial" pitchFamily="34" charset="0"/>
                <a:cs typeface="Arial" pitchFamily="34" charset="0"/>
              </a:rPr>
              <a:t> of TABs, to be carried out by the respective Member States, also comprises (or is linked to) </a:t>
            </a:r>
            <a:r>
              <a:rPr lang="en-GB" sz="1900" b="1" dirty="0" smtClean="0">
                <a:solidFill>
                  <a:schemeClr val="tx1"/>
                </a:solidFill>
                <a:latin typeface="Arial" pitchFamily="34" charset="0"/>
                <a:cs typeface="Arial" pitchFamily="34" charset="0"/>
              </a:rPr>
              <a:t>informing</a:t>
            </a:r>
            <a:r>
              <a:rPr lang="en-GB" sz="1900" dirty="0" smtClean="0">
                <a:solidFill>
                  <a:schemeClr val="tx1"/>
                </a:solidFill>
                <a:latin typeface="Arial" pitchFamily="34" charset="0"/>
                <a:cs typeface="Arial" pitchFamily="34" charset="0"/>
              </a:rPr>
              <a:t> the Commission about these matters, it would appear rational to combine these transmissions to the context at hand. Member States certainly are compiling certain basic data of the functioning of their TABs: notably the number of ETAs requested and issued, the participation into the development of EADs, the average costs of ETAs for manufacturers, the funding scheme of the CPR –based actions of the TAB and the percentage related to the application of the CPR of all activities of the organisation serving as a TAB. These pieces of information would thus form the natural factual base of the evaluation to be carried out.</a:t>
            </a:r>
            <a:endParaRPr lang="cs-CZ" sz="1900" dirty="0" smtClean="0">
              <a:solidFill>
                <a:schemeClr val="tx1"/>
              </a:solidFill>
              <a:latin typeface="Arial" pitchFamily="34" charset="0"/>
              <a:cs typeface="Arial" pitchFamily="34" charset="0"/>
            </a:endParaRPr>
          </a:p>
          <a:p>
            <a:pPr>
              <a:buNone/>
            </a:pPr>
            <a:endParaRPr lang="cs-CZ" sz="1600" dirty="0" smtClean="0"/>
          </a:p>
        </p:txBody>
      </p:sp>
      <p:sp>
        <p:nvSpPr>
          <p:cNvPr id="2" name="Zástupný symbol pro zápatí 1"/>
          <p:cNvSpPr>
            <a:spLocks noGrp="1"/>
          </p:cNvSpPr>
          <p:nvPr>
            <p:ph type="ftr" sz="quarter" idx="11"/>
          </p:nvPr>
        </p:nvSpPr>
        <p:spPr/>
        <p:txBody>
          <a:bodyPr/>
          <a:lstStyle/>
          <a:p>
            <a:pPr>
              <a:defRPr/>
            </a:pPr>
            <a:r>
              <a:rPr lang="cs-CZ" dirty="0" smtClean="0"/>
              <a:t>Václava Holušová</a:t>
            </a:r>
            <a:endParaRPr lang="cs-CZ"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147" name="Nadpis 4"/>
          <p:cNvSpPr>
            <a:spLocks noGrp="1"/>
          </p:cNvSpPr>
          <p:nvPr>
            <p:ph type="title"/>
          </p:nvPr>
        </p:nvSpPr>
        <p:spPr bwMode="auto">
          <a:xfrm>
            <a:off x="457200" y="0"/>
            <a:ext cx="8229600" cy="980728"/>
          </a:xfrm>
          <a:noFill/>
          <a:ln>
            <a:miter lim="800000"/>
            <a:headEnd/>
            <a:tailEnd/>
          </a:ln>
        </p:spPr>
        <p:txBody>
          <a:bodyPr vert="horz" wrap="square" lIns="91440" tIns="45720" rIns="91440" bIns="45720" numCol="1" anchorCtr="0" compatLnSpc="1">
            <a:prstTxWarp prst="textNoShape">
              <a:avLst/>
            </a:prstTxWarp>
          </a:bodyPr>
          <a:lstStyle/>
          <a:p>
            <a:pPr>
              <a:lnSpc>
                <a:spcPct val="100000"/>
              </a:lnSpc>
            </a:pPr>
            <a:r>
              <a:rPr lang="en-GB" sz="2800" b="1" dirty="0" smtClean="0">
                <a:latin typeface="Arial" pitchFamily="34" charset="0"/>
                <a:cs typeface="Arial" pitchFamily="34" charset="0"/>
              </a:rPr>
              <a:t>Guidelines for the evaluation of TABs</a:t>
            </a:r>
            <a:r>
              <a:rPr lang="cs-CZ" sz="2800" b="1" dirty="0" smtClean="0">
                <a:latin typeface="Arial" pitchFamily="34" charset="0"/>
                <a:cs typeface="Arial" pitchFamily="34" charset="0"/>
              </a:rPr>
              <a:t/>
            </a:r>
            <a:br>
              <a:rPr lang="cs-CZ" sz="2800" b="1" dirty="0" smtClean="0">
                <a:latin typeface="Arial" pitchFamily="34" charset="0"/>
                <a:cs typeface="Arial" pitchFamily="34" charset="0"/>
              </a:rPr>
            </a:br>
            <a:r>
              <a:rPr lang="cs-CZ" sz="2800" dirty="0" smtClean="0">
                <a:latin typeface="Arial" pitchFamily="34" charset="0"/>
                <a:cs typeface="Arial" pitchFamily="34" charset="0"/>
              </a:rPr>
              <a:t>part 4</a:t>
            </a:r>
          </a:p>
        </p:txBody>
      </p:sp>
      <p:sp>
        <p:nvSpPr>
          <p:cNvPr id="6148" name="Zástupný symbol pro obsah 5"/>
          <p:cNvSpPr>
            <a:spLocks noGrp="1"/>
          </p:cNvSpPr>
          <p:nvPr>
            <p:ph idx="1"/>
          </p:nvPr>
        </p:nvSpPr>
        <p:spPr bwMode="auto">
          <a:xfrm>
            <a:off x="457200" y="1124744"/>
            <a:ext cx="8229600" cy="5001419"/>
          </a:xfrm>
          <a:noFill/>
          <a:ln>
            <a:miter lim="800000"/>
            <a:headEnd/>
            <a:tailEnd/>
          </a:ln>
        </p:spPr>
        <p:txBody>
          <a:bodyPr vert="horz" wrap="square" lIns="91440" tIns="45720" rIns="91440" bIns="45720" numCol="1" anchor="t" anchorCtr="0" compatLnSpc="1">
            <a:prstTxWarp prst="textNoShape">
              <a:avLst/>
            </a:prstTxWarp>
            <a:noAutofit/>
          </a:bodyPr>
          <a:lstStyle/>
          <a:p>
            <a:pPr>
              <a:buNone/>
            </a:pPr>
            <a:r>
              <a:rPr lang="en-GB" sz="1800" dirty="0" smtClean="0">
                <a:solidFill>
                  <a:schemeClr val="tx1"/>
                </a:solidFill>
                <a:latin typeface="Arial" pitchFamily="34" charset="0"/>
                <a:cs typeface="Arial" pitchFamily="34" charset="0"/>
              </a:rPr>
              <a:t>The obvious starting point for the core evaluation would be formed by the </a:t>
            </a:r>
            <a:r>
              <a:rPr lang="en-GB" sz="1800" b="1" dirty="0" smtClean="0">
                <a:solidFill>
                  <a:schemeClr val="tx1"/>
                </a:solidFill>
                <a:latin typeface="Arial" pitchFamily="34" charset="0"/>
                <a:cs typeface="Arial" pitchFamily="34" charset="0"/>
              </a:rPr>
              <a:t>answers</a:t>
            </a:r>
            <a:r>
              <a:rPr lang="en-GB" sz="1800" dirty="0" smtClean="0">
                <a:solidFill>
                  <a:schemeClr val="tx1"/>
                </a:solidFill>
                <a:latin typeface="Arial" pitchFamily="34" charset="0"/>
                <a:cs typeface="Arial" pitchFamily="34" charset="0"/>
              </a:rPr>
              <a:t> the designating authorities of Member States have transmitted to the Commission </a:t>
            </a:r>
            <a:r>
              <a:rPr lang="en-GB" sz="1800" b="1" dirty="0" smtClean="0">
                <a:solidFill>
                  <a:schemeClr val="tx1"/>
                </a:solidFill>
                <a:latin typeface="Arial" pitchFamily="34" charset="0"/>
                <a:cs typeface="Arial" pitchFamily="34" charset="0"/>
              </a:rPr>
              <a:t>to the “10 questions”</a:t>
            </a:r>
            <a:r>
              <a:rPr lang="en-GB" sz="1800" dirty="0" smtClean="0">
                <a:solidFill>
                  <a:schemeClr val="tx1"/>
                </a:solidFill>
                <a:latin typeface="Arial" pitchFamily="34" charset="0"/>
                <a:cs typeface="Arial" pitchFamily="34" charset="0"/>
              </a:rPr>
              <a:t> from the document distributed in the autumn of 2011 to all Member States as practical advice how to operate the new NANDO-CPR. The first check would again naturally consist of, whether this information had changed in any way. These eventual changes in the pertinent circumstances would then also have to be signalled to the Commission pursuant to Article 29(3) of the CPR. In the same context, it should be considered whether this information (the up-to-date set of these answers) were to be made publicly available; the same goes for the evaluation results more in general.</a:t>
            </a:r>
            <a:endParaRPr lang="cs-CZ" sz="1800" dirty="0" smtClean="0">
              <a:solidFill>
                <a:schemeClr val="tx1"/>
              </a:solidFill>
              <a:latin typeface="Arial" pitchFamily="34" charset="0"/>
              <a:cs typeface="Arial" pitchFamily="34" charset="0"/>
            </a:endParaRPr>
          </a:p>
          <a:p>
            <a:pPr>
              <a:buNone/>
            </a:pPr>
            <a:r>
              <a:rPr lang="en-GB" sz="1800" dirty="0" smtClean="0">
                <a:solidFill>
                  <a:schemeClr val="tx1"/>
                </a:solidFill>
                <a:latin typeface="Arial" pitchFamily="34" charset="0"/>
                <a:cs typeface="Arial" pitchFamily="34" charset="0"/>
              </a:rPr>
              <a:t>In case Member States wished to emphasise certain </a:t>
            </a:r>
            <a:r>
              <a:rPr lang="en-GB" sz="1800" b="1" dirty="0" smtClean="0">
                <a:solidFill>
                  <a:schemeClr val="tx1"/>
                </a:solidFill>
                <a:latin typeface="Arial" pitchFamily="34" charset="0"/>
                <a:cs typeface="Arial" pitchFamily="34" charset="0"/>
              </a:rPr>
              <a:t>focal areas</a:t>
            </a:r>
            <a:r>
              <a:rPr lang="en-GB" sz="1800" dirty="0" smtClean="0">
                <a:solidFill>
                  <a:schemeClr val="tx1"/>
                </a:solidFill>
                <a:latin typeface="Arial" pitchFamily="34" charset="0"/>
                <a:cs typeface="Arial" pitchFamily="34" charset="0"/>
              </a:rPr>
              <a:t>, to be concentrated upon when carrying out the evaluation at hand, suggestions for such areas would certainly be considered welcome. Of course, also other stakeholders might bring forward their opinions in this respect. Judged by the discussions both before and after the adoption of the CPR, one could assume that the issues of the independence of TABs from undue influence and their respect of good administrative behaviour could well come on top of the list of priorities here.</a:t>
            </a:r>
            <a:endParaRPr lang="cs-CZ" sz="1800" dirty="0">
              <a:solidFill>
                <a:schemeClr val="tx1"/>
              </a:solidFill>
              <a:latin typeface="Arial" pitchFamily="34" charset="0"/>
              <a:cs typeface="Arial" pitchFamily="34" charset="0"/>
            </a:endParaRPr>
          </a:p>
        </p:txBody>
      </p:sp>
      <p:sp>
        <p:nvSpPr>
          <p:cNvPr id="2" name="Zástupný symbol pro zápatí 1"/>
          <p:cNvSpPr>
            <a:spLocks noGrp="1"/>
          </p:cNvSpPr>
          <p:nvPr>
            <p:ph type="ftr" sz="quarter" idx="11"/>
          </p:nvPr>
        </p:nvSpPr>
        <p:spPr/>
        <p:txBody>
          <a:bodyPr/>
          <a:lstStyle/>
          <a:p>
            <a:pPr>
              <a:defRPr/>
            </a:pPr>
            <a:endParaRPr lang="cs-CZ"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147" name="Nadpis 4"/>
          <p:cNvSpPr>
            <a:spLocks noGrp="1"/>
          </p:cNvSpPr>
          <p:nvPr>
            <p:ph type="title"/>
          </p:nvPr>
        </p:nvSpPr>
        <p:spPr bwMode="auto">
          <a:xfrm>
            <a:off x="457200" y="0"/>
            <a:ext cx="8229600" cy="1052736"/>
          </a:xfrm>
          <a:noFill/>
          <a:ln>
            <a:miter lim="800000"/>
            <a:headEnd/>
            <a:tailEnd/>
          </a:ln>
        </p:spPr>
        <p:txBody>
          <a:bodyPr vert="horz" wrap="square" lIns="91440" tIns="45720" rIns="91440" bIns="45720" numCol="1" anchorCtr="0" compatLnSpc="1">
            <a:prstTxWarp prst="textNoShape">
              <a:avLst/>
            </a:prstTxWarp>
          </a:bodyPr>
          <a:lstStyle/>
          <a:p>
            <a:pPr eaLnBrk="1" hangingPunct="1"/>
            <a:r>
              <a:rPr lang="cs-CZ" sz="2800" b="1" dirty="0" smtClean="0">
                <a:latin typeface="Arial" pitchFamily="34" charset="0"/>
                <a:cs typeface="Arial" pitchFamily="34" charset="0"/>
              </a:rPr>
              <a:t>NANDO </a:t>
            </a:r>
            <a:r>
              <a:rPr lang="cs-CZ" sz="2800" b="1" dirty="0" err="1" smtClean="0">
                <a:latin typeface="Arial" pitchFamily="34" charset="0"/>
                <a:cs typeface="Arial" pitchFamily="34" charset="0"/>
              </a:rPr>
              <a:t>Information</a:t>
            </a:r>
            <a:r>
              <a:rPr lang="cs-CZ" sz="2800" b="1" dirty="0" smtClean="0">
                <a:latin typeface="Arial" pitchFamily="34" charset="0"/>
                <a:cs typeface="Arial" pitchFamily="34" charset="0"/>
              </a:rPr>
              <a:t> </a:t>
            </a:r>
            <a:r>
              <a:rPr lang="cs-CZ" sz="2800" b="1" dirty="0" err="1" smtClean="0">
                <a:latin typeface="Arial" pitchFamily="34" charset="0"/>
                <a:cs typeface="Arial" pitchFamily="34" charset="0"/>
              </a:rPr>
              <a:t>System</a:t>
            </a:r>
            <a:endParaRPr lang="cs-CZ" b="1" dirty="0" smtClean="0">
              <a:latin typeface="Arial" pitchFamily="34" charset="0"/>
              <a:cs typeface="Arial" pitchFamily="34" charset="0"/>
            </a:endParaRPr>
          </a:p>
        </p:txBody>
      </p:sp>
      <p:sp>
        <p:nvSpPr>
          <p:cNvPr id="6148" name="Zástupný symbol pro obsah 5"/>
          <p:cNvSpPr>
            <a:spLocks noGrp="1"/>
          </p:cNvSpPr>
          <p:nvPr>
            <p:ph idx="1"/>
          </p:nvPr>
        </p:nvSpPr>
        <p:spPr bwMode="auto">
          <a:noFill/>
          <a:ln>
            <a:miter lim="800000"/>
            <a:headEnd/>
            <a:tailEnd/>
          </a:ln>
        </p:spPr>
        <p:txBody>
          <a:bodyPr vert="horz" wrap="square" lIns="91440" tIns="45720" rIns="91440" bIns="45720" numCol="1" anchor="t" anchorCtr="0" compatLnSpc="1">
            <a:prstTxWarp prst="textNoShape">
              <a:avLst/>
            </a:prstTxWarp>
            <a:normAutofit fontScale="92500" lnSpcReduction="10000"/>
          </a:bodyPr>
          <a:lstStyle/>
          <a:p>
            <a:pPr marL="72000" indent="0">
              <a:buNone/>
            </a:pPr>
            <a:r>
              <a:rPr lang="cs-CZ" sz="1900" b="1" dirty="0" smtClean="0">
                <a:solidFill>
                  <a:schemeClr val="tx1"/>
                </a:solidFill>
                <a:latin typeface="Arial" pitchFamily="34" charset="0"/>
                <a:cs typeface="Arial" pitchFamily="34" charset="0"/>
                <a:hlinkClick r:id="rId2"/>
              </a:rPr>
              <a:t>NANDO </a:t>
            </a:r>
            <a:r>
              <a:rPr lang="en-US" sz="1900" b="1" dirty="0" smtClean="0">
                <a:solidFill>
                  <a:schemeClr val="tx1"/>
                </a:solidFill>
                <a:latin typeface="Arial" pitchFamily="34" charset="0"/>
                <a:cs typeface="Arial" pitchFamily="34" charset="0"/>
              </a:rPr>
              <a:t>(New Approach Notified and Designated </a:t>
            </a:r>
            <a:r>
              <a:rPr lang="en-US" sz="1900" b="1" dirty="0" err="1" smtClean="0">
                <a:solidFill>
                  <a:schemeClr val="tx1"/>
                </a:solidFill>
                <a:latin typeface="Arial" pitchFamily="34" charset="0"/>
                <a:cs typeface="Arial" pitchFamily="34" charset="0"/>
              </a:rPr>
              <a:t>Organisations</a:t>
            </a:r>
            <a:r>
              <a:rPr lang="en-US" sz="1900" b="1" dirty="0" smtClean="0">
                <a:solidFill>
                  <a:schemeClr val="tx1"/>
                </a:solidFill>
                <a:latin typeface="Arial" pitchFamily="34" charset="0"/>
                <a:cs typeface="Arial" pitchFamily="34" charset="0"/>
              </a:rPr>
              <a:t>) Information System</a:t>
            </a:r>
            <a:r>
              <a:rPr lang="cs-CZ" sz="1900" b="1" dirty="0" smtClean="0">
                <a:solidFill>
                  <a:schemeClr val="tx1"/>
                </a:solidFill>
                <a:latin typeface="Arial" pitchFamily="34" charset="0"/>
                <a:cs typeface="Arial" pitchFamily="34" charset="0"/>
              </a:rPr>
              <a:t> </a:t>
            </a:r>
            <a:r>
              <a:rPr lang="cs-CZ" sz="1900" b="1" dirty="0" err="1" smtClean="0">
                <a:solidFill>
                  <a:schemeClr val="tx1"/>
                </a:solidFill>
                <a:latin typeface="Arial" pitchFamily="34" charset="0"/>
                <a:cs typeface="Arial" pitchFamily="34" charset="0"/>
              </a:rPr>
              <a:t>of</a:t>
            </a:r>
            <a:r>
              <a:rPr lang="cs-CZ" sz="1900" b="1" dirty="0" smtClean="0">
                <a:solidFill>
                  <a:schemeClr val="tx1"/>
                </a:solidFill>
                <a:latin typeface="Arial" pitchFamily="34" charset="0"/>
                <a:cs typeface="Arial" pitchFamily="34" charset="0"/>
              </a:rPr>
              <a:t> </a:t>
            </a:r>
            <a:r>
              <a:rPr lang="cs-CZ" sz="1900" b="1" dirty="0" err="1" smtClean="0">
                <a:solidFill>
                  <a:schemeClr val="tx1"/>
                </a:solidFill>
                <a:latin typeface="Arial" pitchFamily="34" charset="0"/>
                <a:cs typeface="Arial" pitchFamily="34" charset="0"/>
              </a:rPr>
              <a:t>the</a:t>
            </a:r>
            <a:r>
              <a:rPr lang="cs-CZ" sz="1900" b="1" dirty="0" smtClean="0">
                <a:solidFill>
                  <a:schemeClr val="tx1"/>
                </a:solidFill>
                <a:latin typeface="Arial" pitchFamily="34" charset="0"/>
                <a:cs typeface="Arial" pitchFamily="34" charset="0"/>
              </a:rPr>
              <a:t> </a:t>
            </a:r>
            <a:r>
              <a:rPr lang="cs-CZ" sz="1900" b="1" dirty="0" err="1" smtClean="0">
                <a:solidFill>
                  <a:schemeClr val="tx1"/>
                </a:solidFill>
                <a:latin typeface="Arial" pitchFamily="34" charset="0"/>
                <a:cs typeface="Arial" pitchFamily="34" charset="0"/>
              </a:rPr>
              <a:t>Commission</a:t>
            </a:r>
            <a:r>
              <a:rPr lang="cs-CZ" sz="1900" b="1" dirty="0" smtClean="0">
                <a:solidFill>
                  <a:schemeClr val="tx1"/>
                </a:solidFill>
                <a:latin typeface="Arial" pitchFamily="34" charset="0"/>
                <a:cs typeface="Arial" pitchFamily="34" charset="0"/>
              </a:rPr>
              <a:t> </a:t>
            </a:r>
            <a:r>
              <a:rPr lang="en-US" sz="1900" dirty="0" smtClean="0">
                <a:solidFill>
                  <a:schemeClr val="tx1"/>
                </a:solidFill>
                <a:latin typeface="Arial" pitchFamily="34" charset="0"/>
                <a:cs typeface="Arial" pitchFamily="34" charset="0"/>
              </a:rPr>
              <a:t/>
            </a:r>
            <a:br>
              <a:rPr lang="en-US" sz="1900" dirty="0" smtClean="0">
                <a:solidFill>
                  <a:schemeClr val="tx1"/>
                </a:solidFill>
                <a:latin typeface="Arial" pitchFamily="34" charset="0"/>
                <a:cs typeface="Arial" pitchFamily="34" charset="0"/>
              </a:rPr>
            </a:br>
            <a:endParaRPr lang="cs-CZ" sz="1900" dirty="0" smtClean="0">
              <a:solidFill>
                <a:schemeClr val="tx1"/>
              </a:solidFill>
              <a:latin typeface="Arial" pitchFamily="34" charset="0"/>
              <a:cs typeface="Arial" pitchFamily="34" charset="0"/>
            </a:endParaRPr>
          </a:p>
          <a:p>
            <a:pPr marL="72000" indent="0">
              <a:buNone/>
            </a:pPr>
            <a:r>
              <a:rPr lang="cs-CZ" sz="1900" dirty="0" smtClean="0">
                <a:solidFill>
                  <a:schemeClr val="tx1"/>
                </a:solidFill>
                <a:latin typeface="Arial" pitchFamily="34" charset="0"/>
                <a:cs typeface="Arial" pitchFamily="34" charset="0"/>
              </a:rPr>
              <a:t>NANDO </a:t>
            </a:r>
            <a:r>
              <a:rPr lang="cs-CZ" sz="1900" dirty="0" err="1" smtClean="0">
                <a:solidFill>
                  <a:schemeClr val="tx1"/>
                </a:solidFill>
                <a:latin typeface="Arial" pitchFamily="34" charset="0"/>
                <a:cs typeface="Arial" pitchFamily="34" charset="0"/>
              </a:rPr>
              <a:t>is</a:t>
            </a:r>
            <a:r>
              <a:rPr lang="cs-CZ" sz="1900" dirty="0" smtClean="0">
                <a:solidFill>
                  <a:schemeClr val="tx1"/>
                </a:solidFill>
                <a:latin typeface="Arial" pitchFamily="34" charset="0"/>
                <a:cs typeface="Arial" pitchFamily="34" charset="0"/>
              </a:rPr>
              <a:t> a </a:t>
            </a:r>
            <a:r>
              <a:rPr lang="cs-CZ" sz="1900" dirty="0" err="1" smtClean="0">
                <a:solidFill>
                  <a:schemeClr val="tx1"/>
                </a:solidFill>
                <a:latin typeface="Arial" pitchFamily="34" charset="0"/>
                <a:cs typeface="Arial" pitchFamily="34" charset="0"/>
              </a:rPr>
              <a:t>place</a:t>
            </a:r>
            <a:r>
              <a:rPr lang="cs-CZ" sz="1900" dirty="0" smtClean="0">
                <a:solidFill>
                  <a:schemeClr val="tx1"/>
                </a:solidFill>
                <a:latin typeface="Arial" pitchFamily="34" charset="0"/>
                <a:cs typeface="Arial" pitchFamily="34" charset="0"/>
              </a:rPr>
              <a:t> </a:t>
            </a:r>
            <a:r>
              <a:rPr lang="cs-CZ" sz="1900" dirty="0" err="1" smtClean="0">
                <a:solidFill>
                  <a:schemeClr val="tx1"/>
                </a:solidFill>
                <a:latin typeface="Arial" pitchFamily="34" charset="0"/>
                <a:cs typeface="Arial" pitchFamily="34" charset="0"/>
              </a:rPr>
              <a:t>where</a:t>
            </a:r>
            <a:r>
              <a:rPr lang="cs-CZ" sz="1900" dirty="0" smtClean="0">
                <a:solidFill>
                  <a:schemeClr val="tx1"/>
                </a:solidFill>
                <a:latin typeface="Arial" pitchFamily="34" charset="0"/>
                <a:cs typeface="Arial" pitchFamily="34" charset="0"/>
              </a:rPr>
              <a:t> </a:t>
            </a:r>
            <a:r>
              <a:rPr lang="cs-CZ" sz="1900" dirty="0" err="1" smtClean="0">
                <a:solidFill>
                  <a:schemeClr val="tx1"/>
                </a:solidFill>
                <a:latin typeface="Arial" pitchFamily="34" charset="0"/>
                <a:cs typeface="Arial" pitchFamily="34" charset="0"/>
              </a:rPr>
              <a:t>Notifying</a:t>
            </a:r>
            <a:r>
              <a:rPr lang="cs-CZ" sz="1900" dirty="0" smtClean="0">
                <a:solidFill>
                  <a:schemeClr val="tx1"/>
                </a:solidFill>
                <a:latin typeface="Arial" pitchFamily="34" charset="0"/>
                <a:cs typeface="Arial" pitchFamily="34" charset="0"/>
              </a:rPr>
              <a:t> </a:t>
            </a:r>
            <a:r>
              <a:rPr lang="cs-CZ" sz="1900" dirty="0" err="1" smtClean="0">
                <a:solidFill>
                  <a:schemeClr val="tx1"/>
                </a:solidFill>
                <a:latin typeface="Arial" pitchFamily="34" charset="0"/>
                <a:cs typeface="Arial" pitchFamily="34" charset="0"/>
              </a:rPr>
              <a:t>Authorities</a:t>
            </a:r>
            <a:r>
              <a:rPr lang="cs-CZ" sz="1900" dirty="0" smtClean="0">
                <a:solidFill>
                  <a:schemeClr val="tx1"/>
                </a:solidFill>
                <a:latin typeface="Arial" pitchFamily="34" charset="0"/>
                <a:cs typeface="Arial" pitchFamily="34" charset="0"/>
              </a:rPr>
              <a:t> insert </a:t>
            </a:r>
            <a:r>
              <a:rPr lang="cs-CZ" sz="1900" dirty="0" err="1" smtClean="0">
                <a:solidFill>
                  <a:schemeClr val="tx1"/>
                </a:solidFill>
                <a:latin typeface="Arial" pitchFamily="34" charset="0"/>
                <a:cs typeface="Arial" pitchFamily="34" charset="0"/>
              </a:rPr>
              <a:t>and</a:t>
            </a:r>
            <a:r>
              <a:rPr lang="cs-CZ" sz="1900" dirty="0" smtClean="0">
                <a:solidFill>
                  <a:schemeClr val="tx1"/>
                </a:solidFill>
                <a:latin typeface="Arial" pitchFamily="34" charset="0"/>
                <a:cs typeface="Arial" pitchFamily="34" charset="0"/>
              </a:rPr>
              <a:t> </a:t>
            </a:r>
            <a:r>
              <a:rPr lang="cs-CZ" sz="1900" dirty="0" err="1" smtClean="0">
                <a:solidFill>
                  <a:schemeClr val="tx1"/>
                </a:solidFill>
                <a:latin typeface="Arial" pitchFamily="34" charset="0"/>
                <a:cs typeface="Arial" pitchFamily="34" charset="0"/>
              </a:rPr>
              <a:t>maintain</a:t>
            </a:r>
            <a:r>
              <a:rPr lang="cs-CZ" sz="1900" dirty="0" smtClean="0">
                <a:solidFill>
                  <a:schemeClr val="tx1"/>
                </a:solidFill>
                <a:latin typeface="Arial" pitchFamily="34" charset="0"/>
                <a:cs typeface="Arial" pitchFamily="34" charset="0"/>
              </a:rPr>
              <a:t> </a:t>
            </a:r>
            <a:r>
              <a:rPr lang="cs-CZ" sz="1900" dirty="0" err="1" smtClean="0">
                <a:solidFill>
                  <a:schemeClr val="tx1"/>
                </a:solidFill>
                <a:latin typeface="Arial" pitchFamily="34" charset="0"/>
                <a:cs typeface="Arial" pitchFamily="34" charset="0"/>
              </a:rPr>
              <a:t>files</a:t>
            </a:r>
            <a:r>
              <a:rPr lang="cs-CZ" sz="1900" dirty="0" smtClean="0">
                <a:solidFill>
                  <a:schemeClr val="tx1"/>
                </a:solidFill>
                <a:latin typeface="Arial" pitchFamily="34" charset="0"/>
                <a:cs typeface="Arial" pitchFamily="34" charset="0"/>
              </a:rPr>
              <a:t> </a:t>
            </a:r>
            <a:r>
              <a:rPr lang="cs-CZ" sz="1900" dirty="0" err="1" smtClean="0">
                <a:solidFill>
                  <a:schemeClr val="tx1"/>
                </a:solidFill>
                <a:latin typeface="Arial" pitchFamily="34" charset="0"/>
                <a:cs typeface="Arial" pitchFamily="34" charset="0"/>
              </a:rPr>
              <a:t>of</a:t>
            </a:r>
            <a:r>
              <a:rPr lang="cs-CZ" sz="1900" dirty="0" smtClean="0">
                <a:solidFill>
                  <a:schemeClr val="tx1"/>
                </a:solidFill>
                <a:latin typeface="Arial" pitchFamily="34" charset="0"/>
                <a:cs typeface="Arial" pitchFamily="34" charset="0"/>
              </a:rPr>
              <a:t> </a:t>
            </a:r>
            <a:r>
              <a:rPr lang="cs-CZ" sz="1900" dirty="0" err="1" smtClean="0">
                <a:solidFill>
                  <a:schemeClr val="tx1"/>
                </a:solidFill>
                <a:latin typeface="Arial" pitchFamily="34" charset="0"/>
                <a:cs typeface="Arial" pitchFamily="34" charset="0"/>
              </a:rPr>
              <a:t>Notified</a:t>
            </a:r>
            <a:r>
              <a:rPr lang="cs-CZ" sz="1900" dirty="0" smtClean="0">
                <a:solidFill>
                  <a:schemeClr val="tx1"/>
                </a:solidFill>
                <a:latin typeface="Arial" pitchFamily="34" charset="0"/>
                <a:cs typeface="Arial" pitchFamily="34" charset="0"/>
              </a:rPr>
              <a:t> </a:t>
            </a:r>
            <a:r>
              <a:rPr lang="cs-CZ" sz="1900" dirty="0" err="1" smtClean="0">
                <a:solidFill>
                  <a:schemeClr val="tx1"/>
                </a:solidFill>
                <a:latin typeface="Arial" pitchFamily="34" charset="0"/>
                <a:cs typeface="Arial" pitchFamily="34" charset="0"/>
              </a:rPr>
              <a:t>Bodies</a:t>
            </a:r>
            <a:r>
              <a:rPr lang="cs-CZ" sz="1900" dirty="0" smtClean="0">
                <a:solidFill>
                  <a:schemeClr val="tx1"/>
                </a:solidFill>
                <a:latin typeface="Arial" pitchFamily="34" charset="0"/>
                <a:cs typeface="Arial" pitchFamily="34" charset="0"/>
              </a:rPr>
              <a:t> </a:t>
            </a:r>
            <a:r>
              <a:rPr lang="cs-CZ" sz="1900" dirty="0" err="1" smtClean="0">
                <a:solidFill>
                  <a:schemeClr val="tx1"/>
                </a:solidFill>
                <a:latin typeface="Arial" pitchFamily="34" charset="0"/>
                <a:cs typeface="Arial" pitchFamily="34" charset="0"/>
              </a:rPr>
              <a:t>and</a:t>
            </a:r>
            <a:r>
              <a:rPr lang="cs-CZ" sz="1900" dirty="0" smtClean="0">
                <a:solidFill>
                  <a:schemeClr val="tx1"/>
                </a:solidFill>
                <a:latin typeface="Arial" pitchFamily="34" charset="0"/>
                <a:cs typeface="Arial" pitchFamily="34" charset="0"/>
              </a:rPr>
              <a:t> </a:t>
            </a:r>
            <a:r>
              <a:rPr lang="cs-CZ" sz="1900" dirty="0" err="1" smtClean="0">
                <a:solidFill>
                  <a:schemeClr val="tx1"/>
                </a:solidFill>
                <a:latin typeface="Arial" pitchFamily="34" charset="0"/>
                <a:cs typeface="Arial" pitchFamily="34" charset="0"/>
              </a:rPr>
              <a:t>TABs</a:t>
            </a:r>
            <a:r>
              <a:rPr lang="cs-CZ" sz="1900" dirty="0" smtClean="0">
                <a:solidFill>
                  <a:schemeClr val="tx1"/>
                </a:solidFill>
                <a:latin typeface="Arial" pitchFamily="34" charset="0"/>
                <a:cs typeface="Arial" pitchFamily="34" charset="0"/>
              </a:rPr>
              <a:t> </a:t>
            </a:r>
            <a:r>
              <a:rPr lang="cs-CZ" sz="1900" dirty="0" err="1" smtClean="0">
                <a:solidFill>
                  <a:schemeClr val="tx1"/>
                </a:solidFill>
                <a:latin typeface="Arial" pitchFamily="34" charset="0"/>
                <a:cs typeface="Arial" pitchFamily="34" charset="0"/>
              </a:rPr>
              <a:t>they</a:t>
            </a:r>
            <a:r>
              <a:rPr lang="cs-CZ" sz="1900" dirty="0" smtClean="0">
                <a:solidFill>
                  <a:schemeClr val="tx1"/>
                </a:solidFill>
                <a:latin typeface="Arial" pitchFamily="34" charset="0"/>
                <a:cs typeface="Arial" pitchFamily="34" charset="0"/>
              </a:rPr>
              <a:t> </a:t>
            </a:r>
            <a:r>
              <a:rPr lang="cs-CZ" sz="1900" dirty="0" err="1" smtClean="0">
                <a:solidFill>
                  <a:schemeClr val="tx1"/>
                </a:solidFill>
                <a:latin typeface="Arial" pitchFamily="34" charset="0"/>
                <a:cs typeface="Arial" pitchFamily="34" charset="0"/>
              </a:rPr>
              <a:t>have</a:t>
            </a:r>
            <a:r>
              <a:rPr lang="cs-CZ" sz="1900" dirty="0" smtClean="0">
                <a:solidFill>
                  <a:schemeClr val="tx1"/>
                </a:solidFill>
                <a:latin typeface="Arial" pitchFamily="34" charset="0"/>
                <a:cs typeface="Arial" pitchFamily="34" charset="0"/>
              </a:rPr>
              <a:t> </a:t>
            </a:r>
            <a:r>
              <a:rPr lang="cs-CZ" sz="1900" dirty="0" err="1" smtClean="0">
                <a:solidFill>
                  <a:schemeClr val="tx1"/>
                </a:solidFill>
                <a:latin typeface="Arial" pitchFamily="34" charset="0"/>
                <a:cs typeface="Arial" pitchFamily="34" charset="0"/>
              </a:rPr>
              <a:t>designed</a:t>
            </a:r>
            <a:r>
              <a:rPr lang="cs-CZ" sz="1900" dirty="0" smtClean="0">
                <a:solidFill>
                  <a:schemeClr val="tx1"/>
                </a:solidFill>
                <a:latin typeface="Arial" pitchFamily="34" charset="0"/>
                <a:cs typeface="Arial" pitchFamily="34" charset="0"/>
              </a:rPr>
              <a:t>. NANDO </a:t>
            </a:r>
            <a:r>
              <a:rPr lang="cs-CZ" sz="1900" dirty="0" err="1" smtClean="0">
                <a:solidFill>
                  <a:schemeClr val="tx1"/>
                </a:solidFill>
                <a:latin typeface="Arial" pitchFamily="34" charset="0"/>
                <a:cs typeface="Arial" pitchFamily="34" charset="0"/>
              </a:rPr>
              <a:t>contains</a:t>
            </a:r>
            <a:r>
              <a:rPr lang="cs-CZ" sz="1900" dirty="0" smtClean="0">
                <a:solidFill>
                  <a:schemeClr val="tx1"/>
                </a:solidFill>
                <a:latin typeface="Arial" pitchFamily="34" charset="0"/>
                <a:cs typeface="Arial" pitchFamily="34" charset="0"/>
              </a:rPr>
              <a:t> </a:t>
            </a:r>
            <a:r>
              <a:rPr lang="cs-CZ" sz="1900" dirty="0" err="1" smtClean="0">
                <a:solidFill>
                  <a:schemeClr val="tx1"/>
                </a:solidFill>
                <a:latin typeface="Arial" pitchFamily="34" charset="0"/>
                <a:cs typeface="Arial" pitchFamily="34" charset="0"/>
              </a:rPr>
              <a:t>records</a:t>
            </a:r>
            <a:r>
              <a:rPr lang="cs-CZ" sz="1900" dirty="0" smtClean="0">
                <a:solidFill>
                  <a:schemeClr val="tx1"/>
                </a:solidFill>
                <a:latin typeface="Arial" pitchFamily="34" charset="0"/>
                <a:cs typeface="Arial" pitchFamily="34" charset="0"/>
              </a:rPr>
              <a:t> </a:t>
            </a:r>
            <a:r>
              <a:rPr lang="cs-CZ" sz="1900" dirty="0" err="1" smtClean="0">
                <a:solidFill>
                  <a:schemeClr val="tx1"/>
                </a:solidFill>
                <a:latin typeface="Arial" pitchFamily="34" charset="0"/>
                <a:cs typeface="Arial" pitchFamily="34" charset="0"/>
              </a:rPr>
              <a:t>of</a:t>
            </a:r>
            <a:r>
              <a:rPr lang="cs-CZ" sz="1900" dirty="0" smtClean="0">
                <a:solidFill>
                  <a:schemeClr val="tx1"/>
                </a:solidFill>
                <a:latin typeface="Arial" pitchFamily="34" charset="0"/>
                <a:cs typeface="Arial" pitchFamily="34" charset="0"/>
              </a:rPr>
              <a:t> </a:t>
            </a:r>
            <a:r>
              <a:rPr lang="cs-CZ" sz="1900" dirty="0" err="1" smtClean="0">
                <a:solidFill>
                  <a:schemeClr val="tx1"/>
                </a:solidFill>
                <a:latin typeface="Arial" pitchFamily="34" charset="0"/>
                <a:cs typeface="Arial" pitchFamily="34" charset="0"/>
              </a:rPr>
              <a:t>all</a:t>
            </a:r>
            <a:r>
              <a:rPr lang="cs-CZ" sz="1900" dirty="0" smtClean="0">
                <a:solidFill>
                  <a:schemeClr val="tx1"/>
                </a:solidFill>
                <a:latin typeface="Arial" pitchFamily="34" charset="0"/>
                <a:cs typeface="Arial" pitchFamily="34" charset="0"/>
              </a:rPr>
              <a:t> </a:t>
            </a:r>
            <a:r>
              <a:rPr lang="cs-CZ" sz="1900" dirty="0" err="1" smtClean="0">
                <a:solidFill>
                  <a:schemeClr val="tx1"/>
                </a:solidFill>
                <a:latin typeface="Arial" pitchFamily="34" charset="0"/>
                <a:cs typeface="Arial" pitchFamily="34" charset="0"/>
              </a:rPr>
              <a:t>NBs</a:t>
            </a:r>
            <a:r>
              <a:rPr lang="cs-CZ" sz="1900" dirty="0" smtClean="0">
                <a:solidFill>
                  <a:schemeClr val="tx1"/>
                </a:solidFill>
                <a:latin typeface="Arial" pitchFamily="34" charset="0"/>
                <a:cs typeface="Arial" pitchFamily="34" charset="0"/>
              </a:rPr>
              <a:t> </a:t>
            </a:r>
            <a:r>
              <a:rPr lang="cs-CZ" sz="1900" dirty="0" err="1" smtClean="0">
                <a:solidFill>
                  <a:schemeClr val="tx1"/>
                </a:solidFill>
                <a:latin typeface="Arial" pitchFamily="34" charset="0"/>
                <a:cs typeface="Arial" pitchFamily="34" charset="0"/>
              </a:rPr>
              <a:t>established</a:t>
            </a:r>
            <a:r>
              <a:rPr lang="cs-CZ" sz="1900" dirty="0" smtClean="0">
                <a:solidFill>
                  <a:schemeClr val="tx1"/>
                </a:solidFill>
                <a:latin typeface="Arial" pitchFamily="34" charset="0"/>
                <a:cs typeface="Arial" pitchFamily="34" charset="0"/>
              </a:rPr>
              <a:t> </a:t>
            </a:r>
            <a:r>
              <a:rPr lang="cs-CZ" sz="1900" dirty="0" err="1" smtClean="0">
                <a:solidFill>
                  <a:schemeClr val="tx1"/>
                </a:solidFill>
                <a:latin typeface="Arial" pitchFamily="34" charset="0"/>
                <a:cs typeface="Arial" pitchFamily="34" charset="0"/>
              </a:rPr>
              <a:t>for</a:t>
            </a:r>
            <a:r>
              <a:rPr lang="cs-CZ" sz="1900" dirty="0" smtClean="0">
                <a:solidFill>
                  <a:schemeClr val="tx1"/>
                </a:solidFill>
                <a:latin typeface="Arial" pitchFamily="34" charset="0"/>
                <a:cs typeface="Arial" pitchFamily="34" charset="0"/>
              </a:rPr>
              <a:t> </a:t>
            </a:r>
            <a:r>
              <a:rPr lang="cs-CZ" sz="1900" dirty="0" err="1" smtClean="0">
                <a:solidFill>
                  <a:schemeClr val="tx1"/>
                </a:solidFill>
                <a:latin typeface="Arial" pitchFamily="34" charset="0"/>
                <a:cs typeface="Arial" pitchFamily="34" charset="0"/>
              </a:rPr>
              <a:t>every</a:t>
            </a:r>
            <a:r>
              <a:rPr lang="cs-CZ" sz="1900" dirty="0" smtClean="0">
                <a:solidFill>
                  <a:schemeClr val="tx1"/>
                </a:solidFill>
                <a:latin typeface="Arial" pitchFamily="34" charset="0"/>
                <a:cs typeface="Arial" pitchFamily="34" charset="0"/>
              </a:rPr>
              <a:t> </a:t>
            </a:r>
            <a:r>
              <a:rPr lang="cs-CZ" sz="1900" dirty="0" err="1" smtClean="0">
                <a:solidFill>
                  <a:schemeClr val="tx1"/>
                </a:solidFill>
                <a:latin typeface="Arial" pitchFamily="34" charset="0"/>
                <a:cs typeface="Arial" pitchFamily="34" charset="0"/>
              </a:rPr>
              <a:t>directive</a:t>
            </a:r>
            <a:r>
              <a:rPr lang="cs-CZ" sz="1900" dirty="0" smtClean="0">
                <a:solidFill>
                  <a:schemeClr val="tx1"/>
                </a:solidFill>
                <a:latin typeface="Arial" pitchFamily="34" charset="0"/>
                <a:cs typeface="Arial" pitchFamily="34" charset="0"/>
              </a:rPr>
              <a:t> </a:t>
            </a:r>
            <a:r>
              <a:rPr lang="cs-CZ" sz="1900" dirty="0" err="1" smtClean="0">
                <a:solidFill>
                  <a:schemeClr val="tx1"/>
                </a:solidFill>
                <a:latin typeface="Arial" pitchFamily="34" charset="0"/>
                <a:cs typeface="Arial" pitchFamily="34" charset="0"/>
              </a:rPr>
              <a:t>or</a:t>
            </a:r>
            <a:r>
              <a:rPr lang="cs-CZ" sz="1900" dirty="0" smtClean="0">
                <a:solidFill>
                  <a:schemeClr val="tx1"/>
                </a:solidFill>
                <a:latin typeface="Arial" pitchFamily="34" charset="0"/>
                <a:cs typeface="Arial" pitchFamily="34" charset="0"/>
              </a:rPr>
              <a:t> </a:t>
            </a:r>
            <a:r>
              <a:rPr lang="cs-CZ" sz="1900" dirty="0" err="1" smtClean="0">
                <a:solidFill>
                  <a:schemeClr val="tx1"/>
                </a:solidFill>
                <a:latin typeface="Arial" pitchFamily="34" charset="0"/>
                <a:cs typeface="Arial" pitchFamily="34" charset="0"/>
              </a:rPr>
              <a:t>regulation</a:t>
            </a:r>
            <a:r>
              <a:rPr lang="cs-CZ" sz="1900" dirty="0" smtClean="0">
                <a:solidFill>
                  <a:schemeClr val="tx1"/>
                </a:solidFill>
                <a:latin typeface="Arial" pitchFamily="34" charset="0"/>
                <a:cs typeface="Arial" pitchFamily="34" charset="0"/>
              </a:rPr>
              <a:t>, not </a:t>
            </a:r>
            <a:r>
              <a:rPr lang="cs-CZ" sz="1900" dirty="0" err="1" smtClean="0">
                <a:solidFill>
                  <a:schemeClr val="tx1"/>
                </a:solidFill>
                <a:latin typeface="Arial" pitchFamily="34" charset="0"/>
                <a:cs typeface="Arial" pitchFamily="34" charset="0"/>
              </a:rPr>
              <a:t>only</a:t>
            </a:r>
            <a:r>
              <a:rPr lang="cs-CZ" sz="1900" dirty="0" smtClean="0">
                <a:solidFill>
                  <a:schemeClr val="tx1"/>
                </a:solidFill>
                <a:latin typeface="Arial" pitchFamily="34" charset="0"/>
                <a:cs typeface="Arial" pitchFamily="34" charset="0"/>
              </a:rPr>
              <a:t> </a:t>
            </a:r>
            <a:r>
              <a:rPr lang="cs-CZ" sz="1900" dirty="0" err="1" smtClean="0">
                <a:solidFill>
                  <a:schemeClr val="tx1"/>
                </a:solidFill>
                <a:latin typeface="Arial" pitchFamily="34" charset="0"/>
                <a:cs typeface="Arial" pitchFamily="34" charset="0"/>
              </a:rPr>
              <a:t>construction</a:t>
            </a:r>
            <a:r>
              <a:rPr lang="cs-CZ" sz="1900" dirty="0" smtClean="0">
                <a:solidFill>
                  <a:schemeClr val="tx1"/>
                </a:solidFill>
                <a:latin typeface="Arial" pitchFamily="34" charset="0"/>
                <a:cs typeface="Arial" pitchFamily="34" charset="0"/>
              </a:rPr>
              <a:t> </a:t>
            </a:r>
            <a:r>
              <a:rPr lang="cs-CZ" sz="1900" dirty="0" err="1" smtClean="0">
                <a:solidFill>
                  <a:schemeClr val="tx1"/>
                </a:solidFill>
                <a:latin typeface="Arial" pitchFamily="34" charset="0"/>
                <a:cs typeface="Arial" pitchFamily="34" charset="0"/>
              </a:rPr>
              <a:t>products</a:t>
            </a:r>
            <a:r>
              <a:rPr lang="cs-CZ" sz="1900" dirty="0" smtClean="0">
                <a:solidFill>
                  <a:schemeClr val="tx1"/>
                </a:solidFill>
                <a:latin typeface="Arial" pitchFamily="34" charset="0"/>
                <a:cs typeface="Arial" pitchFamily="34" charset="0"/>
              </a:rPr>
              <a:t>. </a:t>
            </a:r>
            <a:r>
              <a:rPr lang="en-US" sz="1900" dirty="0" smtClean="0">
                <a:solidFill>
                  <a:schemeClr val="tx1"/>
                </a:solidFill>
                <a:latin typeface="Arial" pitchFamily="34" charset="0"/>
                <a:cs typeface="Arial" pitchFamily="34" charset="0"/>
              </a:rPr>
              <a:t>The lists include the identification number of each </a:t>
            </a:r>
            <a:r>
              <a:rPr lang="cs-CZ" sz="1900" dirty="0" smtClean="0">
                <a:solidFill>
                  <a:schemeClr val="tx1"/>
                </a:solidFill>
                <a:latin typeface="Arial" pitchFamily="34" charset="0"/>
                <a:cs typeface="Arial" pitchFamily="34" charset="0"/>
              </a:rPr>
              <a:t>NB </a:t>
            </a:r>
            <a:r>
              <a:rPr lang="en-US" sz="1900" dirty="0" smtClean="0">
                <a:solidFill>
                  <a:schemeClr val="tx1"/>
                </a:solidFill>
                <a:latin typeface="Arial" pitchFamily="34" charset="0"/>
                <a:cs typeface="Arial" pitchFamily="34" charset="0"/>
              </a:rPr>
              <a:t>as well as the tasks for which it has been notified, and are subject to regular update. </a:t>
            </a:r>
            <a:br>
              <a:rPr lang="en-US" sz="1900" dirty="0" smtClean="0">
                <a:solidFill>
                  <a:schemeClr val="tx1"/>
                </a:solidFill>
                <a:latin typeface="Arial" pitchFamily="34" charset="0"/>
                <a:cs typeface="Arial" pitchFamily="34" charset="0"/>
              </a:rPr>
            </a:br>
            <a:r>
              <a:rPr lang="en-US" sz="1900" dirty="0" smtClean="0">
                <a:solidFill>
                  <a:schemeClr val="tx1"/>
                </a:solidFill>
                <a:latin typeface="Arial" pitchFamily="34" charset="0"/>
                <a:cs typeface="Arial" pitchFamily="34" charset="0"/>
              </a:rPr>
              <a:t/>
            </a:r>
            <a:br>
              <a:rPr lang="en-US" sz="1900" dirty="0" smtClean="0">
                <a:solidFill>
                  <a:schemeClr val="tx1"/>
                </a:solidFill>
                <a:latin typeface="Arial" pitchFamily="34" charset="0"/>
                <a:cs typeface="Arial" pitchFamily="34" charset="0"/>
              </a:rPr>
            </a:br>
            <a:r>
              <a:rPr lang="en-US" sz="1900" dirty="0" smtClean="0">
                <a:solidFill>
                  <a:schemeClr val="tx1"/>
                </a:solidFill>
                <a:latin typeface="Arial" pitchFamily="34" charset="0"/>
                <a:cs typeface="Arial" pitchFamily="34" charset="0"/>
              </a:rPr>
              <a:t>The lists of notified bodies are given for information only and are valid at the date indicated. Information is made available as provided by the designating authorities of the Member States, EFTA countries (EEA members) and other countries with which the EC has</a:t>
            </a:r>
            <a:r>
              <a:rPr lang="cs-CZ" sz="1900" dirty="0" smtClean="0">
                <a:solidFill>
                  <a:schemeClr val="tx1"/>
                </a:solidFill>
                <a:latin typeface="Arial" pitchFamily="34" charset="0"/>
                <a:cs typeface="Arial" pitchFamily="34" charset="0"/>
              </a:rPr>
              <a:t> </a:t>
            </a:r>
            <a:r>
              <a:rPr lang="en-US" sz="1900" dirty="0" smtClean="0">
                <a:solidFill>
                  <a:schemeClr val="tx1"/>
                </a:solidFill>
                <a:latin typeface="Arial" pitchFamily="34" charset="0"/>
                <a:cs typeface="Arial" pitchFamily="34" charset="0"/>
              </a:rPr>
              <a:t>concluded </a:t>
            </a:r>
            <a:r>
              <a:rPr lang="en-US" sz="1900" dirty="0" smtClean="0">
                <a:solidFill>
                  <a:schemeClr val="tx1"/>
                </a:solidFill>
                <a:latin typeface="Arial" pitchFamily="34" charset="0"/>
                <a:cs typeface="Arial" pitchFamily="34" charset="0"/>
                <a:hlinkClick r:id="rId3"/>
              </a:rPr>
              <a:t>Mutual Recognition Agreements</a:t>
            </a:r>
            <a:r>
              <a:rPr lang="en-US" sz="1900" dirty="0" smtClean="0">
                <a:solidFill>
                  <a:schemeClr val="tx1"/>
                </a:solidFill>
                <a:latin typeface="Arial" pitchFamily="34" charset="0"/>
                <a:cs typeface="Arial" pitchFamily="34" charset="0"/>
              </a:rPr>
              <a:t> (MRAs) and Protocols to the Europe Agreements on Conformity Assessment and Acceptance of Industrial Products (PECAs</a:t>
            </a:r>
            <a:r>
              <a:rPr lang="cs-CZ" sz="1900" dirty="0" smtClean="0">
                <a:solidFill>
                  <a:schemeClr val="tx1"/>
                </a:solidFill>
                <a:latin typeface="Arial" pitchFamily="34" charset="0"/>
                <a:cs typeface="Arial" pitchFamily="34" charset="0"/>
              </a:rPr>
              <a:t>).</a:t>
            </a:r>
            <a:r>
              <a:rPr lang="en-US" sz="1900" dirty="0" smtClean="0">
                <a:solidFill>
                  <a:schemeClr val="tx1"/>
                </a:solidFill>
                <a:latin typeface="Arial" pitchFamily="34" charset="0"/>
                <a:cs typeface="Arial" pitchFamily="34" charset="0"/>
              </a:rPr>
              <a:t> </a:t>
            </a:r>
            <a:endParaRPr lang="cs-CZ" sz="1900" dirty="0" smtClean="0">
              <a:solidFill>
                <a:schemeClr val="tx1"/>
              </a:solidFill>
              <a:latin typeface="Arial" pitchFamily="34" charset="0"/>
              <a:cs typeface="Arial" pitchFamily="34" charset="0"/>
            </a:endParaRPr>
          </a:p>
          <a:p>
            <a:pPr marL="72000" indent="0">
              <a:buNone/>
            </a:pPr>
            <a:r>
              <a:rPr lang="cs-CZ" sz="1900" dirty="0" smtClean="0">
                <a:solidFill>
                  <a:schemeClr val="tx1"/>
                </a:solidFill>
                <a:latin typeface="Arial" pitchFamily="34" charset="0"/>
                <a:cs typeface="Arial" pitchFamily="34" charset="0"/>
              </a:rPr>
              <a:t>A </a:t>
            </a:r>
            <a:r>
              <a:rPr lang="cs-CZ" sz="1900" dirty="0" err="1" smtClean="0">
                <a:solidFill>
                  <a:schemeClr val="tx1"/>
                </a:solidFill>
                <a:latin typeface="Arial" pitchFamily="34" charset="0"/>
                <a:cs typeface="Arial" pitchFamily="34" charset="0"/>
              </a:rPr>
              <a:t>guidebook</a:t>
            </a:r>
            <a:r>
              <a:rPr lang="cs-CZ" sz="1900" dirty="0" smtClean="0">
                <a:solidFill>
                  <a:schemeClr val="tx1"/>
                </a:solidFill>
                <a:latin typeface="Arial" pitchFamily="34" charset="0"/>
                <a:cs typeface="Arial" pitchFamily="34" charset="0"/>
              </a:rPr>
              <a:t> to </a:t>
            </a:r>
            <a:r>
              <a:rPr lang="cs-CZ" sz="1900" dirty="0" err="1" smtClean="0">
                <a:solidFill>
                  <a:schemeClr val="tx1"/>
                </a:solidFill>
                <a:latin typeface="Arial" pitchFamily="34" charset="0"/>
                <a:cs typeface="Arial" pitchFamily="34" charset="0"/>
              </a:rPr>
              <a:t>using</a:t>
            </a:r>
            <a:r>
              <a:rPr lang="cs-CZ" sz="1900" dirty="0" smtClean="0">
                <a:solidFill>
                  <a:schemeClr val="tx1"/>
                </a:solidFill>
                <a:latin typeface="Arial" pitchFamily="34" charset="0"/>
                <a:cs typeface="Arial" pitchFamily="34" charset="0"/>
              </a:rPr>
              <a:t> NANDO </a:t>
            </a:r>
            <a:r>
              <a:rPr lang="cs-CZ" sz="1900" dirty="0" err="1" smtClean="0">
                <a:solidFill>
                  <a:schemeClr val="tx1"/>
                </a:solidFill>
                <a:latin typeface="Arial" pitchFamily="34" charset="0"/>
                <a:cs typeface="Arial" pitchFamily="34" charset="0"/>
              </a:rPr>
              <a:t>can</a:t>
            </a:r>
            <a:r>
              <a:rPr lang="cs-CZ" sz="1900" dirty="0" smtClean="0">
                <a:solidFill>
                  <a:schemeClr val="tx1"/>
                </a:solidFill>
                <a:latin typeface="Arial" pitchFamily="34" charset="0"/>
                <a:cs typeface="Arial" pitchFamily="34" charset="0"/>
              </a:rPr>
              <a:t> </a:t>
            </a:r>
            <a:r>
              <a:rPr lang="cs-CZ" sz="1900" dirty="0" err="1" smtClean="0">
                <a:solidFill>
                  <a:schemeClr val="tx1"/>
                </a:solidFill>
                <a:latin typeface="Arial" pitchFamily="34" charset="0"/>
                <a:cs typeface="Arial" pitchFamily="34" charset="0"/>
              </a:rPr>
              <a:t>be</a:t>
            </a:r>
            <a:r>
              <a:rPr lang="cs-CZ" sz="1900" dirty="0" smtClean="0">
                <a:solidFill>
                  <a:schemeClr val="tx1"/>
                </a:solidFill>
                <a:latin typeface="Arial" pitchFamily="34" charset="0"/>
                <a:cs typeface="Arial" pitchFamily="34" charset="0"/>
              </a:rPr>
              <a:t> </a:t>
            </a:r>
            <a:r>
              <a:rPr lang="cs-CZ" sz="1900" dirty="0" err="1" smtClean="0">
                <a:solidFill>
                  <a:schemeClr val="tx1"/>
                </a:solidFill>
                <a:latin typeface="Arial" pitchFamily="34" charset="0"/>
                <a:cs typeface="Arial" pitchFamily="34" charset="0"/>
              </a:rPr>
              <a:t>printed</a:t>
            </a:r>
            <a:r>
              <a:rPr lang="cs-CZ" sz="1900" dirty="0" smtClean="0">
                <a:solidFill>
                  <a:schemeClr val="tx1"/>
                </a:solidFill>
                <a:latin typeface="Arial" pitchFamily="34" charset="0"/>
                <a:cs typeface="Arial" pitchFamily="34" charset="0"/>
              </a:rPr>
              <a:t> </a:t>
            </a:r>
            <a:r>
              <a:rPr lang="cs-CZ" sz="1900" dirty="0" err="1" smtClean="0">
                <a:solidFill>
                  <a:schemeClr val="tx1"/>
                </a:solidFill>
                <a:latin typeface="Arial" pitchFamily="34" charset="0"/>
                <a:cs typeface="Arial" pitchFamily="34" charset="0"/>
              </a:rPr>
              <a:t>out</a:t>
            </a:r>
            <a:r>
              <a:rPr lang="cs-CZ" sz="1900" dirty="0" smtClean="0">
                <a:solidFill>
                  <a:schemeClr val="tx1"/>
                </a:solidFill>
                <a:latin typeface="Arial" pitchFamily="34" charset="0"/>
                <a:cs typeface="Arial" pitchFamily="34" charset="0"/>
              </a:rPr>
              <a:t> </a:t>
            </a:r>
            <a:r>
              <a:rPr lang="cs-CZ" sz="1900" dirty="0" err="1" smtClean="0">
                <a:solidFill>
                  <a:schemeClr val="tx1"/>
                </a:solidFill>
                <a:latin typeface="Arial" pitchFamily="34" charset="0"/>
                <a:cs typeface="Arial" pitchFamily="34" charset="0"/>
              </a:rPr>
              <a:t>from</a:t>
            </a:r>
            <a:r>
              <a:rPr lang="cs-CZ" sz="1900" dirty="0" smtClean="0">
                <a:solidFill>
                  <a:schemeClr val="tx1"/>
                </a:solidFill>
                <a:latin typeface="Arial" pitchFamily="34" charset="0"/>
                <a:cs typeface="Arial" pitchFamily="34" charset="0"/>
              </a:rPr>
              <a:t> </a:t>
            </a:r>
            <a:r>
              <a:rPr lang="cs-CZ" sz="1900" dirty="0" err="1" smtClean="0">
                <a:solidFill>
                  <a:schemeClr val="tx1"/>
                </a:solidFill>
                <a:latin typeface="Arial" pitchFamily="34" charset="0"/>
                <a:cs typeface="Arial" pitchFamily="34" charset="0"/>
                <a:hlinkClick r:id="rId4"/>
              </a:rPr>
              <a:t>this</a:t>
            </a:r>
            <a:r>
              <a:rPr lang="cs-CZ" sz="1900" dirty="0" smtClean="0">
                <a:solidFill>
                  <a:schemeClr val="tx1"/>
                </a:solidFill>
                <a:latin typeface="Arial" pitchFamily="34" charset="0"/>
                <a:cs typeface="Arial" pitchFamily="34" charset="0"/>
                <a:hlinkClick r:id="rId4"/>
              </a:rPr>
              <a:t> </a:t>
            </a:r>
            <a:r>
              <a:rPr lang="cs-CZ" sz="1900" dirty="0" smtClean="0">
                <a:solidFill>
                  <a:schemeClr val="tx1"/>
                </a:solidFill>
                <a:latin typeface="Arial" pitchFamily="34" charset="0"/>
                <a:cs typeface="Arial" pitchFamily="34" charset="0"/>
              </a:rPr>
              <a:t>link.</a:t>
            </a:r>
            <a:r>
              <a:rPr lang="en-US" sz="1600" dirty="0" smtClean="0"/>
              <a:t/>
            </a:r>
            <a:br>
              <a:rPr lang="en-US" sz="1600" dirty="0" smtClean="0"/>
            </a:br>
            <a:endParaRPr lang="cs-CZ" sz="1600" dirty="0" smtClean="0"/>
          </a:p>
          <a:p>
            <a:pPr>
              <a:buNone/>
            </a:pPr>
            <a:endParaRPr lang="cs-CZ" sz="1600" dirty="0" smtClean="0"/>
          </a:p>
          <a:p>
            <a:pPr>
              <a:buNone/>
            </a:pPr>
            <a:endParaRPr lang="cs-CZ" sz="1600" dirty="0" smtClean="0"/>
          </a:p>
        </p:txBody>
      </p:sp>
      <p:sp>
        <p:nvSpPr>
          <p:cNvPr id="2" name="Zástupný symbol pro zápatí 1"/>
          <p:cNvSpPr>
            <a:spLocks noGrp="1"/>
          </p:cNvSpPr>
          <p:nvPr>
            <p:ph type="ftr" sz="quarter" idx="11"/>
          </p:nvPr>
        </p:nvSpPr>
        <p:spPr/>
        <p:txBody>
          <a:bodyPr/>
          <a:lstStyle/>
          <a:p>
            <a:pPr>
              <a:defRPr/>
            </a:pPr>
            <a:r>
              <a:rPr lang="cs-CZ" dirty="0" smtClean="0"/>
              <a:t>Václava Holušová</a:t>
            </a:r>
            <a:endParaRPr lang="cs-CZ" dirty="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147" name="Nadpis 4"/>
          <p:cNvSpPr>
            <a:spLocks noGrp="1"/>
          </p:cNvSpPr>
          <p:nvPr>
            <p:ph type="title"/>
          </p:nvPr>
        </p:nvSpPr>
        <p:spPr bwMode="auto">
          <a:xfrm>
            <a:off x="457200" y="0"/>
            <a:ext cx="8229600" cy="1268760"/>
          </a:xfrm>
          <a:noFill/>
          <a:ln>
            <a:miter lim="800000"/>
            <a:headEnd/>
            <a:tailEnd/>
          </a:ln>
        </p:spPr>
        <p:txBody>
          <a:bodyPr vert="horz" wrap="square" lIns="91440" tIns="45720" rIns="91440" bIns="45720" numCol="1" anchorCtr="0" compatLnSpc="1">
            <a:prstTxWarp prst="textNoShape">
              <a:avLst/>
            </a:prstTxWarp>
          </a:bodyPr>
          <a:lstStyle/>
          <a:p>
            <a:pPr eaLnBrk="1" hangingPunct="1"/>
            <a:r>
              <a:rPr lang="cs-CZ" sz="2800" b="1" dirty="0" smtClean="0">
                <a:latin typeface="Arial" pitchFamily="34" charset="0"/>
                <a:cs typeface="Arial" pitchFamily="34" charset="0"/>
              </a:rPr>
              <a:t>NANDO 1/3</a:t>
            </a:r>
            <a:endParaRPr lang="cs-CZ" b="1" dirty="0" smtClean="0">
              <a:latin typeface="Arial" pitchFamily="34" charset="0"/>
              <a:cs typeface="Arial" pitchFamily="34" charset="0"/>
            </a:endParaRPr>
          </a:p>
        </p:txBody>
      </p:sp>
      <p:pic>
        <p:nvPicPr>
          <p:cNvPr id="5" name="Zástupný symbol pro obsah 4" descr="nando 1.jpg"/>
          <p:cNvPicPr>
            <a:picLocks noGrp="1" noChangeAspect="1"/>
          </p:cNvPicPr>
          <p:nvPr>
            <p:ph idx="1"/>
          </p:nvPr>
        </p:nvPicPr>
        <p:blipFill>
          <a:blip r:embed="rId2" cstate="print"/>
          <a:stretch>
            <a:fillRect/>
          </a:stretch>
        </p:blipFill>
        <p:spPr bwMode="auto">
          <a:xfrm>
            <a:off x="1257210" y="1600200"/>
            <a:ext cx="6629579" cy="4525963"/>
          </a:xfrm>
          <a:noFill/>
          <a:ln>
            <a:miter lim="800000"/>
            <a:headEnd/>
            <a:tailEnd/>
          </a:ln>
        </p:spPr>
      </p:pic>
      <p:sp>
        <p:nvSpPr>
          <p:cNvPr id="2" name="Zástupný symbol pro zápatí 1"/>
          <p:cNvSpPr>
            <a:spLocks noGrp="1"/>
          </p:cNvSpPr>
          <p:nvPr>
            <p:ph type="ftr" sz="quarter" idx="11"/>
          </p:nvPr>
        </p:nvSpPr>
        <p:spPr/>
        <p:txBody>
          <a:bodyPr/>
          <a:lstStyle/>
          <a:p>
            <a:pPr>
              <a:defRPr/>
            </a:pPr>
            <a:r>
              <a:rPr lang="cs-CZ" dirty="0" smtClean="0"/>
              <a:t>Václava Holušová</a:t>
            </a:r>
            <a:endParaRPr lang="cs-CZ"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147" name="Nadpis 4"/>
          <p:cNvSpPr>
            <a:spLocks noGrp="1"/>
          </p:cNvSpPr>
          <p:nvPr>
            <p:ph type="title"/>
          </p:nvPr>
        </p:nvSpPr>
        <p:spPr bwMode="auto">
          <a:noFill/>
          <a:ln>
            <a:miter lim="800000"/>
            <a:headEnd/>
            <a:tailEnd/>
          </a:ln>
        </p:spPr>
        <p:txBody>
          <a:bodyPr vert="horz" wrap="square" lIns="91440" tIns="45720" rIns="91440" bIns="45720" numCol="1" anchorCtr="0" compatLnSpc="1">
            <a:prstTxWarp prst="textNoShape">
              <a:avLst/>
            </a:prstTxWarp>
          </a:bodyPr>
          <a:lstStyle/>
          <a:p>
            <a:pPr eaLnBrk="1" hangingPunct="1"/>
            <a:r>
              <a:rPr lang="en-US" sz="2800" b="1" dirty="0" smtClean="0">
                <a:latin typeface="Arial" panose="020B0604020202020204" pitchFamily="34" charset="0"/>
                <a:cs typeface="Arial" panose="020B0604020202020204" pitchFamily="34" charset="0"/>
              </a:rPr>
              <a:t>Regulation 305/2011 on Construction Products</a:t>
            </a:r>
            <a:r>
              <a:rPr lang="cs-CZ" sz="2800" b="1" dirty="0" smtClean="0">
                <a:latin typeface="Arial" panose="020B0604020202020204" pitchFamily="34" charset="0"/>
                <a:cs typeface="Arial" panose="020B0604020202020204" pitchFamily="34" charset="0"/>
              </a:rPr>
              <a:t> (CPR) – part 1</a:t>
            </a:r>
            <a:endParaRPr lang="cs-CZ" b="1" dirty="0" smtClean="0">
              <a:latin typeface="Arial" panose="020B0604020202020204" pitchFamily="34" charset="0"/>
              <a:cs typeface="Arial" panose="020B0604020202020204" pitchFamily="34" charset="0"/>
            </a:endParaRPr>
          </a:p>
        </p:txBody>
      </p:sp>
      <p:sp>
        <p:nvSpPr>
          <p:cNvPr id="6148" name="Zástupný symbol pro obsah 5"/>
          <p:cNvSpPr>
            <a:spLocks noGrp="1"/>
          </p:cNvSpPr>
          <p:nvPr>
            <p:ph idx="1"/>
          </p:nvPr>
        </p:nvSpPr>
        <p:spPr bwMode="auto">
          <a:noFill/>
          <a:ln>
            <a:miter lim="800000"/>
            <a:headEnd/>
            <a:tailEnd/>
          </a:ln>
        </p:spPr>
        <p:txBody>
          <a:bodyPr vert="horz" wrap="square" lIns="91440" tIns="45720" rIns="91440" bIns="45720" numCol="1" anchor="t" anchorCtr="0" compatLnSpc="1">
            <a:prstTxWarp prst="textNoShape">
              <a:avLst/>
            </a:prstTxWarp>
            <a:normAutofit lnSpcReduction="10000"/>
          </a:bodyPr>
          <a:lstStyle/>
          <a:p>
            <a:pPr eaLnBrk="1" hangingPunct="1">
              <a:buNone/>
            </a:pPr>
            <a:r>
              <a:rPr lang="en-GB" sz="1800" b="1" dirty="0" smtClean="0">
                <a:solidFill>
                  <a:schemeClr val="tx1"/>
                </a:solidFill>
                <a:latin typeface="Arial" panose="020B0604020202020204" pitchFamily="34" charset="0"/>
                <a:cs typeface="Arial" panose="020B0604020202020204" pitchFamily="34" charset="0"/>
              </a:rPr>
              <a:t>What</a:t>
            </a:r>
            <a:r>
              <a:rPr lang="cs-CZ" sz="1800" b="1" dirty="0" smtClean="0">
                <a:solidFill>
                  <a:schemeClr val="tx1"/>
                </a:solidFill>
                <a:latin typeface="Arial" panose="020B0604020202020204" pitchFamily="34" charset="0"/>
                <a:cs typeface="Arial" panose="020B0604020202020204" pitchFamily="34" charset="0"/>
              </a:rPr>
              <a:t> </a:t>
            </a:r>
            <a:r>
              <a:rPr lang="cs-CZ" sz="1800" b="1" dirty="0" err="1" smtClean="0">
                <a:solidFill>
                  <a:schemeClr val="tx1"/>
                </a:solidFill>
                <a:latin typeface="Arial" panose="020B0604020202020204" pitchFamily="34" charset="0"/>
                <a:cs typeface="Arial" panose="020B0604020202020204" pitchFamily="34" charset="0"/>
              </a:rPr>
              <a:t>is</a:t>
            </a:r>
            <a:r>
              <a:rPr lang="cs-CZ" sz="1800" b="1" dirty="0" smtClean="0">
                <a:solidFill>
                  <a:schemeClr val="tx1"/>
                </a:solidFill>
                <a:latin typeface="Arial" panose="020B0604020202020204" pitchFamily="34" charset="0"/>
                <a:cs typeface="Arial" panose="020B0604020202020204" pitchFamily="34" charset="0"/>
              </a:rPr>
              <a:t> </a:t>
            </a:r>
            <a:r>
              <a:rPr lang="cs-CZ" sz="1800" b="1" dirty="0" err="1" smtClean="0">
                <a:solidFill>
                  <a:schemeClr val="tx1"/>
                </a:solidFill>
                <a:latin typeface="Arial" panose="020B0604020202020204" pitchFamily="34" charset="0"/>
                <a:cs typeface="Arial" panose="020B0604020202020204" pitchFamily="34" charset="0"/>
              </a:rPr>
              <a:t>the</a:t>
            </a:r>
            <a:r>
              <a:rPr lang="cs-CZ" sz="1800" b="1" dirty="0" smtClean="0">
                <a:solidFill>
                  <a:schemeClr val="tx1"/>
                </a:solidFill>
                <a:latin typeface="Arial" panose="020B0604020202020204" pitchFamily="34" charset="0"/>
                <a:cs typeface="Arial" panose="020B0604020202020204" pitchFamily="34" charset="0"/>
              </a:rPr>
              <a:t> basic </a:t>
            </a:r>
            <a:r>
              <a:rPr lang="cs-CZ" sz="1800" b="1" dirty="0" err="1" smtClean="0">
                <a:solidFill>
                  <a:schemeClr val="tx1"/>
                </a:solidFill>
                <a:latin typeface="Arial" panose="020B0604020202020204" pitchFamily="34" charset="0"/>
                <a:cs typeface="Arial" panose="020B0604020202020204" pitchFamily="34" charset="0"/>
              </a:rPr>
              <a:t>statutory</a:t>
            </a:r>
            <a:r>
              <a:rPr lang="cs-CZ" sz="1800" b="1" dirty="0" smtClean="0">
                <a:solidFill>
                  <a:schemeClr val="tx1"/>
                </a:solidFill>
                <a:latin typeface="Arial" panose="020B0604020202020204" pitchFamily="34" charset="0"/>
                <a:cs typeface="Arial" panose="020B0604020202020204" pitchFamily="34" charset="0"/>
              </a:rPr>
              <a:t> instrument </a:t>
            </a:r>
            <a:r>
              <a:rPr lang="cs-CZ" sz="1800" b="1" dirty="0" err="1" smtClean="0">
                <a:solidFill>
                  <a:schemeClr val="tx1"/>
                </a:solidFill>
                <a:latin typeface="Arial" panose="020B0604020202020204" pitchFamily="34" charset="0"/>
                <a:cs typeface="Arial" panose="020B0604020202020204" pitchFamily="34" charset="0"/>
              </a:rPr>
              <a:t>for</a:t>
            </a:r>
            <a:r>
              <a:rPr lang="cs-CZ" sz="1800" b="1" dirty="0" smtClean="0">
                <a:solidFill>
                  <a:schemeClr val="tx1"/>
                </a:solidFill>
                <a:latin typeface="Arial" panose="020B0604020202020204" pitchFamily="34" charset="0"/>
                <a:cs typeface="Arial" panose="020B0604020202020204" pitchFamily="34" charset="0"/>
              </a:rPr>
              <a:t> </a:t>
            </a:r>
            <a:r>
              <a:rPr lang="cs-CZ" sz="1800" b="1" dirty="0" err="1" smtClean="0">
                <a:solidFill>
                  <a:schemeClr val="tx1"/>
                </a:solidFill>
                <a:latin typeface="Arial" panose="020B0604020202020204" pitchFamily="34" charset="0"/>
                <a:cs typeface="Arial" panose="020B0604020202020204" pitchFamily="34" charset="0"/>
              </a:rPr>
              <a:t>construction</a:t>
            </a:r>
            <a:r>
              <a:rPr lang="cs-CZ" sz="1800" b="1" dirty="0" smtClean="0">
                <a:solidFill>
                  <a:schemeClr val="tx1"/>
                </a:solidFill>
                <a:latin typeface="Arial" panose="020B0604020202020204" pitchFamily="34" charset="0"/>
                <a:cs typeface="Arial" panose="020B0604020202020204" pitchFamily="34" charset="0"/>
              </a:rPr>
              <a:t> </a:t>
            </a:r>
            <a:r>
              <a:rPr lang="cs-CZ" sz="1800" b="1" dirty="0" err="1" smtClean="0">
                <a:solidFill>
                  <a:schemeClr val="tx1"/>
                </a:solidFill>
                <a:latin typeface="Arial" panose="020B0604020202020204" pitchFamily="34" charset="0"/>
                <a:cs typeface="Arial" panose="020B0604020202020204" pitchFamily="34" charset="0"/>
              </a:rPr>
              <a:t>products</a:t>
            </a:r>
            <a:r>
              <a:rPr lang="cs-CZ" sz="1800" b="1" dirty="0" smtClean="0">
                <a:solidFill>
                  <a:schemeClr val="tx1"/>
                </a:solidFill>
                <a:latin typeface="Arial" panose="020B0604020202020204" pitchFamily="34" charset="0"/>
                <a:cs typeface="Arial" panose="020B0604020202020204" pitchFamily="34" charset="0"/>
              </a:rPr>
              <a:t> in </a:t>
            </a:r>
            <a:r>
              <a:rPr lang="cs-CZ" sz="1800" b="1" dirty="0" err="1" smtClean="0">
                <a:solidFill>
                  <a:schemeClr val="tx1"/>
                </a:solidFill>
                <a:latin typeface="Arial" panose="020B0604020202020204" pitchFamily="34" charset="0"/>
                <a:cs typeface="Arial" panose="020B0604020202020204" pitchFamily="34" charset="0"/>
              </a:rPr>
              <a:t>the</a:t>
            </a:r>
            <a:r>
              <a:rPr lang="cs-CZ" sz="1800" b="1" dirty="0" smtClean="0">
                <a:solidFill>
                  <a:schemeClr val="tx1"/>
                </a:solidFill>
                <a:latin typeface="Arial" panose="020B0604020202020204" pitchFamily="34" charset="0"/>
                <a:cs typeface="Arial" panose="020B0604020202020204" pitchFamily="34" charset="0"/>
              </a:rPr>
              <a:t> EU</a:t>
            </a:r>
            <a:r>
              <a:rPr lang="en-GB" sz="1800" b="1" dirty="0" smtClean="0">
                <a:solidFill>
                  <a:schemeClr val="tx1"/>
                </a:solidFill>
                <a:latin typeface="Arial" panose="020B0604020202020204" pitchFamily="34" charset="0"/>
                <a:cs typeface="Arial" panose="020B0604020202020204" pitchFamily="34" charset="0"/>
              </a:rPr>
              <a:t>?</a:t>
            </a:r>
          </a:p>
          <a:p>
            <a:endParaRPr lang="en-GB" sz="1800" dirty="0" smtClean="0">
              <a:solidFill>
                <a:schemeClr val="tx1"/>
              </a:solidFill>
              <a:latin typeface="Arial" panose="020B0604020202020204" pitchFamily="34" charset="0"/>
              <a:cs typeface="Arial" panose="020B0604020202020204" pitchFamily="34" charset="0"/>
            </a:endParaRPr>
          </a:p>
          <a:p>
            <a:pPr marL="0">
              <a:spcBef>
                <a:spcPts val="0"/>
              </a:spcBef>
              <a:buNone/>
            </a:pPr>
            <a:r>
              <a:rPr lang="en-GB" sz="1800" dirty="0" smtClean="0">
                <a:solidFill>
                  <a:schemeClr val="tx1"/>
                </a:solidFill>
                <a:latin typeface="Arial" panose="020B0604020202020204" pitchFamily="34" charset="0"/>
                <a:cs typeface="Arial" panose="020B0604020202020204" pitchFamily="34" charset="0"/>
                <a:hlinkClick r:id="rId2"/>
              </a:rPr>
              <a:t>Construction Products Regulation </a:t>
            </a:r>
            <a:r>
              <a:rPr lang="en-GB" sz="1800" dirty="0" smtClean="0">
                <a:solidFill>
                  <a:schemeClr val="tx1"/>
                </a:solidFill>
                <a:latin typeface="Arial" panose="020B0604020202020204" pitchFamily="34" charset="0"/>
                <a:cs typeface="Arial" panose="020B0604020202020204" pitchFamily="34" charset="0"/>
              </a:rPr>
              <a:t>(the CPR) is</a:t>
            </a:r>
            <a:r>
              <a:rPr lang="cs-CZ" sz="1800" dirty="0" smtClean="0">
                <a:solidFill>
                  <a:schemeClr val="tx1"/>
                </a:solidFill>
                <a:latin typeface="Arial" panose="020B0604020202020204" pitchFamily="34" charset="0"/>
                <a:cs typeface="Arial" panose="020B0604020202020204" pitchFamily="34" charset="0"/>
              </a:rPr>
              <a:t> a </a:t>
            </a:r>
            <a:r>
              <a:rPr lang="cs-CZ" sz="1800" dirty="0" err="1" smtClean="0">
                <a:solidFill>
                  <a:schemeClr val="tx1"/>
                </a:solidFill>
                <a:latin typeface="Arial" panose="020B0604020202020204" pitchFamily="34" charset="0"/>
                <a:cs typeface="Arial" panose="020B0604020202020204" pitchFamily="34" charset="0"/>
              </a:rPr>
              <a:t>legislative</a:t>
            </a:r>
            <a:r>
              <a:rPr lang="cs-CZ" sz="1800" dirty="0" smtClean="0">
                <a:solidFill>
                  <a:schemeClr val="tx1"/>
                </a:solidFill>
                <a:latin typeface="Arial" panose="020B0604020202020204" pitchFamily="34" charset="0"/>
                <a:cs typeface="Arial" panose="020B0604020202020204" pitchFamily="34" charset="0"/>
              </a:rPr>
              <a:t> act </a:t>
            </a:r>
            <a:r>
              <a:rPr lang="cs-CZ" sz="1800" dirty="0" err="1" smtClean="0">
                <a:solidFill>
                  <a:schemeClr val="tx1"/>
                </a:solidFill>
                <a:latin typeface="Arial" panose="020B0604020202020204" pitchFamily="34" charset="0"/>
                <a:cs typeface="Arial" panose="020B0604020202020204" pitchFamily="34" charset="0"/>
              </a:rPr>
              <a:t>adopted</a:t>
            </a:r>
            <a:r>
              <a:rPr lang="cs-CZ" sz="1800" dirty="0" smtClean="0">
                <a:solidFill>
                  <a:schemeClr val="tx1"/>
                </a:solidFill>
                <a:latin typeface="Arial" panose="020B0604020202020204" pitchFamily="34" charset="0"/>
                <a:cs typeface="Arial" panose="020B0604020202020204" pitchFamily="34" charset="0"/>
              </a:rPr>
              <a:t> by </a:t>
            </a:r>
            <a:r>
              <a:rPr lang="cs-CZ" sz="1800" dirty="0" err="1" smtClean="0">
                <a:solidFill>
                  <a:schemeClr val="tx1"/>
                </a:solidFill>
                <a:latin typeface="Arial" panose="020B0604020202020204" pitchFamily="34" charset="0"/>
                <a:cs typeface="Arial" panose="020B0604020202020204" pitchFamily="34" charset="0"/>
              </a:rPr>
              <a:t>European</a:t>
            </a:r>
            <a:r>
              <a:rPr lang="cs-CZ" sz="1800" dirty="0" smtClean="0">
                <a:solidFill>
                  <a:schemeClr val="tx1"/>
                </a:solidFill>
                <a:latin typeface="Arial" panose="020B0604020202020204" pitchFamily="34" charset="0"/>
                <a:cs typeface="Arial" panose="020B0604020202020204" pitchFamily="34" charset="0"/>
              </a:rPr>
              <a:t> </a:t>
            </a:r>
            <a:r>
              <a:rPr lang="cs-CZ" sz="1800" dirty="0" err="1" smtClean="0">
                <a:solidFill>
                  <a:schemeClr val="tx1"/>
                </a:solidFill>
                <a:latin typeface="Arial" panose="020B0604020202020204" pitchFamily="34" charset="0"/>
                <a:cs typeface="Arial" panose="020B0604020202020204" pitchFamily="34" charset="0"/>
              </a:rPr>
              <a:t>Commission</a:t>
            </a:r>
            <a:r>
              <a:rPr lang="cs-CZ" sz="1800" dirty="0" smtClean="0">
                <a:solidFill>
                  <a:schemeClr val="tx1"/>
                </a:solidFill>
                <a:latin typeface="Arial" panose="020B0604020202020204" pitchFamily="34" charset="0"/>
                <a:cs typeface="Arial" panose="020B0604020202020204" pitchFamily="34" charset="0"/>
              </a:rPr>
              <a:t> in </a:t>
            </a:r>
            <a:r>
              <a:rPr lang="cs-CZ" sz="1800" dirty="0" err="1" smtClean="0">
                <a:solidFill>
                  <a:schemeClr val="tx1"/>
                </a:solidFill>
                <a:latin typeface="Arial" panose="020B0604020202020204" pitchFamily="34" charset="0"/>
                <a:cs typeface="Arial" panose="020B0604020202020204" pitchFamily="34" charset="0"/>
              </a:rPr>
              <a:t>April</a:t>
            </a:r>
            <a:r>
              <a:rPr lang="cs-CZ" sz="1800" dirty="0" smtClean="0">
                <a:solidFill>
                  <a:schemeClr val="tx1"/>
                </a:solidFill>
                <a:latin typeface="Arial" panose="020B0604020202020204" pitchFamily="34" charset="0"/>
                <a:cs typeface="Arial" panose="020B0604020202020204" pitchFamily="34" charset="0"/>
              </a:rPr>
              <a:t> 2011 </a:t>
            </a:r>
            <a:r>
              <a:rPr lang="cs-CZ" sz="1800" dirty="0" err="1" smtClean="0">
                <a:solidFill>
                  <a:schemeClr val="tx1"/>
                </a:solidFill>
                <a:latin typeface="Arial" panose="020B0604020202020204" pitchFamily="34" charset="0"/>
                <a:cs typeface="Arial" panose="020B0604020202020204" pitchFamily="34" charset="0"/>
              </a:rPr>
              <a:t>that</a:t>
            </a:r>
            <a:r>
              <a:rPr lang="cs-CZ" sz="1800" dirty="0" smtClean="0">
                <a:solidFill>
                  <a:schemeClr val="tx1"/>
                </a:solidFill>
                <a:latin typeface="Arial" panose="020B0604020202020204" pitchFamily="34" charset="0"/>
                <a:cs typeface="Arial" panose="020B0604020202020204" pitchFamily="34" charset="0"/>
              </a:rPr>
              <a:t>:</a:t>
            </a:r>
          </a:p>
          <a:p>
            <a:pPr marL="0">
              <a:spcBef>
                <a:spcPts val="0"/>
              </a:spcBef>
              <a:buNone/>
            </a:pPr>
            <a:endParaRPr lang="cs-CZ" sz="1800" dirty="0" smtClean="0">
              <a:solidFill>
                <a:schemeClr val="tx1"/>
              </a:solidFill>
              <a:latin typeface="Arial" panose="020B0604020202020204" pitchFamily="34" charset="0"/>
              <a:cs typeface="Arial" panose="020B0604020202020204" pitchFamily="34" charset="0"/>
            </a:endParaRPr>
          </a:p>
          <a:p>
            <a:pPr marL="0">
              <a:spcBef>
                <a:spcPts val="0"/>
              </a:spcBef>
            </a:pPr>
            <a:r>
              <a:rPr lang="cs-CZ" sz="1800" dirty="0" err="1" smtClean="0">
                <a:solidFill>
                  <a:schemeClr val="tx1"/>
                </a:solidFill>
                <a:latin typeface="Arial" panose="020B0604020202020204" pitchFamily="34" charset="0"/>
                <a:cs typeface="Arial" panose="020B0604020202020204" pitchFamily="34" charset="0"/>
              </a:rPr>
              <a:t>Applies</a:t>
            </a:r>
            <a:r>
              <a:rPr lang="cs-CZ" sz="1800" dirty="0" smtClean="0">
                <a:solidFill>
                  <a:schemeClr val="tx1"/>
                </a:solidFill>
                <a:latin typeface="Arial" panose="020B0604020202020204" pitchFamily="34" charset="0"/>
                <a:cs typeface="Arial" panose="020B0604020202020204" pitchFamily="34" charset="0"/>
              </a:rPr>
              <a:t> </a:t>
            </a:r>
            <a:r>
              <a:rPr lang="cs-CZ" sz="1800" dirty="0" err="1" smtClean="0">
                <a:solidFill>
                  <a:schemeClr val="tx1"/>
                </a:solidFill>
                <a:latin typeface="Arial" panose="020B0604020202020204" pitchFamily="34" charset="0"/>
                <a:cs typeface="Arial" panose="020B0604020202020204" pitchFamily="34" charset="0"/>
              </a:rPr>
              <a:t>for</a:t>
            </a:r>
            <a:r>
              <a:rPr lang="cs-CZ" sz="1800" dirty="0" smtClean="0">
                <a:solidFill>
                  <a:schemeClr val="tx1"/>
                </a:solidFill>
                <a:latin typeface="Arial" panose="020B0604020202020204" pitchFamily="34" charset="0"/>
                <a:cs typeface="Arial" panose="020B0604020202020204" pitchFamily="34" charset="0"/>
              </a:rPr>
              <a:t> </a:t>
            </a:r>
            <a:r>
              <a:rPr lang="cs-CZ" sz="1800" dirty="0" err="1" smtClean="0">
                <a:solidFill>
                  <a:schemeClr val="tx1"/>
                </a:solidFill>
                <a:latin typeface="Arial" panose="020B0604020202020204" pitchFamily="34" charset="0"/>
                <a:cs typeface="Arial" panose="020B0604020202020204" pitchFamily="34" charset="0"/>
              </a:rPr>
              <a:t>construction</a:t>
            </a:r>
            <a:r>
              <a:rPr lang="cs-CZ" sz="1800" dirty="0" smtClean="0">
                <a:solidFill>
                  <a:schemeClr val="tx1"/>
                </a:solidFill>
                <a:latin typeface="Arial" panose="020B0604020202020204" pitchFamily="34" charset="0"/>
                <a:cs typeface="Arial" panose="020B0604020202020204" pitchFamily="34" charset="0"/>
              </a:rPr>
              <a:t> </a:t>
            </a:r>
            <a:r>
              <a:rPr lang="cs-CZ" sz="1800" dirty="0" err="1" smtClean="0">
                <a:solidFill>
                  <a:schemeClr val="tx1"/>
                </a:solidFill>
                <a:latin typeface="Arial" panose="020B0604020202020204" pitchFamily="34" charset="0"/>
                <a:cs typeface="Arial" panose="020B0604020202020204" pitchFamily="34" charset="0"/>
              </a:rPr>
              <a:t>products</a:t>
            </a:r>
            <a:r>
              <a:rPr lang="cs-CZ" sz="1800" dirty="0" smtClean="0">
                <a:solidFill>
                  <a:schemeClr val="tx1"/>
                </a:solidFill>
                <a:latin typeface="Arial" panose="020B0604020202020204" pitchFamily="34" charset="0"/>
                <a:cs typeface="Arial" panose="020B0604020202020204" pitchFamily="34" charset="0"/>
              </a:rPr>
              <a:t>  </a:t>
            </a:r>
            <a:r>
              <a:rPr lang="cs-CZ" sz="1800" dirty="0" err="1" smtClean="0">
                <a:solidFill>
                  <a:schemeClr val="tx1"/>
                </a:solidFill>
                <a:latin typeface="Arial" panose="020B0604020202020204" pitchFamily="34" charset="0"/>
                <a:cs typeface="Arial" panose="020B0604020202020204" pitchFamily="34" charset="0"/>
              </a:rPr>
              <a:t>covered</a:t>
            </a:r>
            <a:r>
              <a:rPr lang="cs-CZ" sz="1800" dirty="0" smtClean="0">
                <a:solidFill>
                  <a:schemeClr val="tx1"/>
                </a:solidFill>
                <a:latin typeface="Arial" panose="020B0604020202020204" pitchFamily="34" charset="0"/>
                <a:cs typeface="Arial" panose="020B0604020202020204" pitchFamily="34" charset="0"/>
              </a:rPr>
              <a:t> </a:t>
            </a:r>
            <a:r>
              <a:rPr lang="cs-CZ" sz="1800" dirty="0" err="1" smtClean="0">
                <a:solidFill>
                  <a:schemeClr val="tx1"/>
                </a:solidFill>
                <a:latin typeface="Arial" panose="020B0604020202020204" pitchFamily="34" charset="0"/>
                <a:cs typeface="Arial" panose="020B0604020202020204" pitchFamily="34" charset="0"/>
              </a:rPr>
              <a:t>with</a:t>
            </a:r>
            <a:r>
              <a:rPr lang="cs-CZ" sz="1800" dirty="0" smtClean="0">
                <a:solidFill>
                  <a:schemeClr val="tx1"/>
                </a:solidFill>
                <a:latin typeface="Arial" panose="020B0604020202020204" pitchFamily="34" charset="0"/>
                <a:cs typeface="Arial" panose="020B0604020202020204" pitchFamily="34" charset="0"/>
              </a:rPr>
              <a:t> </a:t>
            </a:r>
            <a:r>
              <a:rPr lang="cs-CZ" sz="1800" u="sng" dirty="0" err="1" smtClean="0">
                <a:solidFill>
                  <a:schemeClr val="tx1"/>
                </a:solidFill>
                <a:latin typeface="Arial" panose="020B0604020202020204" pitchFamily="34" charset="0"/>
                <a:cs typeface="Arial" panose="020B0604020202020204" pitchFamily="34" charset="0"/>
              </a:rPr>
              <a:t>harmonized</a:t>
            </a:r>
            <a:r>
              <a:rPr lang="cs-CZ" sz="1800" u="sng" dirty="0" smtClean="0">
                <a:solidFill>
                  <a:schemeClr val="tx1"/>
                </a:solidFill>
                <a:latin typeface="Arial" panose="020B0604020202020204" pitchFamily="34" charset="0"/>
                <a:cs typeface="Arial" panose="020B0604020202020204" pitchFamily="34" charset="0"/>
              </a:rPr>
              <a:t> </a:t>
            </a:r>
            <a:r>
              <a:rPr lang="cs-CZ" sz="1800" u="sng" dirty="0" err="1" smtClean="0">
                <a:solidFill>
                  <a:schemeClr val="tx1"/>
                </a:solidFill>
                <a:latin typeface="Arial" panose="020B0604020202020204" pitchFamily="34" charset="0"/>
                <a:cs typeface="Arial" panose="020B0604020202020204" pitchFamily="34" charset="0"/>
              </a:rPr>
              <a:t>European</a:t>
            </a:r>
            <a:r>
              <a:rPr lang="cs-CZ" sz="1800" u="sng" dirty="0" smtClean="0">
                <a:solidFill>
                  <a:schemeClr val="tx1"/>
                </a:solidFill>
                <a:latin typeface="Arial" panose="020B0604020202020204" pitchFamily="34" charset="0"/>
                <a:cs typeface="Arial" panose="020B0604020202020204" pitchFamily="34" charset="0"/>
              </a:rPr>
              <a:t> </a:t>
            </a:r>
            <a:r>
              <a:rPr lang="cs-CZ" sz="1800" u="sng" dirty="0" err="1" smtClean="0">
                <a:solidFill>
                  <a:schemeClr val="tx1"/>
                </a:solidFill>
                <a:latin typeface="Arial" panose="020B0604020202020204" pitchFamily="34" charset="0"/>
                <a:cs typeface="Arial" panose="020B0604020202020204" pitchFamily="34" charset="0"/>
              </a:rPr>
              <a:t>standards</a:t>
            </a:r>
            <a:endParaRPr lang="cs-CZ" sz="1800" u="sng" dirty="0" smtClean="0">
              <a:solidFill>
                <a:schemeClr val="tx1"/>
              </a:solidFill>
              <a:latin typeface="Arial" panose="020B0604020202020204" pitchFamily="34" charset="0"/>
              <a:cs typeface="Arial" panose="020B0604020202020204" pitchFamily="34" charset="0"/>
            </a:endParaRPr>
          </a:p>
          <a:p>
            <a:pPr marL="0">
              <a:spcBef>
                <a:spcPts val="0"/>
              </a:spcBef>
            </a:pPr>
            <a:r>
              <a:rPr lang="cs-CZ" sz="1800" dirty="0" smtClean="0">
                <a:solidFill>
                  <a:schemeClr val="tx1"/>
                </a:solidFill>
                <a:latin typeface="Arial" panose="020B0604020202020204" pitchFamily="34" charset="0"/>
                <a:cs typeface="Arial" panose="020B0604020202020204" pitchFamily="34" charset="0"/>
              </a:rPr>
              <a:t>L</a:t>
            </a:r>
            <a:r>
              <a:rPr lang="en-US" sz="1800" dirty="0" smtClean="0">
                <a:solidFill>
                  <a:schemeClr val="tx1"/>
                </a:solidFill>
                <a:latin typeface="Arial" panose="020B0604020202020204" pitchFamily="34" charset="0"/>
                <a:cs typeface="Arial" panose="020B0604020202020204" pitchFamily="34" charset="0"/>
              </a:rPr>
              <a:t>ay</a:t>
            </a:r>
            <a:r>
              <a:rPr lang="cs-CZ" sz="1800" dirty="0" smtClean="0">
                <a:solidFill>
                  <a:schemeClr val="tx1"/>
                </a:solidFill>
                <a:latin typeface="Arial" panose="020B0604020202020204" pitchFamily="34" charset="0"/>
                <a:cs typeface="Arial" panose="020B0604020202020204" pitchFamily="34" charset="0"/>
              </a:rPr>
              <a:t>s</a:t>
            </a:r>
            <a:r>
              <a:rPr lang="en-US" sz="1800" dirty="0" smtClean="0">
                <a:solidFill>
                  <a:schemeClr val="tx1"/>
                </a:solidFill>
                <a:latin typeface="Arial" panose="020B0604020202020204" pitchFamily="34" charset="0"/>
                <a:cs typeface="Arial" panose="020B0604020202020204" pitchFamily="34" charset="0"/>
              </a:rPr>
              <a:t> down </a:t>
            </a:r>
            <a:r>
              <a:rPr lang="en-US" sz="1800" u="sng" dirty="0" smtClean="0">
                <a:solidFill>
                  <a:schemeClr val="tx1"/>
                </a:solidFill>
                <a:latin typeface="Arial" panose="020B0604020202020204" pitchFamily="34" charset="0"/>
                <a:cs typeface="Arial" panose="020B0604020202020204" pitchFamily="34" charset="0"/>
              </a:rPr>
              <a:t>harmonized conditions for the marketing of construction products</a:t>
            </a:r>
            <a:endParaRPr lang="cs-CZ" sz="1800" u="sng" dirty="0" smtClean="0">
              <a:solidFill>
                <a:schemeClr val="tx1"/>
              </a:solidFill>
              <a:latin typeface="Arial" panose="020B0604020202020204" pitchFamily="34" charset="0"/>
              <a:cs typeface="Arial" panose="020B0604020202020204" pitchFamily="34" charset="0"/>
            </a:endParaRPr>
          </a:p>
          <a:p>
            <a:pPr marL="0">
              <a:spcBef>
                <a:spcPts val="0"/>
              </a:spcBef>
            </a:pPr>
            <a:r>
              <a:rPr lang="cs-CZ" sz="1800" dirty="0" err="1" smtClean="0">
                <a:solidFill>
                  <a:schemeClr val="tx1"/>
                </a:solidFill>
                <a:latin typeface="Arial" panose="020B0604020202020204" pitchFamily="34" charset="0"/>
                <a:cs typeface="Arial" panose="020B0604020202020204" pitchFamily="34" charset="0"/>
              </a:rPr>
              <a:t>Replaced</a:t>
            </a:r>
            <a:r>
              <a:rPr lang="cs-CZ" sz="1800" dirty="0" smtClean="0">
                <a:solidFill>
                  <a:schemeClr val="tx1"/>
                </a:solidFill>
                <a:latin typeface="Arial" panose="020B0604020202020204" pitchFamily="34" charset="0"/>
                <a:cs typeface="Arial" panose="020B0604020202020204" pitchFamily="34" charset="0"/>
              </a:rPr>
              <a:t> a </a:t>
            </a:r>
            <a:r>
              <a:rPr lang="cs-CZ" sz="1800" dirty="0" err="1" smtClean="0">
                <a:solidFill>
                  <a:schemeClr val="tx1"/>
                </a:solidFill>
                <a:latin typeface="Arial" panose="020B0604020202020204" pitchFamily="34" charset="0"/>
                <a:cs typeface="Arial" panose="020B0604020202020204" pitchFamily="34" charset="0"/>
              </a:rPr>
              <a:t>previous</a:t>
            </a:r>
            <a:r>
              <a:rPr lang="cs-CZ" sz="1800" dirty="0" smtClean="0">
                <a:solidFill>
                  <a:schemeClr val="tx1"/>
                </a:solidFill>
                <a:latin typeface="Arial" panose="020B0604020202020204" pitchFamily="34" charset="0"/>
                <a:cs typeface="Arial" panose="020B0604020202020204" pitchFamily="34" charset="0"/>
              </a:rPr>
              <a:t> </a:t>
            </a:r>
            <a:r>
              <a:rPr lang="cs-CZ" sz="1800" dirty="0" err="1" smtClean="0">
                <a:solidFill>
                  <a:schemeClr val="tx1"/>
                </a:solidFill>
                <a:latin typeface="Arial" panose="020B0604020202020204" pitchFamily="34" charset="0"/>
                <a:cs typeface="Arial" panose="020B0604020202020204" pitchFamily="34" charset="0"/>
              </a:rPr>
              <a:t>European</a:t>
            </a:r>
            <a:r>
              <a:rPr lang="cs-CZ" sz="1800" dirty="0" smtClean="0">
                <a:solidFill>
                  <a:schemeClr val="tx1"/>
                </a:solidFill>
                <a:latin typeface="Arial" panose="020B0604020202020204" pitchFamily="34" charset="0"/>
                <a:cs typeface="Arial" panose="020B0604020202020204" pitchFamily="34" charset="0"/>
              </a:rPr>
              <a:t> </a:t>
            </a:r>
            <a:r>
              <a:rPr lang="cs-CZ" sz="1800" dirty="0" err="1" smtClean="0">
                <a:solidFill>
                  <a:schemeClr val="tx1"/>
                </a:solidFill>
                <a:latin typeface="Arial" panose="020B0604020202020204" pitchFamily="34" charset="0"/>
                <a:cs typeface="Arial" panose="020B0604020202020204" pitchFamily="34" charset="0"/>
              </a:rPr>
              <a:t>legislative</a:t>
            </a:r>
            <a:r>
              <a:rPr lang="cs-CZ" sz="1800" dirty="0" smtClean="0">
                <a:solidFill>
                  <a:schemeClr val="tx1"/>
                </a:solidFill>
                <a:latin typeface="Arial" panose="020B0604020202020204" pitchFamily="34" charset="0"/>
                <a:cs typeface="Arial" panose="020B0604020202020204" pitchFamily="34" charset="0"/>
              </a:rPr>
              <a:t>, </a:t>
            </a:r>
            <a:r>
              <a:rPr lang="cs-CZ" sz="1800" dirty="0" err="1" smtClean="0">
                <a:solidFill>
                  <a:schemeClr val="tx1"/>
                </a:solidFill>
                <a:latin typeface="Arial" panose="020B0604020202020204" pitchFamily="34" charset="0"/>
                <a:cs typeface="Arial" panose="020B0604020202020204" pitchFamily="34" charset="0"/>
                <a:hlinkClick r:id="rId3"/>
              </a:rPr>
              <a:t>Construction</a:t>
            </a:r>
            <a:r>
              <a:rPr lang="cs-CZ" sz="1800" dirty="0" smtClean="0">
                <a:solidFill>
                  <a:schemeClr val="tx1"/>
                </a:solidFill>
                <a:latin typeface="Arial" panose="020B0604020202020204" pitchFamily="34" charset="0"/>
                <a:cs typeface="Arial" panose="020B0604020202020204" pitchFamily="34" charset="0"/>
                <a:hlinkClick r:id="rId3"/>
              </a:rPr>
              <a:t> </a:t>
            </a:r>
            <a:r>
              <a:rPr lang="cs-CZ" sz="1800" dirty="0" err="1" smtClean="0">
                <a:solidFill>
                  <a:schemeClr val="tx1"/>
                </a:solidFill>
                <a:latin typeface="Arial" panose="020B0604020202020204" pitchFamily="34" charset="0"/>
                <a:cs typeface="Arial" panose="020B0604020202020204" pitchFamily="34" charset="0"/>
                <a:hlinkClick r:id="rId3"/>
              </a:rPr>
              <a:t>Products</a:t>
            </a:r>
            <a:r>
              <a:rPr lang="cs-CZ" sz="1800" dirty="0" smtClean="0">
                <a:solidFill>
                  <a:schemeClr val="tx1"/>
                </a:solidFill>
                <a:latin typeface="Arial" panose="020B0604020202020204" pitchFamily="34" charset="0"/>
                <a:cs typeface="Arial" panose="020B0604020202020204" pitchFamily="34" charset="0"/>
                <a:hlinkClick r:id="rId3"/>
              </a:rPr>
              <a:t> </a:t>
            </a:r>
            <a:r>
              <a:rPr lang="cs-CZ" sz="1800" dirty="0" err="1" smtClean="0">
                <a:solidFill>
                  <a:schemeClr val="tx1"/>
                </a:solidFill>
                <a:latin typeface="Arial" panose="020B0604020202020204" pitchFamily="34" charset="0"/>
                <a:cs typeface="Arial" panose="020B0604020202020204" pitchFamily="34" charset="0"/>
                <a:hlinkClick r:id="rId3"/>
              </a:rPr>
              <a:t>Directive</a:t>
            </a:r>
            <a:r>
              <a:rPr lang="cs-CZ" sz="1800" dirty="0" smtClean="0">
                <a:solidFill>
                  <a:schemeClr val="tx1"/>
                </a:solidFill>
                <a:latin typeface="Arial" panose="020B0604020202020204" pitchFamily="34" charset="0"/>
                <a:cs typeface="Arial" panose="020B0604020202020204" pitchFamily="34" charset="0"/>
                <a:hlinkClick r:id="rId3"/>
              </a:rPr>
              <a:t> </a:t>
            </a:r>
            <a:r>
              <a:rPr lang="cs-CZ" sz="1800" dirty="0" smtClean="0">
                <a:solidFill>
                  <a:schemeClr val="tx1"/>
                </a:solidFill>
                <a:latin typeface="Arial" panose="020B0604020202020204" pitchFamily="34" charset="0"/>
                <a:cs typeface="Arial" panose="020B0604020202020204" pitchFamily="34" charset="0"/>
              </a:rPr>
              <a:t>(CPD)</a:t>
            </a:r>
            <a:r>
              <a:rPr lang="cs-CZ" sz="1800" b="1" dirty="0" smtClean="0">
                <a:solidFill>
                  <a:schemeClr val="tx1"/>
                </a:solidFill>
                <a:latin typeface="Arial" panose="020B0604020202020204" pitchFamily="34" charset="0"/>
                <a:cs typeface="Arial" panose="020B0604020202020204" pitchFamily="34" charset="0"/>
              </a:rPr>
              <a:t> </a:t>
            </a:r>
          </a:p>
          <a:p>
            <a:pPr marL="0">
              <a:spcBef>
                <a:spcPts val="0"/>
              </a:spcBef>
            </a:pPr>
            <a:r>
              <a:rPr lang="cs-CZ" sz="1800" dirty="0" err="1" smtClean="0">
                <a:solidFill>
                  <a:schemeClr val="tx1"/>
                </a:solidFill>
                <a:latin typeface="Arial" panose="020B0604020202020204" pitchFamily="34" charset="0"/>
                <a:cs typeface="Arial" panose="020B0604020202020204" pitchFamily="34" charset="0"/>
              </a:rPr>
              <a:t>Describes</a:t>
            </a:r>
            <a:r>
              <a:rPr lang="cs-CZ" sz="1800" dirty="0" smtClean="0">
                <a:solidFill>
                  <a:schemeClr val="tx1"/>
                </a:solidFill>
                <a:latin typeface="Arial" panose="020B0604020202020204" pitchFamily="34" charset="0"/>
                <a:cs typeface="Arial" panose="020B0604020202020204" pitchFamily="34" charset="0"/>
              </a:rPr>
              <a:t> </a:t>
            </a:r>
            <a:r>
              <a:rPr lang="cs-CZ" sz="1800" dirty="0" err="1" smtClean="0">
                <a:solidFill>
                  <a:schemeClr val="tx1"/>
                </a:solidFill>
                <a:latin typeface="Arial" panose="020B0604020202020204" pitchFamily="34" charset="0"/>
                <a:cs typeface="Arial" panose="020B0604020202020204" pitchFamily="34" charset="0"/>
              </a:rPr>
              <a:t>stricter</a:t>
            </a:r>
            <a:r>
              <a:rPr lang="cs-CZ" sz="1800" dirty="0" smtClean="0">
                <a:solidFill>
                  <a:schemeClr val="tx1"/>
                </a:solidFill>
                <a:latin typeface="Arial" panose="020B0604020202020204" pitchFamily="34" charset="0"/>
                <a:cs typeface="Arial" panose="020B0604020202020204" pitchFamily="34" charset="0"/>
              </a:rPr>
              <a:t> and more transparent </a:t>
            </a:r>
            <a:r>
              <a:rPr lang="cs-CZ" sz="1800" dirty="0" err="1" smtClean="0">
                <a:solidFill>
                  <a:schemeClr val="tx1"/>
                </a:solidFill>
                <a:latin typeface="Arial" panose="020B0604020202020204" pitchFamily="34" charset="0"/>
                <a:cs typeface="Arial" panose="020B0604020202020204" pitchFamily="34" charset="0"/>
              </a:rPr>
              <a:t>procedures</a:t>
            </a:r>
            <a:r>
              <a:rPr lang="cs-CZ" sz="1800" dirty="0" smtClean="0">
                <a:solidFill>
                  <a:schemeClr val="tx1"/>
                </a:solidFill>
                <a:latin typeface="Arial" panose="020B0604020202020204" pitchFamily="34" charset="0"/>
                <a:cs typeface="Arial" panose="020B0604020202020204" pitchFamily="34" charset="0"/>
              </a:rPr>
              <a:t> </a:t>
            </a:r>
            <a:r>
              <a:rPr lang="cs-CZ" sz="1800" dirty="0" err="1" smtClean="0">
                <a:solidFill>
                  <a:schemeClr val="tx1"/>
                </a:solidFill>
                <a:latin typeface="Arial" panose="020B0604020202020204" pitchFamily="34" charset="0"/>
                <a:cs typeface="Arial" panose="020B0604020202020204" pitchFamily="34" charset="0"/>
              </a:rPr>
              <a:t>for</a:t>
            </a:r>
            <a:r>
              <a:rPr lang="cs-CZ" sz="1800" dirty="0" smtClean="0">
                <a:solidFill>
                  <a:schemeClr val="tx1"/>
                </a:solidFill>
                <a:latin typeface="Arial" panose="020B0604020202020204" pitchFamily="34" charset="0"/>
                <a:cs typeface="Arial" panose="020B0604020202020204" pitchFamily="34" charset="0"/>
              </a:rPr>
              <a:t> </a:t>
            </a:r>
            <a:r>
              <a:rPr lang="cs-CZ" sz="1800" dirty="0" err="1" smtClean="0">
                <a:solidFill>
                  <a:schemeClr val="tx1"/>
                </a:solidFill>
                <a:latin typeface="Arial" panose="020B0604020202020204" pitchFamily="34" charset="0"/>
                <a:cs typeface="Arial" panose="020B0604020202020204" pitchFamily="34" charset="0"/>
              </a:rPr>
              <a:t>introducing</a:t>
            </a:r>
            <a:r>
              <a:rPr lang="cs-CZ" sz="1800" dirty="0" smtClean="0">
                <a:solidFill>
                  <a:schemeClr val="tx1"/>
                </a:solidFill>
                <a:latin typeface="Arial" panose="020B0604020202020204" pitchFamily="34" charset="0"/>
                <a:cs typeface="Arial" panose="020B0604020202020204" pitchFamily="34" charset="0"/>
              </a:rPr>
              <a:t> these                            </a:t>
            </a:r>
            <a:r>
              <a:rPr lang="cs-CZ" sz="1800" dirty="0" err="1" smtClean="0">
                <a:solidFill>
                  <a:schemeClr val="tx1"/>
                </a:solidFill>
                <a:latin typeface="Arial" panose="020B0604020202020204" pitchFamily="34" charset="0"/>
                <a:cs typeface="Arial" panose="020B0604020202020204" pitchFamily="34" charset="0"/>
              </a:rPr>
              <a:t>construction</a:t>
            </a:r>
            <a:r>
              <a:rPr lang="cs-CZ" sz="1800" dirty="0" smtClean="0">
                <a:solidFill>
                  <a:schemeClr val="tx1"/>
                </a:solidFill>
                <a:latin typeface="Arial" panose="020B0604020202020204" pitchFamily="34" charset="0"/>
                <a:cs typeface="Arial" panose="020B0604020202020204" pitchFamily="34" charset="0"/>
              </a:rPr>
              <a:t> </a:t>
            </a:r>
            <a:r>
              <a:rPr lang="cs-CZ" sz="1800" dirty="0" err="1" smtClean="0">
                <a:solidFill>
                  <a:schemeClr val="tx1"/>
                </a:solidFill>
                <a:latin typeface="Arial" panose="020B0604020202020204" pitchFamily="34" charset="0"/>
                <a:cs typeface="Arial" panose="020B0604020202020204" pitchFamily="34" charset="0"/>
              </a:rPr>
              <a:t>products</a:t>
            </a:r>
            <a:r>
              <a:rPr lang="cs-CZ" sz="1800" dirty="0" smtClean="0">
                <a:solidFill>
                  <a:schemeClr val="tx1"/>
                </a:solidFill>
                <a:latin typeface="Arial" panose="020B0604020202020204" pitchFamily="34" charset="0"/>
                <a:cs typeface="Arial" panose="020B0604020202020204" pitchFamily="34" charset="0"/>
              </a:rPr>
              <a:t> </a:t>
            </a:r>
            <a:r>
              <a:rPr lang="cs-CZ" sz="1800" dirty="0" err="1" smtClean="0">
                <a:solidFill>
                  <a:schemeClr val="tx1"/>
                </a:solidFill>
                <a:latin typeface="Arial" panose="020B0604020202020204" pitchFamily="34" charset="0"/>
                <a:cs typeface="Arial" panose="020B0604020202020204" pitchFamily="34" charset="0"/>
              </a:rPr>
              <a:t>with</a:t>
            </a:r>
            <a:r>
              <a:rPr lang="cs-CZ" sz="1800" dirty="0" smtClean="0">
                <a:solidFill>
                  <a:schemeClr val="tx1"/>
                </a:solidFill>
                <a:latin typeface="Arial" panose="020B0604020202020204" pitchFamily="34" charset="0"/>
                <a:cs typeface="Arial" panose="020B0604020202020204" pitchFamily="34" charset="0"/>
              </a:rPr>
              <a:t> CE </a:t>
            </a:r>
            <a:r>
              <a:rPr lang="cs-CZ" sz="1800" dirty="0" err="1" smtClean="0">
                <a:solidFill>
                  <a:schemeClr val="tx1"/>
                </a:solidFill>
                <a:latin typeface="Arial" panose="020B0604020202020204" pitchFamily="34" charset="0"/>
                <a:cs typeface="Arial" panose="020B0604020202020204" pitchFamily="34" charset="0"/>
              </a:rPr>
              <a:t>marking</a:t>
            </a:r>
            <a:r>
              <a:rPr lang="cs-CZ" sz="1800" dirty="0" smtClean="0">
                <a:solidFill>
                  <a:schemeClr val="tx1"/>
                </a:solidFill>
                <a:latin typeface="Arial" panose="020B0604020202020204" pitchFamily="34" charset="0"/>
                <a:cs typeface="Arial" panose="020B0604020202020204" pitchFamily="34" charset="0"/>
              </a:rPr>
              <a:t> to </a:t>
            </a:r>
            <a:r>
              <a:rPr lang="cs-CZ" sz="1800" dirty="0" err="1" smtClean="0">
                <a:solidFill>
                  <a:schemeClr val="tx1"/>
                </a:solidFill>
                <a:latin typeface="Arial" panose="020B0604020202020204" pitchFamily="34" charset="0"/>
                <a:cs typeface="Arial" panose="020B0604020202020204" pitchFamily="34" charset="0"/>
              </a:rPr>
              <a:t>the</a:t>
            </a:r>
            <a:r>
              <a:rPr lang="cs-CZ" sz="1800" dirty="0" smtClean="0">
                <a:solidFill>
                  <a:schemeClr val="tx1"/>
                </a:solidFill>
                <a:latin typeface="Arial" panose="020B0604020202020204" pitchFamily="34" charset="0"/>
                <a:cs typeface="Arial" panose="020B0604020202020204" pitchFamily="34" charset="0"/>
              </a:rPr>
              <a:t>  </a:t>
            </a:r>
            <a:r>
              <a:rPr lang="cs-CZ" sz="1800" dirty="0" err="1" smtClean="0">
                <a:solidFill>
                  <a:schemeClr val="tx1"/>
                </a:solidFill>
                <a:latin typeface="Arial" panose="020B0604020202020204" pitchFamily="34" charset="0"/>
                <a:cs typeface="Arial" panose="020B0604020202020204" pitchFamily="34" charset="0"/>
              </a:rPr>
              <a:t>common</a:t>
            </a:r>
            <a:r>
              <a:rPr lang="cs-CZ" sz="1800" dirty="0" smtClean="0">
                <a:solidFill>
                  <a:schemeClr val="tx1"/>
                </a:solidFill>
                <a:latin typeface="Arial" panose="020B0604020202020204" pitchFamily="34" charset="0"/>
                <a:cs typeface="Arial" panose="020B0604020202020204" pitchFamily="34" charset="0"/>
              </a:rPr>
              <a:t> EU market</a:t>
            </a:r>
          </a:p>
          <a:p>
            <a:pPr marL="0">
              <a:spcBef>
                <a:spcPts val="0"/>
              </a:spcBef>
            </a:pPr>
            <a:r>
              <a:rPr lang="cs-CZ" sz="1800" dirty="0" err="1" smtClean="0">
                <a:solidFill>
                  <a:schemeClr val="tx1"/>
                </a:solidFill>
                <a:latin typeface="Arial" panose="020B0604020202020204" pitchFamily="34" charset="0"/>
                <a:cs typeface="Arial" panose="020B0604020202020204" pitchFamily="34" charset="0"/>
              </a:rPr>
              <a:t>Came</a:t>
            </a:r>
            <a:r>
              <a:rPr lang="cs-CZ" sz="1800" dirty="0" smtClean="0">
                <a:solidFill>
                  <a:schemeClr val="tx1"/>
                </a:solidFill>
                <a:latin typeface="Arial" panose="020B0604020202020204" pitchFamily="34" charset="0"/>
                <a:cs typeface="Arial" panose="020B0604020202020204" pitchFamily="34" charset="0"/>
              </a:rPr>
              <a:t> </a:t>
            </a:r>
            <a:r>
              <a:rPr lang="cs-CZ" sz="1800" dirty="0" err="1" smtClean="0">
                <a:solidFill>
                  <a:schemeClr val="tx1"/>
                </a:solidFill>
                <a:latin typeface="Arial" panose="020B0604020202020204" pitchFamily="34" charset="0"/>
                <a:cs typeface="Arial" panose="020B0604020202020204" pitchFamily="34" charset="0"/>
              </a:rPr>
              <a:t>into</a:t>
            </a:r>
            <a:r>
              <a:rPr lang="cs-CZ" sz="1800" dirty="0" smtClean="0">
                <a:solidFill>
                  <a:schemeClr val="tx1"/>
                </a:solidFill>
                <a:latin typeface="Arial" panose="020B0604020202020204" pitchFamily="34" charset="0"/>
                <a:cs typeface="Arial" panose="020B0604020202020204" pitchFamily="34" charset="0"/>
              </a:rPr>
              <a:t> </a:t>
            </a:r>
            <a:r>
              <a:rPr lang="cs-CZ" sz="1800" dirty="0" err="1" smtClean="0">
                <a:solidFill>
                  <a:schemeClr val="tx1"/>
                </a:solidFill>
                <a:latin typeface="Arial" panose="020B0604020202020204" pitchFamily="34" charset="0"/>
                <a:cs typeface="Arial" panose="020B0604020202020204" pitchFamily="34" charset="0"/>
              </a:rPr>
              <a:t>full</a:t>
            </a:r>
            <a:r>
              <a:rPr lang="cs-CZ" sz="1800" dirty="0" smtClean="0">
                <a:solidFill>
                  <a:schemeClr val="tx1"/>
                </a:solidFill>
                <a:latin typeface="Arial" panose="020B0604020202020204" pitchFamily="34" charset="0"/>
                <a:cs typeface="Arial" panose="020B0604020202020204" pitchFamily="34" charset="0"/>
              </a:rPr>
              <a:t> </a:t>
            </a:r>
            <a:r>
              <a:rPr lang="cs-CZ" sz="1800" dirty="0" err="1" smtClean="0">
                <a:solidFill>
                  <a:schemeClr val="tx1"/>
                </a:solidFill>
                <a:latin typeface="Arial" panose="020B0604020202020204" pitchFamily="34" charset="0"/>
                <a:cs typeface="Arial" panose="020B0604020202020204" pitchFamily="34" charset="0"/>
              </a:rPr>
              <a:t>force</a:t>
            </a:r>
            <a:r>
              <a:rPr lang="cs-CZ" sz="1800" dirty="0" smtClean="0">
                <a:solidFill>
                  <a:schemeClr val="tx1"/>
                </a:solidFill>
                <a:latin typeface="Arial" panose="020B0604020202020204" pitchFamily="34" charset="0"/>
                <a:cs typeface="Arial" panose="020B0604020202020204" pitchFamily="34" charset="0"/>
              </a:rPr>
              <a:t> </a:t>
            </a:r>
            <a:r>
              <a:rPr lang="cs-CZ" sz="1800" dirty="0" err="1" smtClean="0">
                <a:solidFill>
                  <a:schemeClr val="tx1"/>
                </a:solidFill>
                <a:latin typeface="Arial" panose="020B0604020202020204" pitchFamily="34" charset="0"/>
                <a:cs typeface="Arial" panose="020B0604020202020204" pitchFamily="34" charset="0"/>
              </a:rPr>
              <a:t>since</a:t>
            </a:r>
            <a:r>
              <a:rPr lang="cs-CZ" sz="1800" dirty="0" smtClean="0">
                <a:solidFill>
                  <a:schemeClr val="tx1"/>
                </a:solidFill>
                <a:latin typeface="Arial" panose="020B0604020202020204" pitchFamily="34" charset="0"/>
                <a:cs typeface="Arial" panose="020B0604020202020204" pitchFamily="34" charset="0"/>
              </a:rPr>
              <a:t> </a:t>
            </a:r>
            <a:r>
              <a:rPr lang="cs-CZ" sz="1800" dirty="0" err="1" smtClean="0">
                <a:solidFill>
                  <a:schemeClr val="tx1"/>
                </a:solidFill>
                <a:latin typeface="Arial" panose="020B0604020202020204" pitchFamily="34" charset="0"/>
                <a:cs typeface="Arial" panose="020B0604020202020204" pitchFamily="34" charset="0"/>
              </a:rPr>
              <a:t>July</a:t>
            </a:r>
            <a:r>
              <a:rPr lang="cs-CZ" sz="1800" dirty="0" smtClean="0">
                <a:solidFill>
                  <a:schemeClr val="tx1"/>
                </a:solidFill>
                <a:latin typeface="Arial" panose="020B0604020202020204" pitchFamily="34" charset="0"/>
                <a:cs typeface="Arial" panose="020B0604020202020204" pitchFamily="34" charset="0"/>
              </a:rPr>
              <a:t> 1st, 2013</a:t>
            </a:r>
          </a:p>
          <a:p>
            <a:pPr marL="0">
              <a:spcBef>
                <a:spcPts val="0"/>
              </a:spcBef>
            </a:pPr>
            <a:r>
              <a:rPr lang="cs-CZ" sz="1800" dirty="0" err="1" smtClean="0">
                <a:solidFill>
                  <a:schemeClr val="tx1"/>
                </a:solidFill>
                <a:latin typeface="Arial" panose="020B0604020202020204" pitchFamily="34" charset="0"/>
                <a:cs typeface="Arial" panose="020B0604020202020204" pitchFamily="34" charset="0"/>
              </a:rPr>
              <a:t>Is</a:t>
            </a:r>
            <a:r>
              <a:rPr lang="cs-CZ" sz="1800" dirty="0" smtClean="0">
                <a:solidFill>
                  <a:schemeClr val="tx1"/>
                </a:solidFill>
                <a:latin typeface="Arial" panose="020B0604020202020204" pitchFamily="34" charset="0"/>
                <a:cs typeface="Arial" panose="020B0604020202020204" pitchFamily="34" charset="0"/>
              </a:rPr>
              <a:t> </a:t>
            </a:r>
            <a:r>
              <a:rPr lang="cs-CZ" sz="1800" u="sng" dirty="0" err="1" smtClean="0">
                <a:solidFill>
                  <a:schemeClr val="tx1"/>
                </a:solidFill>
                <a:latin typeface="Arial" panose="020B0604020202020204" pitchFamily="34" charset="0"/>
                <a:cs typeface="Arial" panose="020B0604020202020204" pitchFamily="34" charset="0"/>
              </a:rPr>
              <a:t>obligatory</a:t>
            </a:r>
            <a:r>
              <a:rPr lang="cs-CZ" sz="1800" u="sng" dirty="0" smtClean="0">
                <a:solidFill>
                  <a:schemeClr val="tx1"/>
                </a:solidFill>
                <a:latin typeface="Arial" panose="020B0604020202020204" pitchFamily="34" charset="0"/>
                <a:cs typeface="Arial" panose="020B0604020202020204" pitchFamily="34" charset="0"/>
              </a:rPr>
              <a:t> </a:t>
            </a:r>
            <a:r>
              <a:rPr lang="cs-CZ" sz="1800" u="sng" dirty="0" err="1" smtClean="0">
                <a:solidFill>
                  <a:schemeClr val="tx1"/>
                </a:solidFill>
                <a:latin typeface="Arial" panose="020B0604020202020204" pitchFamily="34" charset="0"/>
                <a:cs typeface="Arial" panose="020B0604020202020204" pitchFamily="34" charset="0"/>
              </a:rPr>
              <a:t>for</a:t>
            </a:r>
            <a:r>
              <a:rPr lang="cs-CZ" sz="1800" u="sng" dirty="0" smtClean="0">
                <a:solidFill>
                  <a:schemeClr val="tx1"/>
                </a:solidFill>
                <a:latin typeface="Arial" panose="020B0604020202020204" pitchFamily="34" charset="0"/>
                <a:cs typeface="Arial" panose="020B0604020202020204" pitchFamily="34" charset="0"/>
              </a:rPr>
              <a:t> </a:t>
            </a:r>
            <a:r>
              <a:rPr lang="cs-CZ" sz="1800" u="sng" dirty="0" err="1" smtClean="0">
                <a:solidFill>
                  <a:schemeClr val="tx1"/>
                </a:solidFill>
                <a:latin typeface="Arial" panose="020B0604020202020204" pitchFamily="34" charset="0"/>
                <a:cs typeface="Arial" panose="020B0604020202020204" pitchFamily="34" charset="0"/>
              </a:rPr>
              <a:t>all</a:t>
            </a:r>
            <a:r>
              <a:rPr lang="cs-CZ" sz="1800" u="sng" dirty="0" smtClean="0">
                <a:solidFill>
                  <a:schemeClr val="tx1"/>
                </a:solidFill>
                <a:latin typeface="Arial" panose="020B0604020202020204" pitchFamily="34" charset="0"/>
                <a:cs typeface="Arial" panose="020B0604020202020204" pitchFamily="34" charset="0"/>
              </a:rPr>
              <a:t> </a:t>
            </a:r>
            <a:r>
              <a:rPr lang="cs-CZ" sz="1800" u="sng" dirty="0" err="1" smtClean="0">
                <a:solidFill>
                  <a:schemeClr val="tx1"/>
                </a:solidFill>
                <a:latin typeface="Arial" panose="020B0604020202020204" pitchFamily="34" charset="0"/>
                <a:cs typeface="Arial" panose="020B0604020202020204" pitchFamily="34" charset="0"/>
              </a:rPr>
              <a:t>countries</a:t>
            </a:r>
            <a:r>
              <a:rPr lang="cs-CZ" sz="1800" u="sng" dirty="0" smtClean="0">
                <a:solidFill>
                  <a:schemeClr val="tx1"/>
                </a:solidFill>
                <a:latin typeface="Arial" panose="020B0604020202020204" pitchFamily="34" charset="0"/>
                <a:cs typeface="Arial" panose="020B0604020202020204" pitchFamily="34" charset="0"/>
              </a:rPr>
              <a:t> </a:t>
            </a:r>
            <a:r>
              <a:rPr lang="cs-CZ" sz="1800" u="sng" dirty="0" err="1" smtClean="0">
                <a:solidFill>
                  <a:schemeClr val="tx1"/>
                </a:solidFill>
                <a:latin typeface="Arial" panose="020B0604020202020204" pitchFamily="34" charset="0"/>
                <a:cs typeface="Arial" panose="020B0604020202020204" pitchFamily="34" charset="0"/>
              </a:rPr>
              <a:t>belonging</a:t>
            </a:r>
            <a:r>
              <a:rPr lang="cs-CZ" sz="1800" u="sng" dirty="0" smtClean="0">
                <a:solidFill>
                  <a:schemeClr val="tx1"/>
                </a:solidFill>
                <a:latin typeface="Arial" panose="020B0604020202020204" pitchFamily="34" charset="0"/>
                <a:cs typeface="Arial" panose="020B0604020202020204" pitchFamily="34" charset="0"/>
              </a:rPr>
              <a:t> to </a:t>
            </a:r>
            <a:r>
              <a:rPr lang="cs-CZ" sz="1800" u="sng" dirty="0" err="1" smtClean="0">
                <a:solidFill>
                  <a:schemeClr val="tx1"/>
                </a:solidFill>
                <a:latin typeface="Arial" panose="020B0604020202020204" pitchFamily="34" charset="0"/>
                <a:cs typeface="Arial" panose="020B0604020202020204" pitchFamily="34" charset="0"/>
              </a:rPr>
              <a:t>the</a:t>
            </a:r>
            <a:r>
              <a:rPr lang="cs-CZ" sz="1800" u="sng" dirty="0" smtClean="0">
                <a:solidFill>
                  <a:schemeClr val="tx1"/>
                </a:solidFill>
                <a:latin typeface="Arial" panose="020B0604020202020204" pitchFamily="34" charset="0"/>
                <a:cs typeface="Arial" panose="020B0604020202020204" pitchFamily="34" charset="0"/>
              </a:rPr>
              <a:t> </a:t>
            </a:r>
            <a:r>
              <a:rPr lang="cs-CZ" sz="1800" u="sng" dirty="0" err="1" smtClean="0">
                <a:solidFill>
                  <a:schemeClr val="tx1"/>
                </a:solidFill>
                <a:latin typeface="Arial" panose="020B0604020202020204" pitchFamily="34" charset="0"/>
                <a:cs typeface="Arial" panose="020B0604020202020204" pitchFamily="34" charset="0"/>
              </a:rPr>
              <a:t>European</a:t>
            </a:r>
            <a:r>
              <a:rPr lang="cs-CZ" sz="1800" u="sng" dirty="0" smtClean="0">
                <a:solidFill>
                  <a:schemeClr val="tx1"/>
                </a:solidFill>
                <a:latin typeface="Arial" panose="020B0604020202020204" pitchFamily="34" charset="0"/>
                <a:cs typeface="Arial" panose="020B0604020202020204" pitchFamily="34" charset="0"/>
              </a:rPr>
              <a:t> </a:t>
            </a:r>
            <a:r>
              <a:rPr lang="cs-CZ" sz="1800" u="sng" dirty="0" err="1" smtClean="0">
                <a:solidFill>
                  <a:schemeClr val="tx1"/>
                </a:solidFill>
                <a:latin typeface="Arial" panose="020B0604020202020204" pitchFamily="34" charset="0"/>
                <a:cs typeface="Arial" panose="020B0604020202020204" pitchFamily="34" charset="0"/>
              </a:rPr>
              <a:t>Economic</a:t>
            </a:r>
            <a:r>
              <a:rPr lang="cs-CZ" sz="1800" u="sng" dirty="0" smtClean="0">
                <a:solidFill>
                  <a:schemeClr val="tx1"/>
                </a:solidFill>
                <a:latin typeface="Arial" panose="020B0604020202020204" pitchFamily="34" charset="0"/>
                <a:cs typeface="Arial" panose="020B0604020202020204" pitchFamily="34" charset="0"/>
              </a:rPr>
              <a:t> Area </a:t>
            </a:r>
            <a:r>
              <a:rPr lang="cs-CZ" sz="1800" dirty="0" smtClean="0">
                <a:solidFill>
                  <a:schemeClr val="tx1"/>
                </a:solidFill>
                <a:latin typeface="Arial" panose="020B0604020202020204" pitchFamily="34" charset="0"/>
                <a:cs typeface="Arial" panose="020B0604020202020204" pitchFamily="34" charset="0"/>
              </a:rPr>
              <a:t>(EU </a:t>
            </a:r>
            <a:r>
              <a:rPr lang="cs-CZ" sz="1800" dirty="0" err="1" smtClean="0">
                <a:solidFill>
                  <a:schemeClr val="tx1"/>
                </a:solidFill>
                <a:latin typeface="Arial" panose="020B0604020202020204" pitchFamily="34" charset="0"/>
                <a:cs typeface="Arial" panose="020B0604020202020204" pitchFamily="34" charset="0"/>
              </a:rPr>
              <a:t>members</a:t>
            </a:r>
            <a:r>
              <a:rPr lang="cs-CZ" sz="1800" dirty="0" smtClean="0">
                <a:solidFill>
                  <a:schemeClr val="tx1"/>
                </a:solidFill>
                <a:latin typeface="Arial" panose="020B0604020202020204" pitchFamily="34" charset="0"/>
                <a:cs typeface="Arial" panose="020B0604020202020204" pitchFamily="34" charset="0"/>
              </a:rPr>
              <a:t> plus </a:t>
            </a:r>
            <a:r>
              <a:rPr lang="cs-CZ" sz="1800" dirty="0" err="1" smtClean="0">
                <a:solidFill>
                  <a:schemeClr val="tx1"/>
                </a:solidFill>
                <a:latin typeface="Arial" panose="020B0604020202020204" pitchFamily="34" charset="0"/>
                <a:cs typeface="Arial" panose="020B0604020202020204" pitchFamily="34" charset="0"/>
              </a:rPr>
              <a:t>Iceland</a:t>
            </a:r>
            <a:r>
              <a:rPr lang="cs-CZ" sz="1800" dirty="0" smtClean="0">
                <a:solidFill>
                  <a:schemeClr val="tx1"/>
                </a:solidFill>
                <a:latin typeface="Arial" panose="020B0604020202020204" pitchFamily="34" charset="0"/>
                <a:cs typeface="Arial" panose="020B0604020202020204" pitchFamily="34" charset="0"/>
              </a:rPr>
              <a:t>, Liechtenstein </a:t>
            </a:r>
            <a:r>
              <a:rPr lang="cs-CZ" sz="1800" dirty="0" err="1" smtClean="0">
                <a:solidFill>
                  <a:schemeClr val="tx1"/>
                </a:solidFill>
                <a:latin typeface="Arial" panose="020B0604020202020204" pitchFamily="34" charset="0"/>
                <a:cs typeface="Arial" panose="020B0604020202020204" pitchFamily="34" charset="0"/>
              </a:rPr>
              <a:t>and</a:t>
            </a:r>
            <a:r>
              <a:rPr lang="cs-CZ" sz="1800" dirty="0" smtClean="0">
                <a:solidFill>
                  <a:schemeClr val="tx1"/>
                </a:solidFill>
                <a:latin typeface="Arial" panose="020B0604020202020204" pitchFamily="34" charset="0"/>
                <a:cs typeface="Arial" panose="020B0604020202020204" pitchFamily="34" charset="0"/>
              </a:rPr>
              <a:t> </a:t>
            </a:r>
            <a:r>
              <a:rPr lang="cs-CZ" sz="1800" dirty="0" err="1" smtClean="0">
                <a:solidFill>
                  <a:schemeClr val="tx1"/>
                </a:solidFill>
                <a:latin typeface="Arial" panose="020B0604020202020204" pitchFamily="34" charset="0"/>
                <a:cs typeface="Arial" panose="020B0604020202020204" pitchFamily="34" charset="0"/>
              </a:rPr>
              <a:t>Norway</a:t>
            </a:r>
            <a:r>
              <a:rPr lang="cs-CZ" sz="1800" dirty="0" smtClean="0">
                <a:solidFill>
                  <a:schemeClr val="tx1"/>
                </a:solidFill>
                <a:latin typeface="Arial" panose="020B0604020202020204" pitchFamily="34" charset="0"/>
                <a:cs typeface="Arial" panose="020B0604020202020204" pitchFamily="34" charset="0"/>
              </a:rPr>
              <a:t>)</a:t>
            </a:r>
          </a:p>
          <a:p>
            <a:pPr marL="0">
              <a:spcBef>
                <a:spcPts val="0"/>
              </a:spcBef>
            </a:pPr>
            <a:endParaRPr lang="cs-CZ" sz="1800" dirty="0" smtClean="0">
              <a:latin typeface="Arial" panose="020B0604020202020204" pitchFamily="34" charset="0"/>
              <a:cs typeface="Arial" panose="020B0604020202020204" pitchFamily="34" charset="0"/>
            </a:endParaRPr>
          </a:p>
          <a:p>
            <a:pPr marL="0">
              <a:spcBef>
                <a:spcPts val="0"/>
              </a:spcBef>
            </a:pPr>
            <a:endParaRPr lang="cs-CZ" sz="1600" dirty="0" smtClean="0"/>
          </a:p>
          <a:p>
            <a:pPr eaLnBrk="1" hangingPunct="1">
              <a:buNone/>
            </a:pPr>
            <a:endParaRPr lang="cs-CZ" sz="1600" dirty="0" smtClean="0"/>
          </a:p>
          <a:p>
            <a:pPr eaLnBrk="1" hangingPunct="1">
              <a:buNone/>
            </a:pPr>
            <a:endParaRPr lang="cs-CZ" sz="1600" dirty="0" smtClean="0"/>
          </a:p>
        </p:txBody>
      </p:sp>
      <p:sp>
        <p:nvSpPr>
          <p:cNvPr id="2" name="Zástupný symbol pro zápatí 1"/>
          <p:cNvSpPr>
            <a:spLocks noGrp="1"/>
          </p:cNvSpPr>
          <p:nvPr>
            <p:ph type="ftr" sz="quarter" idx="11"/>
          </p:nvPr>
        </p:nvSpPr>
        <p:spPr/>
        <p:txBody>
          <a:bodyPr/>
          <a:lstStyle/>
          <a:p>
            <a:pPr>
              <a:defRPr/>
            </a:pPr>
            <a:r>
              <a:rPr lang="cs-CZ" dirty="0" smtClean="0"/>
              <a:t>Václava Holušová</a:t>
            </a:r>
            <a:endParaRPr lang="cs-CZ"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147" name="Nadpis 4"/>
          <p:cNvSpPr>
            <a:spLocks noGrp="1"/>
          </p:cNvSpPr>
          <p:nvPr>
            <p:ph type="title"/>
          </p:nvPr>
        </p:nvSpPr>
        <p:spPr bwMode="auto">
          <a:xfrm>
            <a:off x="457200" y="0"/>
            <a:ext cx="8229600" cy="1196752"/>
          </a:xfrm>
          <a:noFill/>
          <a:ln>
            <a:miter lim="800000"/>
            <a:headEnd/>
            <a:tailEnd/>
          </a:ln>
        </p:spPr>
        <p:txBody>
          <a:bodyPr vert="horz" wrap="square" lIns="91440" tIns="45720" rIns="91440" bIns="45720" numCol="1" anchorCtr="0" compatLnSpc="1">
            <a:prstTxWarp prst="textNoShape">
              <a:avLst/>
            </a:prstTxWarp>
          </a:bodyPr>
          <a:lstStyle/>
          <a:p>
            <a:pPr eaLnBrk="1" hangingPunct="1"/>
            <a:r>
              <a:rPr lang="cs-CZ" sz="2800" b="1" dirty="0" smtClean="0">
                <a:latin typeface="Arial" pitchFamily="34" charset="0"/>
                <a:cs typeface="Arial" pitchFamily="34" charset="0"/>
              </a:rPr>
              <a:t>NANDO 2/3</a:t>
            </a:r>
            <a:endParaRPr lang="cs-CZ" b="1" dirty="0" smtClean="0">
              <a:latin typeface="Arial" pitchFamily="34" charset="0"/>
              <a:cs typeface="Arial" pitchFamily="34" charset="0"/>
            </a:endParaRPr>
          </a:p>
        </p:txBody>
      </p:sp>
      <p:pic>
        <p:nvPicPr>
          <p:cNvPr id="8" name="Zástupný symbol pro obsah 7" descr="NANDO 2.jpg"/>
          <p:cNvPicPr>
            <a:picLocks noGrp="1" noChangeAspect="1"/>
          </p:cNvPicPr>
          <p:nvPr>
            <p:ph idx="1"/>
          </p:nvPr>
        </p:nvPicPr>
        <p:blipFill>
          <a:blip r:embed="rId2" cstate="print"/>
          <a:stretch>
            <a:fillRect/>
          </a:stretch>
        </p:blipFill>
        <p:spPr>
          <a:xfrm>
            <a:off x="1252421" y="1600200"/>
            <a:ext cx="6639158" cy="4525963"/>
          </a:xfrm>
        </p:spPr>
      </p:pic>
      <p:sp>
        <p:nvSpPr>
          <p:cNvPr id="2" name="Zástupný symbol pro zápatí 1"/>
          <p:cNvSpPr>
            <a:spLocks noGrp="1"/>
          </p:cNvSpPr>
          <p:nvPr>
            <p:ph type="ftr" sz="quarter" idx="11"/>
          </p:nvPr>
        </p:nvSpPr>
        <p:spPr/>
        <p:txBody>
          <a:bodyPr/>
          <a:lstStyle/>
          <a:p>
            <a:pPr>
              <a:defRPr/>
            </a:pPr>
            <a:r>
              <a:rPr lang="cs-CZ" dirty="0" smtClean="0"/>
              <a:t>Václava Holušová</a:t>
            </a:r>
            <a:endParaRPr lang="cs-CZ" dirty="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147" name="Nadpis 4"/>
          <p:cNvSpPr>
            <a:spLocks noGrp="1"/>
          </p:cNvSpPr>
          <p:nvPr>
            <p:ph type="title"/>
          </p:nvPr>
        </p:nvSpPr>
        <p:spPr bwMode="auto">
          <a:xfrm>
            <a:off x="457200" y="0"/>
            <a:ext cx="8229600" cy="1124744"/>
          </a:xfrm>
          <a:noFill/>
          <a:ln>
            <a:miter lim="800000"/>
            <a:headEnd/>
            <a:tailEnd/>
          </a:ln>
        </p:spPr>
        <p:txBody>
          <a:bodyPr vert="horz" wrap="square" lIns="91440" tIns="45720" rIns="91440" bIns="45720" numCol="1" anchorCtr="0" compatLnSpc="1">
            <a:prstTxWarp prst="textNoShape">
              <a:avLst/>
            </a:prstTxWarp>
          </a:bodyPr>
          <a:lstStyle/>
          <a:p>
            <a:pPr eaLnBrk="1" hangingPunct="1"/>
            <a:r>
              <a:rPr lang="cs-CZ" sz="2800" b="1" dirty="0" smtClean="0">
                <a:latin typeface="Arial" pitchFamily="34" charset="0"/>
                <a:cs typeface="Arial" pitchFamily="34" charset="0"/>
              </a:rPr>
              <a:t>NANDO 3/3</a:t>
            </a:r>
            <a:endParaRPr lang="cs-CZ" b="1" dirty="0" smtClean="0">
              <a:latin typeface="Arial" pitchFamily="34" charset="0"/>
              <a:cs typeface="Arial" pitchFamily="34" charset="0"/>
            </a:endParaRPr>
          </a:p>
        </p:txBody>
      </p:sp>
      <p:pic>
        <p:nvPicPr>
          <p:cNvPr id="6" name="Zástupný symbol pro obsah 5" descr="nando 3.jpg"/>
          <p:cNvPicPr>
            <a:picLocks noGrp="1" noChangeAspect="1"/>
          </p:cNvPicPr>
          <p:nvPr>
            <p:ph idx="1"/>
          </p:nvPr>
        </p:nvPicPr>
        <p:blipFill>
          <a:blip r:embed="rId2" cstate="print"/>
          <a:stretch>
            <a:fillRect/>
          </a:stretch>
        </p:blipFill>
        <p:spPr>
          <a:xfrm>
            <a:off x="1257210" y="1600200"/>
            <a:ext cx="6629579" cy="4525963"/>
          </a:xfrm>
        </p:spPr>
      </p:pic>
      <p:sp>
        <p:nvSpPr>
          <p:cNvPr id="2" name="Zástupný symbol pro zápatí 1"/>
          <p:cNvSpPr>
            <a:spLocks noGrp="1"/>
          </p:cNvSpPr>
          <p:nvPr>
            <p:ph type="ftr" sz="quarter" idx="11"/>
          </p:nvPr>
        </p:nvSpPr>
        <p:spPr/>
        <p:txBody>
          <a:bodyPr/>
          <a:lstStyle/>
          <a:p>
            <a:pPr>
              <a:defRPr/>
            </a:pPr>
            <a:r>
              <a:rPr lang="cs-CZ" dirty="0" smtClean="0"/>
              <a:t>Václava Holušová</a:t>
            </a:r>
            <a:endParaRPr lang="cs-CZ" dirty="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147" name="Nadpis 4"/>
          <p:cNvSpPr>
            <a:spLocks noGrp="1"/>
          </p:cNvSpPr>
          <p:nvPr>
            <p:ph type="title"/>
          </p:nvPr>
        </p:nvSpPr>
        <p:spPr bwMode="auto">
          <a:xfrm>
            <a:off x="457200" y="0"/>
            <a:ext cx="8229600" cy="1124744"/>
          </a:xfrm>
          <a:noFill/>
          <a:ln>
            <a:miter lim="800000"/>
            <a:headEnd/>
            <a:tailEnd/>
          </a:ln>
        </p:spPr>
        <p:txBody>
          <a:bodyPr vert="horz" wrap="square" lIns="91440" tIns="45720" rIns="91440" bIns="45720" numCol="1" anchorCtr="0" compatLnSpc="1">
            <a:prstTxWarp prst="textNoShape">
              <a:avLst/>
            </a:prstTxWarp>
          </a:bodyPr>
          <a:lstStyle/>
          <a:p>
            <a:pPr eaLnBrk="1" hangingPunct="1"/>
            <a:r>
              <a:rPr lang="cs-CZ" sz="2800" b="1" dirty="0" err="1" smtClean="0">
                <a:latin typeface="Arial" pitchFamily="34" charset="0"/>
                <a:cs typeface="Arial" pitchFamily="34" charset="0"/>
              </a:rPr>
              <a:t>Czech</a:t>
            </a:r>
            <a:r>
              <a:rPr lang="cs-CZ" sz="2800" b="1" dirty="0" smtClean="0">
                <a:latin typeface="Arial" pitchFamily="34" charset="0"/>
                <a:cs typeface="Arial" pitchFamily="34" charset="0"/>
              </a:rPr>
              <a:t> </a:t>
            </a:r>
            <a:r>
              <a:rPr lang="cs-CZ" sz="2800" b="1" dirty="0" err="1" smtClean="0">
                <a:latin typeface="Arial" pitchFamily="34" charset="0"/>
                <a:cs typeface="Arial" pitchFamily="34" charset="0"/>
              </a:rPr>
              <a:t>timing</a:t>
            </a:r>
            <a:r>
              <a:rPr lang="cs-CZ" sz="2800" b="1" dirty="0" smtClean="0">
                <a:latin typeface="Arial" pitchFamily="34" charset="0"/>
                <a:cs typeface="Arial" pitchFamily="34" charset="0"/>
              </a:rPr>
              <a:t> </a:t>
            </a:r>
            <a:r>
              <a:rPr lang="cs-CZ" sz="2800" b="1" dirty="0" err="1" smtClean="0">
                <a:latin typeface="Arial" pitchFamily="34" charset="0"/>
                <a:cs typeface="Arial" pitchFamily="34" charset="0"/>
              </a:rPr>
              <a:t>of</a:t>
            </a:r>
            <a:r>
              <a:rPr lang="cs-CZ" sz="2800" b="1" dirty="0" smtClean="0">
                <a:latin typeface="Arial" pitchFamily="34" charset="0"/>
                <a:cs typeface="Arial" pitchFamily="34" charset="0"/>
              </a:rPr>
              <a:t> </a:t>
            </a:r>
            <a:r>
              <a:rPr lang="cs-CZ" sz="2800" b="1" dirty="0" err="1" smtClean="0">
                <a:latin typeface="Arial" pitchFamily="34" charset="0"/>
                <a:cs typeface="Arial" pitchFamily="34" charset="0"/>
              </a:rPr>
              <a:t>notification</a:t>
            </a:r>
            <a:r>
              <a:rPr lang="cs-CZ" sz="2800" b="1" dirty="0" smtClean="0">
                <a:latin typeface="Arial" pitchFamily="34" charset="0"/>
                <a:cs typeface="Arial" pitchFamily="34" charset="0"/>
              </a:rPr>
              <a:t> </a:t>
            </a:r>
            <a:r>
              <a:rPr lang="cs-CZ" sz="2800" b="1" dirty="0" err="1" smtClean="0">
                <a:latin typeface="Arial" pitchFamily="34" charset="0"/>
                <a:cs typeface="Arial" pitchFamily="34" charset="0"/>
              </a:rPr>
              <a:t>and</a:t>
            </a:r>
            <a:r>
              <a:rPr lang="cs-CZ" sz="2800" b="1" dirty="0" smtClean="0">
                <a:latin typeface="Arial" pitchFamily="34" charset="0"/>
                <a:cs typeface="Arial" pitchFamily="34" charset="0"/>
              </a:rPr>
              <a:t> </a:t>
            </a:r>
            <a:r>
              <a:rPr lang="cs-CZ" sz="2800" b="1" dirty="0" err="1" smtClean="0">
                <a:latin typeface="Arial" pitchFamily="34" charset="0"/>
                <a:cs typeface="Arial" pitchFamily="34" charset="0"/>
              </a:rPr>
              <a:t>designation</a:t>
            </a:r>
            <a:endParaRPr lang="cs-CZ" b="1" dirty="0" smtClean="0">
              <a:latin typeface="Arial" pitchFamily="34" charset="0"/>
              <a:cs typeface="Arial" pitchFamily="34" charset="0"/>
            </a:endParaRPr>
          </a:p>
        </p:txBody>
      </p:sp>
      <p:sp>
        <p:nvSpPr>
          <p:cNvPr id="6148" name="Zástupný symbol pro obsah 5"/>
          <p:cNvSpPr>
            <a:spLocks noGrp="1"/>
          </p:cNvSpPr>
          <p:nvPr>
            <p:ph idx="1"/>
          </p:nvPr>
        </p:nvSpPr>
        <p:spPr bwMode="auto">
          <a:noFill/>
          <a:ln>
            <a:miter lim="800000"/>
            <a:headEnd/>
            <a:tailEnd/>
          </a:ln>
        </p:spPr>
        <p:txBody>
          <a:bodyPr vert="horz" wrap="square" lIns="91440" tIns="45720" rIns="91440" bIns="45720" numCol="1" anchor="t" anchorCtr="0" compatLnSpc="1">
            <a:prstTxWarp prst="textNoShape">
              <a:avLst/>
            </a:prstTxWarp>
            <a:normAutofit lnSpcReduction="10000"/>
          </a:bodyPr>
          <a:lstStyle/>
          <a:p>
            <a:pPr marL="72000" indent="0">
              <a:buNone/>
            </a:pPr>
            <a:r>
              <a:rPr lang="cs-CZ" sz="1800" b="1" dirty="0" err="1">
                <a:solidFill>
                  <a:schemeClr val="tx1"/>
                </a:solidFill>
                <a:latin typeface="Arial" pitchFamily="34" charset="0"/>
                <a:cs typeface="Arial" pitchFamily="34" charset="0"/>
              </a:rPr>
              <a:t>Helping</a:t>
            </a:r>
            <a:r>
              <a:rPr lang="cs-CZ" sz="1800" b="1" dirty="0">
                <a:solidFill>
                  <a:schemeClr val="tx1"/>
                </a:solidFill>
                <a:latin typeface="Arial" pitchFamily="34" charset="0"/>
                <a:cs typeface="Arial" pitchFamily="34" charset="0"/>
              </a:rPr>
              <a:t> </a:t>
            </a:r>
            <a:r>
              <a:rPr lang="cs-CZ" sz="1800" b="1" dirty="0" err="1">
                <a:solidFill>
                  <a:schemeClr val="tx1"/>
                </a:solidFill>
                <a:latin typeface="Arial" pitchFamily="34" charset="0"/>
                <a:cs typeface="Arial" pitchFamily="34" charset="0"/>
              </a:rPr>
              <a:t>the</a:t>
            </a:r>
            <a:r>
              <a:rPr lang="cs-CZ" sz="1800" b="1" dirty="0">
                <a:solidFill>
                  <a:schemeClr val="tx1"/>
                </a:solidFill>
                <a:latin typeface="Arial" pitchFamily="34" charset="0"/>
                <a:cs typeface="Arial" pitchFamily="34" charset="0"/>
              </a:rPr>
              <a:t> „</a:t>
            </a:r>
            <a:r>
              <a:rPr lang="cs-CZ" sz="1800" b="1" dirty="0" err="1">
                <a:solidFill>
                  <a:schemeClr val="tx1"/>
                </a:solidFill>
                <a:latin typeface="Arial" pitchFamily="34" charset="0"/>
                <a:cs typeface="Arial" pitchFamily="34" charset="0"/>
              </a:rPr>
              <a:t>old</a:t>
            </a:r>
            <a:r>
              <a:rPr lang="cs-CZ" sz="1800" b="1" dirty="0">
                <a:solidFill>
                  <a:schemeClr val="tx1"/>
                </a:solidFill>
                <a:latin typeface="Arial" pitchFamily="34" charset="0"/>
                <a:cs typeface="Arial" pitchFamily="34" charset="0"/>
              </a:rPr>
              <a:t>“ </a:t>
            </a:r>
            <a:r>
              <a:rPr lang="cs-CZ" sz="1800" b="1" dirty="0" err="1">
                <a:solidFill>
                  <a:schemeClr val="tx1"/>
                </a:solidFill>
                <a:latin typeface="Arial" pitchFamily="34" charset="0"/>
                <a:cs typeface="Arial" pitchFamily="34" charset="0"/>
              </a:rPr>
              <a:t>NBs</a:t>
            </a:r>
            <a:r>
              <a:rPr lang="cs-CZ" sz="1800" b="1" dirty="0">
                <a:solidFill>
                  <a:schemeClr val="tx1"/>
                </a:solidFill>
                <a:latin typeface="Arial" pitchFamily="34" charset="0"/>
                <a:cs typeface="Arial" pitchFamily="34" charset="0"/>
              </a:rPr>
              <a:t> </a:t>
            </a:r>
            <a:r>
              <a:rPr lang="cs-CZ" sz="1800" b="1" dirty="0" err="1">
                <a:solidFill>
                  <a:schemeClr val="tx1"/>
                </a:solidFill>
                <a:latin typeface="Arial" pitchFamily="34" charset="0"/>
                <a:cs typeface="Arial" pitchFamily="34" charset="0"/>
              </a:rPr>
              <a:t>notified</a:t>
            </a:r>
            <a:r>
              <a:rPr lang="cs-CZ" sz="1800" b="1" dirty="0">
                <a:solidFill>
                  <a:schemeClr val="tx1"/>
                </a:solidFill>
                <a:latin typeface="Arial" pitchFamily="34" charset="0"/>
                <a:cs typeface="Arial" pitchFamily="34" charset="0"/>
              </a:rPr>
              <a:t> </a:t>
            </a:r>
            <a:r>
              <a:rPr lang="cs-CZ" sz="1800" b="1" dirty="0" err="1">
                <a:solidFill>
                  <a:schemeClr val="tx1"/>
                </a:solidFill>
                <a:latin typeface="Arial" pitchFamily="34" charset="0"/>
                <a:cs typeface="Arial" pitchFamily="34" charset="0"/>
              </a:rPr>
              <a:t>under</a:t>
            </a:r>
            <a:r>
              <a:rPr lang="cs-CZ" sz="1800" b="1" dirty="0">
                <a:solidFill>
                  <a:schemeClr val="tx1"/>
                </a:solidFill>
                <a:latin typeface="Arial" pitchFamily="34" charset="0"/>
                <a:cs typeface="Arial" pitchFamily="34" charset="0"/>
              </a:rPr>
              <a:t> a </a:t>
            </a:r>
            <a:r>
              <a:rPr lang="cs-CZ" sz="1800" b="1" dirty="0" err="1">
                <a:solidFill>
                  <a:schemeClr val="tx1"/>
                </a:solidFill>
                <a:latin typeface="Arial" pitchFamily="34" charset="0"/>
                <a:cs typeface="Arial" pitchFamily="34" charset="0"/>
              </a:rPr>
              <a:t>directive</a:t>
            </a:r>
            <a:r>
              <a:rPr lang="cs-CZ" sz="1800" b="1" dirty="0">
                <a:solidFill>
                  <a:schemeClr val="tx1"/>
                </a:solidFill>
                <a:latin typeface="Arial" pitchFamily="34" charset="0"/>
                <a:cs typeface="Arial" pitchFamily="34" charset="0"/>
              </a:rPr>
              <a:t> CPD to </a:t>
            </a:r>
            <a:r>
              <a:rPr lang="cs-CZ" sz="1800" b="1" dirty="0" err="1">
                <a:solidFill>
                  <a:schemeClr val="tx1"/>
                </a:solidFill>
                <a:latin typeface="Arial" pitchFamily="34" charset="0"/>
                <a:cs typeface="Arial" pitchFamily="34" charset="0"/>
              </a:rPr>
              <a:t>become</a:t>
            </a:r>
            <a:r>
              <a:rPr lang="cs-CZ" sz="1800" b="1" dirty="0">
                <a:solidFill>
                  <a:schemeClr val="tx1"/>
                </a:solidFill>
                <a:latin typeface="Arial" pitchFamily="34" charset="0"/>
                <a:cs typeface="Arial" pitchFamily="34" charset="0"/>
              </a:rPr>
              <a:t> „</a:t>
            </a:r>
            <a:r>
              <a:rPr lang="cs-CZ" sz="1800" b="1" dirty="0" err="1">
                <a:solidFill>
                  <a:schemeClr val="tx1"/>
                </a:solidFill>
                <a:latin typeface="Arial" pitchFamily="34" charset="0"/>
                <a:cs typeface="Arial" pitchFamily="34" charset="0"/>
              </a:rPr>
              <a:t>new</a:t>
            </a:r>
            <a:r>
              <a:rPr lang="cs-CZ" sz="1800" b="1" dirty="0">
                <a:solidFill>
                  <a:schemeClr val="tx1"/>
                </a:solidFill>
                <a:latin typeface="Arial" pitchFamily="34" charset="0"/>
                <a:cs typeface="Arial" pitchFamily="34" charset="0"/>
              </a:rPr>
              <a:t>“ </a:t>
            </a:r>
            <a:r>
              <a:rPr lang="cs-CZ" sz="1800" b="1" dirty="0" err="1">
                <a:solidFill>
                  <a:schemeClr val="tx1"/>
                </a:solidFill>
                <a:latin typeface="Arial" pitchFamily="34" charset="0"/>
                <a:cs typeface="Arial" pitchFamily="34" charset="0"/>
              </a:rPr>
              <a:t>NBs</a:t>
            </a:r>
            <a:r>
              <a:rPr lang="cs-CZ" sz="1800" b="1" dirty="0">
                <a:solidFill>
                  <a:schemeClr val="tx1"/>
                </a:solidFill>
                <a:latin typeface="Arial" pitchFamily="34" charset="0"/>
                <a:cs typeface="Arial" pitchFamily="34" charset="0"/>
              </a:rPr>
              <a:t> </a:t>
            </a:r>
            <a:r>
              <a:rPr lang="cs-CZ" sz="1800" b="1" dirty="0" err="1">
                <a:solidFill>
                  <a:schemeClr val="tx1"/>
                </a:solidFill>
                <a:latin typeface="Arial" pitchFamily="34" charset="0"/>
                <a:cs typeface="Arial" pitchFamily="34" charset="0"/>
              </a:rPr>
              <a:t>under</a:t>
            </a:r>
            <a:r>
              <a:rPr lang="cs-CZ" sz="1800" b="1" dirty="0">
                <a:solidFill>
                  <a:schemeClr val="tx1"/>
                </a:solidFill>
                <a:latin typeface="Arial" pitchFamily="34" charset="0"/>
                <a:cs typeface="Arial" pitchFamily="34" charset="0"/>
              </a:rPr>
              <a:t> a </a:t>
            </a:r>
            <a:r>
              <a:rPr lang="cs-CZ" sz="1800" b="1" dirty="0" err="1">
                <a:solidFill>
                  <a:schemeClr val="tx1"/>
                </a:solidFill>
                <a:latin typeface="Arial" pitchFamily="34" charset="0"/>
                <a:cs typeface="Arial" pitchFamily="34" charset="0"/>
              </a:rPr>
              <a:t>regulation</a:t>
            </a:r>
            <a:r>
              <a:rPr lang="cs-CZ" sz="1800" b="1" dirty="0">
                <a:solidFill>
                  <a:schemeClr val="tx1"/>
                </a:solidFill>
                <a:latin typeface="Arial" pitchFamily="34" charset="0"/>
                <a:cs typeface="Arial" pitchFamily="34" charset="0"/>
              </a:rPr>
              <a:t> </a:t>
            </a:r>
            <a:r>
              <a:rPr lang="cs-CZ" sz="1800" b="1" dirty="0" err="1" smtClean="0">
                <a:solidFill>
                  <a:schemeClr val="tx1"/>
                </a:solidFill>
                <a:latin typeface="Arial" pitchFamily="34" charset="0"/>
                <a:cs typeface="Arial" pitchFamily="34" charset="0"/>
              </a:rPr>
              <a:t>CPR</a:t>
            </a:r>
            <a:endParaRPr lang="cs-CZ" sz="1800" b="1" dirty="0">
              <a:solidFill>
                <a:schemeClr val="tx1"/>
              </a:solidFill>
              <a:latin typeface="Arial" pitchFamily="34" charset="0"/>
              <a:cs typeface="Arial" pitchFamily="34" charset="0"/>
            </a:endParaRPr>
          </a:p>
          <a:p>
            <a:pPr marL="72000" indent="0">
              <a:buNone/>
            </a:pPr>
            <a:endParaRPr lang="cs-CZ" sz="1800" b="1" dirty="0">
              <a:solidFill>
                <a:schemeClr val="tx1"/>
              </a:solidFill>
              <a:latin typeface="Arial" pitchFamily="34" charset="0"/>
              <a:cs typeface="Arial" pitchFamily="34" charset="0"/>
            </a:endParaRPr>
          </a:p>
          <a:p>
            <a:pPr marL="72000" indent="0">
              <a:buNone/>
            </a:pPr>
            <a:r>
              <a:rPr lang="cs-CZ" sz="1800" dirty="0" err="1">
                <a:solidFill>
                  <a:schemeClr val="tx1"/>
                </a:solidFill>
                <a:latin typeface="Arial" pitchFamily="34" charset="0"/>
                <a:cs typeface="Arial" pitchFamily="34" charset="0"/>
              </a:rPr>
              <a:t>Applications</a:t>
            </a:r>
            <a:r>
              <a:rPr lang="cs-CZ" sz="1800" dirty="0">
                <a:solidFill>
                  <a:schemeClr val="tx1"/>
                </a:solidFill>
                <a:latin typeface="Arial" pitchFamily="34" charset="0"/>
                <a:cs typeface="Arial" pitchFamily="34" charset="0"/>
              </a:rPr>
              <a:t> </a:t>
            </a:r>
            <a:r>
              <a:rPr lang="cs-CZ" sz="1800" dirty="0" err="1">
                <a:solidFill>
                  <a:schemeClr val="tx1"/>
                </a:solidFill>
                <a:latin typeface="Arial" pitchFamily="34" charset="0"/>
                <a:cs typeface="Arial" pitchFamily="34" charset="0"/>
              </a:rPr>
              <a:t>of</a:t>
            </a:r>
            <a:r>
              <a:rPr lang="cs-CZ" sz="1800" dirty="0">
                <a:solidFill>
                  <a:schemeClr val="tx1"/>
                </a:solidFill>
                <a:latin typeface="Arial" pitchFamily="34" charset="0"/>
                <a:cs typeface="Arial" pitchFamily="34" charset="0"/>
              </a:rPr>
              <a:t> </a:t>
            </a:r>
            <a:r>
              <a:rPr lang="cs-CZ" sz="1800" dirty="0" err="1">
                <a:solidFill>
                  <a:schemeClr val="tx1"/>
                </a:solidFill>
                <a:latin typeface="Arial" pitchFamily="34" charset="0"/>
                <a:cs typeface="Arial" pitchFamily="34" charset="0"/>
              </a:rPr>
              <a:t>NBs</a:t>
            </a:r>
            <a:r>
              <a:rPr lang="cs-CZ" sz="1800" dirty="0">
                <a:solidFill>
                  <a:schemeClr val="tx1"/>
                </a:solidFill>
                <a:latin typeface="Arial" pitchFamily="34" charset="0"/>
                <a:cs typeface="Arial" pitchFamily="34" charset="0"/>
              </a:rPr>
              <a:t>-to-</a:t>
            </a:r>
            <a:r>
              <a:rPr lang="cs-CZ" sz="1800" dirty="0" err="1">
                <a:solidFill>
                  <a:schemeClr val="tx1"/>
                </a:solidFill>
                <a:latin typeface="Arial" pitchFamily="34" charset="0"/>
                <a:cs typeface="Arial" pitchFamily="34" charset="0"/>
              </a:rPr>
              <a:t>be</a:t>
            </a:r>
            <a:r>
              <a:rPr lang="cs-CZ" sz="1800" dirty="0">
                <a:solidFill>
                  <a:schemeClr val="tx1"/>
                </a:solidFill>
                <a:latin typeface="Arial" pitchFamily="34" charset="0"/>
                <a:cs typeface="Arial" pitchFamily="34" charset="0"/>
              </a:rPr>
              <a:t> </a:t>
            </a:r>
            <a:r>
              <a:rPr lang="cs-CZ" sz="1800" dirty="0" err="1">
                <a:solidFill>
                  <a:schemeClr val="tx1"/>
                </a:solidFill>
                <a:latin typeface="Arial" pitchFamily="34" charset="0"/>
                <a:cs typeface="Arial" pitchFamily="34" charset="0"/>
              </a:rPr>
              <a:t>could</a:t>
            </a:r>
            <a:r>
              <a:rPr lang="cs-CZ" sz="1800" dirty="0">
                <a:solidFill>
                  <a:schemeClr val="tx1"/>
                </a:solidFill>
                <a:latin typeface="Arial" pitchFamily="34" charset="0"/>
                <a:cs typeface="Arial" pitchFamily="34" charset="0"/>
              </a:rPr>
              <a:t> </a:t>
            </a:r>
            <a:r>
              <a:rPr lang="cs-CZ" sz="1800" dirty="0" err="1">
                <a:solidFill>
                  <a:schemeClr val="tx1"/>
                </a:solidFill>
                <a:latin typeface="Arial" pitchFamily="34" charset="0"/>
                <a:cs typeface="Arial" pitchFamily="34" charset="0"/>
              </a:rPr>
              <a:t>be</a:t>
            </a:r>
            <a:r>
              <a:rPr lang="cs-CZ" sz="1800" dirty="0">
                <a:solidFill>
                  <a:schemeClr val="tx1"/>
                </a:solidFill>
                <a:latin typeface="Arial" pitchFamily="34" charset="0"/>
                <a:cs typeface="Arial" pitchFamily="34" charset="0"/>
              </a:rPr>
              <a:t> </a:t>
            </a:r>
            <a:r>
              <a:rPr lang="cs-CZ" sz="1800" dirty="0" err="1">
                <a:solidFill>
                  <a:schemeClr val="tx1"/>
                </a:solidFill>
                <a:latin typeface="Arial" pitchFamily="34" charset="0"/>
                <a:cs typeface="Arial" pitchFamily="34" charset="0"/>
              </a:rPr>
              <a:t>officially</a:t>
            </a:r>
            <a:r>
              <a:rPr lang="cs-CZ" sz="1800" dirty="0">
                <a:solidFill>
                  <a:schemeClr val="tx1"/>
                </a:solidFill>
                <a:latin typeface="Arial" pitchFamily="34" charset="0"/>
                <a:cs typeface="Arial" pitchFamily="34" charset="0"/>
              </a:rPr>
              <a:t> </a:t>
            </a:r>
            <a:r>
              <a:rPr lang="cs-CZ" sz="1800" dirty="0" err="1">
                <a:solidFill>
                  <a:schemeClr val="tx1"/>
                </a:solidFill>
                <a:latin typeface="Arial" pitchFamily="34" charset="0"/>
                <a:cs typeface="Arial" pitchFamily="34" charset="0"/>
              </a:rPr>
              <a:t>registered</a:t>
            </a:r>
            <a:r>
              <a:rPr lang="cs-CZ" sz="1800" dirty="0">
                <a:solidFill>
                  <a:schemeClr val="tx1"/>
                </a:solidFill>
                <a:latin typeface="Arial" pitchFamily="34" charset="0"/>
                <a:cs typeface="Arial" pitchFamily="34" charset="0"/>
              </a:rPr>
              <a:t> </a:t>
            </a:r>
            <a:r>
              <a:rPr lang="cs-CZ" sz="1800" dirty="0" err="1">
                <a:solidFill>
                  <a:schemeClr val="tx1"/>
                </a:solidFill>
                <a:latin typeface="Arial" pitchFamily="34" charset="0"/>
                <a:cs typeface="Arial" pitchFamily="34" charset="0"/>
              </a:rPr>
              <a:t>only</a:t>
            </a:r>
            <a:r>
              <a:rPr lang="cs-CZ" sz="1800" dirty="0">
                <a:solidFill>
                  <a:schemeClr val="tx1"/>
                </a:solidFill>
                <a:latin typeface="Arial" pitchFamily="34" charset="0"/>
                <a:cs typeface="Arial" pitchFamily="34" charset="0"/>
              </a:rPr>
              <a:t> </a:t>
            </a:r>
            <a:r>
              <a:rPr lang="cs-CZ" sz="1800" dirty="0" err="1">
                <a:solidFill>
                  <a:schemeClr val="tx1"/>
                </a:solidFill>
                <a:latin typeface="Arial" pitchFamily="34" charset="0"/>
                <a:cs typeface="Arial" pitchFamily="34" charset="0"/>
              </a:rPr>
              <a:t>after</a:t>
            </a:r>
            <a:r>
              <a:rPr lang="cs-CZ" sz="1800" dirty="0">
                <a:solidFill>
                  <a:schemeClr val="tx1"/>
                </a:solidFill>
                <a:latin typeface="Arial" pitchFamily="34" charset="0"/>
                <a:cs typeface="Arial" pitchFamily="34" charset="0"/>
              </a:rPr>
              <a:t> May 10, 2013 </a:t>
            </a:r>
            <a:r>
              <a:rPr lang="cs-CZ" sz="1800" dirty="0" err="1">
                <a:solidFill>
                  <a:schemeClr val="tx1"/>
                </a:solidFill>
                <a:latin typeface="Arial" pitchFamily="34" charset="0"/>
                <a:cs typeface="Arial" pitchFamily="34" charset="0"/>
              </a:rPr>
              <a:t>when</a:t>
            </a:r>
            <a:r>
              <a:rPr lang="cs-CZ" sz="1800" dirty="0">
                <a:solidFill>
                  <a:schemeClr val="tx1"/>
                </a:solidFill>
                <a:latin typeface="Arial" pitchFamily="34" charset="0"/>
                <a:cs typeface="Arial" pitchFamily="34" charset="0"/>
              </a:rPr>
              <a:t> </a:t>
            </a:r>
            <a:r>
              <a:rPr lang="cs-CZ" sz="1800" dirty="0" err="1">
                <a:solidFill>
                  <a:schemeClr val="tx1"/>
                </a:solidFill>
                <a:latin typeface="Arial" pitchFamily="34" charset="0"/>
                <a:cs typeface="Arial" pitchFamily="34" charset="0"/>
              </a:rPr>
              <a:t>an</a:t>
            </a:r>
            <a:r>
              <a:rPr lang="cs-CZ" sz="1800" dirty="0">
                <a:solidFill>
                  <a:schemeClr val="tx1"/>
                </a:solidFill>
                <a:latin typeface="Arial" pitchFamily="34" charset="0"/>
                <a:cs typeface="Arial" pitchFamily="34" charset="0"/>
              </a:rPr>
              <a:t> </a:t>
            </a:r>
            <a:r>
              <a:rPr lang="cs-CZ" sz="1800" dirty="0" err="1">
                <a:solidFill>
                  <a:schemeClr val="tx1"/>
                </a:solidFill>
                <a:latin typeface="Arial" pitchFamily="34" charset="0"/>
                <a:cs typeface="Arial" pitchFamily="34" charset="0"/>
              </a:rPr>
              <a:t>amendment</a:t>
            </a:r>
            <a:r>
              <a:rPr lang="cs-CZ" sz="1800" dirty="0">
                <a:solidFill>
                  <a:schemeClr val="tx1"/>
                </a:solidFill>
                <a:latin typeface="Arial" pitchFamily="34" charset="0"/>
                <a:cs typeface="Arial" pitchFamily="34" charset="0"/>
              </a:rPr>
              <a:t> </a:t>
            </a:r>
            <a:r>
              <a:rPr lang="cs-CZ" sz="1800" dirty="0" err="1">
                <a:solidFill>
                  <a:schemeClr val="tx1"/>
                </a:solidFill>
                <a:latin typeface="Arial" pitchFamily="34" charset="0"/>
                <a:cs typeface="Arial" pitchFamily="34" charset="0"/>
              </a:rPr>
              <a:t>of</a:t>
            </a:r>
            <a:r>
              <a:rPr lang="cs-CZ" sz="1800" dirty="0">
                <a:solidFill>
                  <a:schemeClr val="tx1"/>
                </a:solidFill>
                <a:latin typeface="Arial" pitchFamily="34" charset="0"/>
                <a:cs typeface="Arial" pitchFamily="34" charset="0"/>
              </a:rPr>
              <a:t> </a:t>
            </a:r>
            <a:r>
              <a:rPr lang="cs-CZ" sz="1800" dirty="0" err="1">
                <a:solidFill>
                  <a:schemeClr val="tx1"/>
                </a:solidFill>
                <a:latin typeface="Arial" pitchFamily="34" charset="0"/>
                <a:cs typeface="Arial" pitchFamily="34" charset="0"/>
              </a:rPr>
              <a:t>act</a:t>
            </a:r>
            <a:r>
              <a:rPr lang="en-GB" sz="1800" dirty="0">
                <a:solidFill>
                  <a:schemeClr val="tx1"/>
                </a:solidFill>
                <a:latin typeface="Arial" pitchFamily="34" charset="0"/>
                <a:cs typeface="Arial" pitchFamily="34" charset="0"/>
              </a:rPr>
              <a:t> No 22/1997 C</a:t>
            </a:r>
            <a:r>
              <a:rPr lang="cs-CZ" sz="1800" dirty="0" err="1">
                <a:solidFill>
                  <a:schemeClr val="tx1"/>
                </a:solidFill>
                <a:latin typeface="Arial" pitchFamily="34" charset="0"/>
                <a:cs typeface="Arial" pitchFamily="34" charset="0"/>
              </a:rPr>
              <a:t>oll</a:t>
            </a:r>
            <a:r>
              <a:rPr lang="cs-CZ" sz="1800" dirty="0">
                <a:solidFill>
                  <a:schemeClr val="tx1"/>
                </a:solidFill>
                <a:latin typeface="Arial" pitchFamily="34" charset="0"/>
                <a:cs typeface="Arial" pitchFamily="34" charset="0"/>
              </a:rPr>
              <a:t>. </a:t>
            </a:r>
            <a:r>
              <a:rPr lang="cs-CZ" sz="1800" dirty="0" err="1">
                <a:solidFill>
                  <a:schemeClr val="tx1"/>
                </a:solidFill>
                <a:latin typeface="Arial" pitchFamily="34" charset="0"/>
                <a:cs typeface="Arial" pitchFamily="34" charset="0"/>
              </a:rPr>
              <a:t>came</a:t>
            </a:r>
            <a:r>
              <a:rPr lang="cs-CZ" sz="1800" dirty="0">
                <a:solidFill>
                  <a:schemeClr val="tx1"/>
                </a:solidFill>
                <a:latin typeface="Arial" pitchFamily="34" charset="0"/>
                <a:cs typeface="Arial" pitchFamily="34" charset="0"/>
              </a:rPr>
              <a:t> </a:t>
            </a:r>
            <a:r>
              <a:rPr lang="cs-CZ" sz="1800" dirty="0" err="1">
                <a:solidFill>
                  <a:schemeClr val="tx1"/>
                </a:solidFill>
                <a:latin typeface="Arial" pitchFamily="34" charset="0"/>
                <a:cs typeface="Arial" pitchFamily="34" charset="0"/>
              </a:rPr>
              <a:t>into</a:t>
            </a:r>
            <a:r>
              <a:rPr lang="cs-CZ" sz="1800" dirty="0">
                <a:solidFill>
                  <a:schemeClr val="tx1"/>
                </a:solidFill>
                <a:latin typeface="Arial" pitchFamily="34" charset="0"/>
                <a:cs typeface="Arial" pitchFamily="34" charset="0"/>
              </a:rPr>
              <a:t> </a:t>
            </a:r>
            <a:r>
              <a:rPr lang="cs-CZ" sz="1800" dirty="0" err="1">
                <a:solidFill>
                  <a:schemeClr val="tx1"/>
                </a:solidFill>
                <a:latin typeface="Arial" pitchFamily="34" charset="0"/>
                <a:cs typeface="Arial" pitchFamily="34" charset="0"/>
              </a:rPr>
              <a:t>effect</a:t>
            </a:r>
            <a:r>
              <a:rPr lang="cs-CZ" sz="1800" dirty="0">
                <a:solidFill>
                  <a:schemeClr val="tx1"/>
                </a:solidFill>
                <a:latin typeface="Arial" pitchFamily="34" charset="0"/>
                <a:cs typeface="Arial" pitchFamily="34" charset="0"/>
              </a:rPr>
              <a:t>, </a:t>
            </a:r>
            <a:r>
              <a:rPr lang="cs-CZ" sz="1800" dirty="0" err="1">
                <a:solidFill>
                  <a:schemeClr val="tx1"/>
                </a:solidFill>
                <a:latin typeface="Arial" pitchFamily="34" charset="0"/>
                <a:cs typeface="Arial" pitchFamily="34" charset="0"/>
              </a:rPr>
              <a:t>designing</a:t>
            </a:r>
            <a:r>
              <a:rPr lang="cs-CZ" sz="1800" dirty="0">
                <a:solidFill>
                  <a:schemeClr val="tx1"/>
                </a:solidFill>
                <a:latin typeface="Arial" pitchFamily="34" charset="0"/>
                <a:cs typeface="Arial" pitchFamily="34" charset="0"/>
              </a:rPr>
              <a:t> </a:t>
            </a:r>
            <a:r>
              <a:rPr lang="cs-CZ" sz="1800" dirty="0" err="1">
                <a:solidFill>
                  <a:schemeClr val="tx1"/>
                </a:solidFill>
                <a:latin typeface="Arial" pitchFamily="34" charset="0"/>
                <a:cs typeface="Arial" pitchFamily="34" charset="0"/>
              </a:rPr>
              <a:t>the</a:t>
            </a:r>
            <a:r>
              <a:rPr lang="cs-CZ" sz="1800" dirty="0">
                <a:solidFill>
                  <a:schemeClr val="tx1"/>
                </a:solidFill>
                <a:latin typeface="Arial" pitchFamily="34" charset="0"/>
                <a:cs typeface="Arial" pitchFamily="34" charset="0"/>
              </a:rPr>
              <a:t> </a:t>
            </a:r>
            <a:r>
              <a:rPr lang="cs-CZ" sz="1800" dirty="0" smtClean="0">
                <a:solidFill>
                  <a:schemeClr val="tx1"/>
                </a:solidFill>
                <a:latin typeface="Arial" pitchFamily="34" charset="0"/>
                <a:cs typeface="Arial" pitchFamily="34" charset="0"/>
              </a:rPr>
              <a:t>Office </a:t>
            </a:r>
            <a:r>
              <a:rPr lang="cs-CZ" sz="1800" dirty="0" err="1" smtClean="0">
                <a:solidFill>
                  <a:schemeClr val="tx1"/>
                </a:solidFill>
                <a:latin typeface="Arial" pitchFamily="34" charset="0"/>
                <a:cs typeface="Arial" pitchFamily="34" charset="0"/>
              </a:rPr>
              <a:t>for</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Standards</a:t>
            </a:r>
            <a:r>
              <a:rPr lang="cs-CZ" sz="1800" dirty="0" smtClean="0">
                <a:solidFill>
                  <a:schemeClr val="tx1"/>
                </a:solidFill>
                <a:latin typeface="Arial" pitchFamily="34" charset="0"/>
                <a:cs typeface="Arial" pitchFamily="34" charset="0"/>
              </a:rPr>
              <a:t>, Metrology </a:t>
            </a:r>
            <a:r>
              <a:rPr lang="cs-CZ" sz="1800" dirty="0" err="1" smtClean="0">
                <a:solidFill>
                  <a:schemeClr val="tx1"/>
                </a:solidFill>
                <a:latin typeface="Arial" pitchFamily="34" charset="0"/>
                <a:cs typeface="Arial" pitchFamily="34" charset="0"/>
              </a:rPr>
              <a:t>and</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Testing</a:t>
            </a:r>
            <a:r>
              <a:rPr lang="cs-CZ" sz="1800" dirty="0" smtClean="0">
                <a:solidFill>
                  <a:schemeClr val="tx1"/>
                </a:solidFill>
                <a:latin typeface="Arial" pitchFamily="34" charset="0"/>
                <a:cs typeface="Arial" pitchFamily="34" charset="0"/>
              </a:rPr>
              <a:t> as </a:t>
            </a:r>
            <a:r>
              <a:rPr lang="cs-CZ" sz="1800" dirty="0">
                <a:solidFill>
                  <a:schemeClr val="tx1"/>
                </a:solidFill>
                <a:latin typeface="Arial" pitchFamily="34" charset="0"/>
                <a:cs typeface="Arial" pitchFamily="34" charset="0"/>
              </a:rPr>
              <a:t>a </a:t>
            </a:r>
            <a:r>
              <a:rPr lang="cs-CZ" sz="1800" b="1" dirty="0" err="1">
                <a:solidFill>
                  <a:schemeClr val="tx1"/>
                </a:solidFill>
                <a:latin typeface="Arial" pitchFamily="34" charset="0"/>
                <a:cs typeface="Arial" pitchFamily="34" charset="0"/>
              </a:rPr>
              <a:t>National</a:t>
            </a:r>
            <a:r>
              <a:rPr lang="cs-CZ" sz="1800" b="1" dirty="0">
                <a:solidFill>
                  <a:schemeClr val="tx1"/>
                </a:solidFill>
                <a:latin typeface="Arial" pitchFamily="34" charset="0"/>
                <a:cs typeface="Arial" pitchFamily="34" charset="0"/>
              </a:rPr>
              <a:t> </a:t>
            </a:r>
            <a:r>
              <a:rPr lang="cs-CZ" sz="1800" b="1" dirty="0" err="1">
                <a:solidFill>
                  <a:schemeClr val="tx1"/>
                </a:solidFill>
                <a:latin typeface="Arial" pitchFamily="34" charset="0"/>
                <a:cs typeface="Arial" pitchFamily="34" charset="0"/>
              </a:rPr>
              <a:t>Notifying</a:t>
            </a:r>
            <a:r>
              <a:rPr lang="cs-CZ" sz="1800" b="1" dirty="0">
                <a:solidFill>
                  <a:schemeClr val="tx1"/>
                </a:solidFill>
                <a:latin typeface="Arial" pitchFamily="34" charset="0"/>
                <a:cs typeface="Arial" pitchFamily="34" charset="0"/>
              </a:rPr>
              <a:t> </a:t>
            </a:r>
            <a:r>
              <a:rPr lang="cs-CZ" sz="1800" b="1" dirty="0" err="1">
                <a:solidFill>
                  <a:schemeClr val="tx1"/>
                </a:solidFill>
                <a:latin typeface="Arial" pitchFamily="34" charset="0"/>
                <a:cs typeface="Arial" pitchFamily="34" charset="0"/>
              </a:rPr>
              <a:t>Authority</a:t>
            </a:r>
            <a:r>
              <a:rPr lang="cs-CZ" sz="1800" dirty="0">
                <a:solidFill>
                  <a:schemeClr val="tx1"/>
                </a:solidFill>
                <a:latin typeface="Arial" pitchFamily="34" charset="0"/>
                <a:cs typeface="Arial" pitchFamily="34" charset="0"/>
              </a:rPr>
              <a:t>. </a:t>
            </a:r>
            <a:r>
              <a:rPr lang="cs-CZ" sz="1800" dirty="0" err="1">
                <a:solidFill>
                  <a:schemeClr val="tx1"/>
                </a:solidFill>
                <a:latin typeface="Arial" pitchFamily="34" charset="0"/>
                <a:cs typeface="Arial" pitchFamily="34" charset="0"/>
              </a:rPr>
              <a:t>Due</a:t>
            </a:r>
            <a:r>
              <a:rPr lang="cs-CZ" sz="1800" dirty="0">
                <a:solidFill>
                  <a:schemeClr val="tx1"/>
                </a:solidFill>
                <a:latin typeface="Arial" pitchFamily="34" charset="0"/>
                <a:cs typeface="Arial" pitchFamily="34" charset="0"/>
              </a:rPr>
              <a:t> to </a:t>
            </a:r>
            <a:r>
              <a:rPr lang="cs-CZ" sz="1800" dirty="0" err="1">
                <a:solidFill>
                  <a:schemeClr val="tx1"/>
                </a:solidFill>
                <a:latin typeface="Arial" pitchFamily="34" charset="0"/>
                <a:cs typeface="Arial" pitchFamily="34" charset="0"/>
              </a:rPr>
              <a:t>the</a:t>
            </a:r>
            <a:r>
              <a:rPr lang="cs-CZ" sz="1800" dirty="0">
                <a:solidFill>
                  <a:schemeClr val="tx1"/>
                </a:solidFill>
                <a:latin typeface="Arial" pitchFamily="34" charset="0"/>
                <a:cs typeface="Arial" pitchFamily="34" charset="0"/>
              </a:rPr>
              <a:t> </a:t>
            </a:r>
            <a:r>
              <a:rPr lang="cs-CZ" sz="1800" dirty="0" err="1">
                <a:solidFill>
                  <a:schemeClr val="tx1"/>
                </a:solidFill>
                <a:latin typeface="Arial" pitchFamily="34" charset="0"/>
                <a:cs typeface="Arial" pitchFamily="34" charset="0"/>
              </a:rPr>
              <a:t>short</a:t>
            </a:r>
            <a:r>
              <a:rPr lang="cs-CZ" sz="1800" dirty="0">
                <a:solidFill>
                  <a:schemeClr val="tx1"/>
                </a:solidFill>
                <a:latin typeface="Arial" pitchFamily="34" charset="0"/>
                <a:cs typeface="Arial" pitchFamily="34" charset="0"/>
              </a:rPr>
              <a:t> </a:t>
            </a:r>
            <a:r>
              <a:rPr lang="cs-CZ" sz="1800" dirty="0" err="1">
                <a:solidFill>
                  <a:schemeClr val="tx1"/>
                </a:solidFill>
                <a:latin typeface="Arial" pitchFamily="34" charset="0"/>
                <a:cs typeface="Arial" pitchFamily="34" charset="0"/>
              </a:rPr>
              <a:t>time</a:t>
            </a:r>
            <a:r>
              <a:rPr lang="cs-CZ" sz="1800" dirty="0">
                <a:solidFill>
                  <a:schemeClr val="tx1"/>
                </a:solidFill>
                <a:latin typeface="Arial" pitchFamily="34" charset="0"/>
                <a:cs typeface="Arial" pitchFamily="34" charset="0"/>
              </a:rPr>
              <a:t> </a:t>
            </a:r>
            <a:r>
              <a:rPr lang="cs-CZ" sz="1800" dirty="0" err="1">
                <a:solidFill>
                  <a:schemeClr val="tx1"/>
                </a:solidFill>
                <a:latin typeface="Arial" pitchFamily="34" charset="0"/>
                <a:cs typeface="Arial" pitchFamily="34" charset="0"/>
              </a:rPr>
              <a:t>between</a:t>
            </a:r>
            <a:r>
              <a:rPr lang="cs-CZ" sz="1800" dirty="0">
                <a:solidFill>
                  <a:schemeClr val="tx1"/>
                </a:solidFill>
                <a:latin typeface="Arial" pitchFamily="34" charset="0"/>
                <a:cs typeface="Arial" pitchFamily="34" charset="0"/>
              </a:rPr>
              <a:t> May 10 </a:t>
            </a:r>
            <a:r>
              <a:rPr lang="cs-CZ" sz="1800" dirty="0" err="1">
                <a:solidFill>
                  <a:schemeClr val="tx1"/>
                </a:solidFill>
                <a:latin typeface="Arial" pitchFamily="34" charset="0"/>
                <a:cs typeface="Arial" pitchFamily="34" charset="0"/>
              </a:rPr>
              <a:t>and</a:t>
            </a:r>
            <a:r>
              <a:rPr lang="cs-CZ" sz="1800" dirty="0">
                <a:solidFill>
                  <a:schemeClr val="tx1"/>
                </a:solidFill>
                <a:latin typeface="Arial" pitchFamily="34" charset="0"/>
                <a:cs typeface="Arial" pitchFamily="34" charset="0"/>
              </a:rPr>
              <a:t> </a:t>
            </a:r>
            <a:r>
              <a:rPr lang="cs-CZ" sz="1800" dirty="0" err="1">
                <a:solidFill>
                  <a:schemeClr val="tx1"/>
                </a:solidFill>
                <a:latin typeface="Arial" pitchFamily="34" charset="0"/>
                <a:cs typeface="Arial" pitchFamily="34" charset="0"/>
              </a:rPr>
              <a:t>July</a:t>
            </a:r>
            <a:r>
              <a:rPr lang="cs-CZ" sz="1800" dirty="0">
                <a:solidFill>
                  <a:schemeClr val="tx1"/>
                </a:solidFill>
                <a:latin typeface="Arial" pitchFamily="34" charset="0"/>
                <a:cs typeface="Arial" pitchFamily="34" charset="0"/>
              </a:rPr>
              <a:t> 01, 2013, </a:t>
            </a:r>
            <a:r>
              <a:rPr lang="cs-CZ" sz="1800" dirty="0" err="1">
                <a:solidFill>
                  <a:schemeClr val="tx1"/>
                </a:solidFill>
                <a:latin typeface="Arial" pitchFamily="34" charset="0"/>
                <a:cs typeface="Arial" pitchFamily="34" charset="0"/>
              </a:rPr>
              <a:t>it</a:t>
            </a:r>
            <a:r>
              <a:rPr lang="cs-CZ" sz="1800" dirty="0">
                <a:solidFill>
                  <a:schemeClr val="tx1"/>
                </a:solidFill>
                <a:latin typeface="Arial" pitchFamily="34" charset="0"/>
                <a:cs typeface="Arial" pitchFamily="34" charset="0"/>
              </a:rPr>
              <a:t> </a:t>
            </a:r>
            <a:r>
              <a:rPr lang="cs-CZ" sz="1800" dirty="0" err="1">
                <a:solidFill>
                  <a:schemeClr val="tx1"/>
                </a:solidFill>
                <a:latin typeface="Arial" pitchFamily="34" charset="0"/>
                <a:cs typeface="Arial" pitchFamily="34" charset="0"/>
              </a:rPr>
              <a:t>was</a:t>
            </a:r>
            <a:r>
              <a:rPr lang="cs-CZ" sz="1800" dirty="0">
                <a:solidFill>
                  <a:schemeClr val="tx1"/>
                </a:solidFill>
                <a:latin typeface="Arial" pitchFamily="34" charset="0"/>
                <a:cs typeface="Arial" pitchFamily="34" charset="0"/>
              </a:rPr>
              <a:t> </a:t>
            </a:r>
            <a:r>
              <a:rPr lang="cs-CZ" sz="1800" dirty="0" err="1">
                <a:solidFill>
                  <a:schemeClr val="tx1"/>
                </a:solidFill>
                <a:latin typeface="Arial" pitchFamily="34" charset="0"/>
                <a:cs typeface="Arial" pitchFamily="34" charset="0"/>
              </a:rPr>
              <a:t>necessary</a:t>
            </a:r>
            <a:r>
              <a:rPr lang="cs-CZ" sz="1800" dirty="0">
                <a:solidFill>
                  <a:schemeClr val="tx1"/>
                </a:solidFill>
                <a:latin typeface="Arial" pitchFamily="34" charset="0"/>
                <a:cs typeface="Arial" pitchFamily="34" charset="0"/>
              </a:rPr>
              <a:t> to </a:t>
            </a:r>
            <a:r>
              <a:rPr lang="cs-CZ" sz="1800" dirty="0" err="1">
                <a:solidFill>
                  <a:schemeClr val="tx1"/>
                </a:solidFill>
                <a:latin typeface="Arial" pitchFamily="34" charset="0"/>
                <a:cs typeface="Arial" pitchFamily="34" charset="0"/>
              </a:rPr>
              <a:t>work</a:t>
            </a:r>
            <a:r>
              <a:rPr lang="cs-CZ" sz="1800" dirty="0">
                <a:solidFill>
                  <a:schemeClr val="tx1"/>
                </a:solidFill>
                <a:latin typeface="Arial" pitchFamily="34" charset="0"/>
                <a:cs typeface="Arial" pitchFamily="34" charset="0"/>
              </a:rPr>
              <a:t> </a:t>
            </a:r>
            <a:r>
              <a:rPr lang="cs-CZ" sz="1800" dirty="0" err="1">
                <a:solidFill>
                  <a:schemeClr val="tx1"/>
                </a:solidFill>
                <a:latin typeface="Arial" pitchFamily="34" charset="0"/>
                <a:cs typeface="Arial" pitchFamily="34" charset="0"/>
              </a:rPr>
              <a:t>with</a:t>
            </a:r>
            <a:r>
              <a:rPr lang="cs-CZ" sz="1800" dirty="0">
                <a:solidFill>
                  <a:schemeClr val="tx1"/>
                </a:solidFill>
                <a:latin typeface="Arial" pitchFamily="34" charset="0"/>
                <a:cs typeface="Arial" pitchFamily="34" charset="0"/>
              </a:rPr>
              <a:t> </a:t>
            </a:r>
            <a:r>
              <a:rPr lang="cs-CZ" sz="1800" dirty="0" err="1">
                <a:solidFill>
                  <a:schemeClr val="tx1"/>
                </a:solidFill>
                <a:latin typeface="Arial" pitchFamily="34" charset="0"/>
                <a:cs typeface="Arial" pitchFamily="34" charset="0"/>
              </a:rPr>
              <a:t>our</a:t>
            </a:r>
            <a:r>
              <a:rPr lang="cs-CZ" sz="1800" dirty="0">
                <a:solidFill>
                  <a:schemeClr val="tx1"/>
                </a:solidFill>
                <a:latin typeface="Arial" pitchFamily="34" charset="0"/>
                <a:cs typeface="Arial" pitchFamily="34" charset="0"/>
              </a:rPr>
              <a:t> </a:t>
            </a:r>
            <a:r>
              <a:rPr lang="cs-CZ" sz="1800" dirty="0" err="1">
                <a:solidFill>
                  <a:schemeClr val="tx1"/>
                </a:solidFill>
                <a:latin typeface="Arial" pitchFamily="34" charset="0"/>
                <a:cs typeface="Arial" pitchFamily="34" charset="0"/>
              </a:rPr>
              <a:t>NBs</a:t>
            </a:r>
            <a:r>
              <a:rPr lang="cs-CZ" sz="1800" dirty="0">
                <a:solidFill>
                  <a:schemeClr val="tx1"/>
                </a:solidFill>
                <a:latin typeface="Arial" pitchFamily="34" charset="0"/>
                <a:cs typeface="Arial" pitchFamily="34" charset="0"/>
              </a:rPr>
              <a:t> to </a:t>
            </a:r>
            <a:r>
              <a:rPr lang="cs-CZ" sz="1800" dirty="0" err="1">
                <a:solidFill>
                  <a:schemeClr val="tx1"/>
                </a:solidFill>
                <a:latin typeface="Arial" pitchFamily="34" charset="0"/>
                <a:cs typeface="Arial" pitchFamily="34" charset="0"/>
              </a:rPr>
              <a:t>be</a:t>
            </a:r>
            <a:r>
              <a:rPr lang="cs-CZ" sz="1800" dirty="0">
                <a:solidFill>
                  <a:schemeClr val="tx1"/>
                </a:solidFill>
                <a:latin typeface="Arial" pitchFamily="34" charset="0"/>
                <a:cs typeface="Arial" pitchFamily="34" charset="0"/>
              </a:rPr>
              <a:t> </a:t>
            </a:r>
            <a:r>
              <a:rPr lang="cs-CZ" sz="1800" dirty="0" err="1">
                <a:solidFill>
                  <a:schemeClr val="tx1"/>
                </a:solidFill>
                <a:latin typeface="Arial" pitchFamily="34" charset="0"/>
                <a:cs typeface="Arial" pitchFamily="34" charset="0"/>
              </a:rPr>
              <a:t>sure</a:t>
            </a:r>
            <a:r>
              <a:rPr lang="cs-CZ" sz="1800" dirty="0">
                <a:solidFill>
                  <a:schemeClr val="tx1"/>
                </a:solidFill>
                <a:latin typeface="Arial" pitchFamily="34" charset="0"/>
                <a:cs typeface="Arial" pitchFamily="34" charset="0"/>
              </a:rPr>
              <a:t> </a:t>
            </a:r>
            <a:r>
              <a:rPr lang="cs-CZ" sz="1800" dirty="0" err="1">
                <a:solidFill>
                  <a:schemeClr val="tx1"/>
                </a:solidFill>
                <a:latin typeface="Arial" pitchFamily="34" charset="0"/>
                <a:cs typeface="Arial" pitchFamily="34" charset="0"/>
              </a:rPr>
              <a:t>that</a:t>
            </a:r>
            <a:r>
              <a:rPr lang="cs-CZ" sz="1800" dirty="0">
                <a:solidFill>
                  <a:schemeClr val="tx1"/>
                </a:solidFill>
                <a:latin typeface="Arial" pitchFamily="34" charset="0"/>
                <a:cs typeface="Arial" pitchFamily="34" charset="0"/>
              </a:rPr>
              <a:t> </a:t>
            </a:r>
            <a:r>
              <a:rPr lang="cs-CZ" sz="1800" dirty="0" err="1">
                <a:solidFill>
                  <a:schemeClr val="tx1"/>
                </a:solidFill>
                <a:latin typeface="Arial" pitchFamily="34" charset="0"/>
                <a:cs typeface="Arial" pitchFamily="34" charset="0"/>
              </a:rPr>
              <a:t>their</a:t>
            </a:r>
            <a:r>
              <a:rPr lang="cs-CZ" sz="1800" dirty="0">
                <a:solidFill>
                  <a:schemeClr val="tx1"/>
                </a:solidFill>
                <a:latin typeface="Arial" pitchFamily="34" charset="0"/>
                <a:cs typeface="Arial" pitchFamily="34" charset="0"/>
              </a:rPr>
              <a:t> </a:t>
            </a:r>
            <a:r>
              <a:rPr lang="cs-CZ" sz="1800" dirty="0" err="1">
                <a:solidFill>
                  <a:schemeClr val="tx1"/>
                </a:solidFill>
                <a:latin typeface="Arial" pitchFamily="34" charset="0"/>
                <a:cs typeface="Arial" pitchFamily="34" charset="0"/>
              </a:rPr>
              <a:t>applications</a:t>
            </a:r>
            <a:r>
              <a:rPr lang="cs-CZ" sz="1800" dirty="0">
                <a:solidFill>
                  <a:schemeClr val="tx1"/>
                </a:solidFill>
                <a:latin typeface="Arial" pitchFamily="34" charset="0"/>
                <a:cs typeface="Arial" pitchFamily="34" charset="0"/>
              </a:rPr>
              <a:t> </a:t>
            </a:r>
            <a:r>
              <a:rPr lang="cs-CZ" sz="1800" dirty="0" err="1">
                <a:solidFill>
                  <a:schemeClr val="tx1"/>
                </a:solidFill>
                <a:latin typeface="Arial" pitchFamily="34" charset="0"/>
                <a:cs typeface="Arial" pitchFamily="34" charset="0"/>
              </a:rPr>
              <a:t>will</a:t>
            </a:r>
            <a:r>
              <a:rPr lang="cs-CZ" sz="1800" dirty="0">
                <a:solidFill>
                  <a:schemeClr val="tx1"/>
                </a:solidFill>
                <a:latin typeface="Arial" pitchFamily="34" charset="0"/>
                <a:cs typeface="Arial" pitchFamily="34" charset="0"/>
              </a:rPr>
              <a:t> </a:t>
            </a:r>
            <a:r>
              <a:rPr lang="cs-CZ" sz="1800" dirty="0" err="1">
                <a:solidFill>
                  <a:schemeClr val="tx1"/>
                </a:solidFill>
                <a:latin typeface="Arial" pitchFamily="34" charset="0"/>
                <a:cs typeface="Arial" pitchFamily="34" charset="0"/>
              </a:rPr>
              <a:t>fulfill</a:t>
            </a:r>
            <a:r>
              <a:rPr lang="cs-CZ" sz="1800" dirty="0">
                <a:solidFill>
                  <a:schemeClr val="tx1"/>
                </a:solidFill>
                <a:latin typeface="Arial" pitchFamily="34" charset="0"/>
                <a:cs typeface="Arial" pitchFamily="34" charset="0"/>
              </a:rPr>
              <a:t> </a:t>
            </a:r>
            <a:r>
              <a:rPr lang="cs-CZ" sz="1800" dirty="0" err="1">
                <a:solidFill>
                  <a:schemeClr val="tx1"/>
                </a:solidFill>
                <a:latin typeface="Arial" pitchFamily="34" charset="0"/>
                <a:cs typeface="Arial" pitchFamily="34" charset="0"/>
              </a:rPr>
              <a:t>all</a:t>
            </a:r>
            <a:r>
              <a:rPr lang="cs-CZ" sz="1800" dirty="0">
                <a:solidFill>
                  <a:schemeClr val="tx1"/>
                </a:solidFill>
                <a:latin typeface="Arial" pitchFamily="34" charset="0"/>
                <a:cs typeface="Arial" pitchFamily="34" charset="0"/>
              </a:rPr>
              <a:t> </a:t>
            </a:r>
            <a:r>
              <a:rPr lang="cs-CZ" sz="1800" dirty="0" err="1">
                <a:solidFill>
                  <a:schemeClr val="tx1"/>
                </a:solidFill>
                <a:latin typeface="Arial" pitchFamily="34" charset="0"/>
                <a:cs typeface="Arial" pitchFamily="34" charset="0"/>
              </a:rPr>
              <a:t>the</a:t>
            </a:r>
            <a:r>
              <a:rPr lang="cs-CZ" sz="1800" dirty="0">
                <a:solidFill>
                  <a:schemeClr val="tx1"/>
                </a:solidFill>
                <a:latin typeface="Arial" pitchFamily="34" charset="0"/>
                <a:cs typeface="Arial" pitchFamily="34" charset="0"/>
              </a:rPr>
              <a:t> </a:t>
            </a:r>
            <a:r>
              <a:rPr lang="cs-CZ" sz="1800" dirty="0" err="1">
                <a:solidFill>
                  <a:schemeClr val="tx1"/>
                </a:solidFill>
                <a:latin typeface="Arial" pitchFamily="34" charset="0"/>
                <a:cs typeface="Arial" pitchFamily="34" charset="0"/>
              </a:rPr>
              <a:t>necessary</a:t>
            </a:r>
            <a:r>
              <a:rPr lang="cs-CZ" sz="1800" dirty="0">
                <a:solidFill>
                  <a:schemeClr val="tx1"/>
                </a:solidFill>
                <a:latin typeface="Arial" pitchFamily="34" charset="0"/>
                <a:cs typeface="Arial" pitchFamily="34" charset="0"/>
              </a:rPr>
              <a:t> </a:t>
            </a:r>
            <a:r>
              <a:rPr lang="cs-CZ" sz="1800" dirty="0" err="1">
                <a:solidFill>
                  <a:schemeClr val="tx1"/>
                </a:solidFill>
                <a:latin typeface="Arial" pitchFamily="34" charset="0"/>
                <a:cs typeface="Arial" pitchFamily="34" charset="0"/>
              </a:rPr>
              <a:t>administrative</a:t>
            </a:r>
            <a:r>
              <a:rPr lang="cs-CZ" sz="1800" dirty="0">
                <a:solidFill>
                  <a:schemeClr val="tx1"/>
                </a:solidFill>
                <a:latin typeface="Arial" pitchFamily="34" charset="0"/>
                <a:cs typeface="Arial" pitchFamily="34" charset="0"/>
              </a:rPr>
              <a:t> </a:t>
            </a:r>
            <a:r>
              <a:rPr lang="cs-CZ" sz="1800" dirty="0" err="1">
                <a:solidFill>
                  <a:schemeClr val="tx1"/>
                </a:solidFill>
                <a:latin typeface="Arial" pitchFamily="34" charset="0"/>
                <a:cs typeface="Arial" pitchFamily="34" charset="0"/>
              </a:rPr>
              <a:t>demands</a:t>
            </a:r>
            <a:r>
              <a:rPr lang="cs-CZ" sz="1800" dirty="0">
                <a:solidFill>
                  <a:schemeClr val="tx1"/>
                </a:solidFill>
                <a:latin typeface="Arial" pitchFamily="34" charset="0"/>
                <a:cs typeface="Arial" pitchFamily="34" charset="0"/>
              </a:rPr>
              <a:t> </a:t>
            </a:r>
            <a:r>
              <a:rPr lang="cs-CZ" sz="1800" dirty="0" err="1">
                <a:solidFill>
                  <a:schemeClr val="tx1"/>
                </a:solidFill>
                <a:latin typeface="Arial" pitchFamily="34" charset="0"/>
                <a:cs typeface="Arial" pitchFamily="34" charset="0"/>
              </a:rPr>
              <a:t>at</a:t>
            </a:r>
            <a:r>
              <a:rPr lang="cs-CZ" sz="1800" dirty="0">
                <a:solidFill>
                  <a:schemeClr val="tx1"/>
                </a:solidFill>
                <a:latin typeface="Arial" pitchFamily="34" charset="0"/>
                <a:cs typeface="Arial" pitchFamily="34" charset="0"/>
              </a:rPr>
              <a:t> </a:t>
            </a:r>
            <a:r>
              <a:rPr lang="cs-CZ" sz="1800" dirty="0" err="1">
                <a:solidFill>
                  <a:schemeClr val="tx1"/>
                </a:solidFill>
                <a:latin typeface="Arial" pitchFamily="34" charset="0"/>
                <a:cs typeface="Arial" pitchFamily="34" charset="0"/>
              </a:rPr>
              <a:t>the</a:t>
            </a:r>
            <a:r>
              <a:rPr lang="cs-CZ" sz="1800" dirty="0">
                <a:solidFill>
                  <a:schemeClr val="tx1"/>
                </a:solidFill>
                <a:latin typeface="Arial" pitchFamily="34" charset="0"/>
                <a:cs typeface="Arial" pitchFamily="34" charset="0"/>
              </a:rPr>
              <a:t> „D-</a:t>
            </a:r>
            <a:r>
              <a:rPr lang="cs-CZ" sz="1800" dirty="0" err="1">
                <a:solidFill>
                  <a:schemeClr val="tx1"/>
                </a:solidFill>
                <a:latin typeface="Arial" pitchFamily="34" charset="0"/>
                <a:cs typeface="Arial" pitchFamily="34" charset="0"/>
              </a:rPr>
              <a:t>day</a:t>
            </a:r>
            <a:r>
              <a:rPr lang="cs-CZ" sz="1800" dirty="0">
                <a:solidFill>
                  <a:schemeClr val="tx1"/>
                </a:solidFill>
                <a:latin typeface="Arial" pitchFamily="34" charset="0"/>
                <a:cs typeface="Arial" pitchFamily="34" charset="0"/>
              </a:rPr>
              <a:t>“. </a:t>
            </a:r>
            <a:r>
              <a:rPr lang="cs-CZ" sz="1800" dirty="0" err="1">
                <a:solidFill>
                  <a:schemeClr val="tx1"/>
                </a:solidFill>
                <a:latin typeface="Arial" pitchFamily="34" charset="0"/>
                <a:cs typeface="Arial" pitchFamily="34" charset="0"/>
              </a:rPr>
              <a:t>The</a:t>
            </a:r>
            <a:r>
              <a:rPr lang="cs-CZ" sz="1800" dirty="0">
                <a:solidFill>
                  <a:schemeClr val="tx1"/>
                </a:solidFill>
                <a:latin typeface="Arial" pitchFamily="34" charset="0"/>
                <a:cs typeface="Arial" pitchFamily="34" charset="0"/>
              </a:rPr>
              <a:t> Office </a:t>
            </a:r>
            <a:r>
              <a:rPr lang="cs-CZ" sz="1800" dirty="0" err="1">
                <a:solidFill>
                  <a:schemeClr val="tx1"/>
                </a:solidFill>
                <a:latin typeface="Arial" pitchFamily="34" charset="0"/>
                <a:cs typeface="Arial" pitchFamily="34" charset="0"/>
              </a:rPr>
              <a:t>published</a:t>
            </a:r>
            <a:r>
              <a:rPr lang="cs-CZ" sz="1800" dirty="0">
                <a:solidFill>
                  <a:schemeClr val="tx1"/>
                </a:solidFill>
                <a:latin typeface="Arial" pitchFamily="34" charset="0"/>
                <a:cs typeface="Arial" pitchFamily="34" charset="0"/>
              </a:rPr>
              <a:t> a </a:t>
            </a:r>
            <a:r>
              <a:rPr lang="cs-CZ" sz="1800" dirty="0" err="1">
                <a:solidFill>
                  <a:schemeClr val="tx1"/>
                </a:solidFill>
                <a:latin typeface="Arial" pitchFamily="34" charset="0"/>
                <a:cs typeface="Arial" pitchFamily="34" charset="0"/>
              </a:rPr>
              <a:t>detailed</a:t>
            </a:r>
            <a:r>
              <a:rPr lang="cs-CZ" sz="1800" dirty="0">
                <a:solidFill>
                  <a:schemeClr val="tx1"/>
                </a:solidFill>
                <a:latin typeface="Arial" pitchFamily="34" charset="0"/>
                <a:cs typeface="Arial" pitchFamily="34" charset="0"/>
              </a:rPr>
              <a:t> „</a:t>
            </a:r>
            <a:r>
              <a:rPr lang="cs-CZ" sz="1800" dirty="0" err="1">
                <a:solidFill>
                  <a:schemeClr val="tx1"/>
                </a:solidFill>
                <a:latin typeface="Arial" pitchFamily="34" charset="0"/>
                <a:cs typeface="Arial" pitchFamily="34" charset="0"/>
              </a:rPr>
              <a:t>cookbook</a:t>
            </a:r>
            <a:r>
              <a:rPr lang="cs-CZ" sz="1800" dirty="0">
                <a:solidFill>
                  <a:schemeClr val="tx1"/>
                </a:solidFill>
                <a:latin typeface="Arial" pitchFamily="34" charset="0"/>
                <a:cs typeface="Arial" pitchFamily="34" charset="0"/>
              </a:rPr>
              <a:t>“ </a:t>
            </a:r>
            <a:r>
              <a:rPr lang="cs-CZ" sz="1800" dirty="0" err="1">
                <a:solidFill>
                  <a:schemeClr val="tx1"/>
                </a:solidFill>
                <a:latin typeface="Arial" pitchFamily="34" charset="0"/>
                <a:cs typeface="Arial" pitchFamily="34" charset="0"/>
              </a:rPr>
              <a:t>containing</a:t>
            </a:r>
            <a:r>
              <a:rPr lang="cs-CZ" sz="1800" dirty="0">
                <a:solidFill>
                  <a:schemeClr val="tx1"/>
                </a:solidFill>
                <a:latin typeface="Arial" pitchFamily="34" charset="0"/>
                <a:cs typeface="Arial" pitchFamily="34" charset="0"/>
              </a:rPr>
              <a:t> </a:t>
            </a:r>
            <a:r>
              <a:rPr lang="cs-CZ" sz="1800" dirty="0" err="1">
                <a:solidFill>
                  <a:schemeClr val="tx1"/>
                </a:solidFill>
                <a:latin typeface="Arial" pitchFamily="34" charset="0"/>
                <a:cs typeface="Arial" pitchFamily="34" charset="0"/>
              </a:rPr>
              <a:t>all</a:t>
            </a:r>
            <a:r>
              <a:rPr lang="cs-CZ" sz="1800" dirty="0">
                <a:solidFill>
                  <a:schemeClr val="tx1"/>
                </a:solidFill>
                <a:latin typeface="Arial" pitchFamily="34" charset="0"/>
                <a:cs typeface="Arial" pitchFamily="34" charset="0"/>
              </a:rPr>
              <a:t> </a:t>
            </a:r>
            <a:r>
              <a:rPr lang="cs-CZ" sz="1800" dirty="0" err="1">
                <a:solidFill>
                  <a:schemeClr val="tx1"/>
                </a:solidFill>
                <a:latin typeface="Arial" pitchFamily="34" charset="0"/>
                <a:cs typeface="Arial" pitchFamily="34" charset="0"/>
              </a:rPr>
              <a:t>demands</a:t>
            </a:r>
            <a:r>
              <a:rPr lang="cs-CZ" sz="1800" dirty="0">
                <a:solidFill>
                  <a:schemeClr val="tx1"/>
                </a:solidFill>
                <a:latin typeface="Arial" pitchFamily="34" charset="0"/>
                <a:cs typeface="Arial" pitchFamily="34" charset="0"/>
              </a:rPr>
              <a:t> </a:t>
            </a:r>
            <a:r>
              <a:rPr lang="cs-CZ" sz="1800" dirty="0" err="1">
                <a:solidFill>
                  <a:schemeClr val="tx1"/>
                </a:solidFill>
                <a:latin typeface="Arial" pitchFamily="34" charset="0"/>
                <a:cs typeface="Arial" pitchFamily="34" charset="0"/>
              </a:rPr>
              <a:t>of</a:t>
            </a:r>
            <a:r>
              <a:rPr lang="cs-CZ" sz="1800" dirty="0">
                <a:solidFill>
                  <a:schemeClr val="tx1"/>
                </a:solidFill>
                <a:latin typeface="Arial" pitchFamily="34" charset="0"/>
                <a:cs typeface="Arial" pitchFamily="34" charset="0"/>
              </a:rPr>
              <a:t> CPR </a:t>
            </a:r>
            <a:r>
              <a:rPr lang="cs-CZ" sz="1800" dirty="0" err="1">
                <a:solidFill>
                  <a:schemeClr val="tx1"/>
                </a:solidFill>
                <a:latin typeface="Arial" pitchFamily="34" charset="0"/>
                <a:cs typeface="Arial" pitchFamily="34" charset="0"/>
              </a:rPr>
              <a:t>and</a:t>
            </a:r>
            <a:r>
              <a:rPr lang="cs-CZ" sz="1800" dirty="0">
                <a:solidFill>
                  <a:schemeClr val="tx1"/>
                </a:solidFill>
                <a:latin typeface="Arial" pitchFamily="34" charset="0"/>
                <a:cs typeface="Arial" pitchFamily="34" charset="0"/>
              </a:rPr>
              <a:t> </a:t>
            </a:r>
            <a:r>
              <a:rPr lang="cs-CZ" sz="1800" dirty="0" err="1">
                <a:solidFill>
                  <a:schemeClr val="tx1"/>
                </a:solidFill>
                <a:latin typeface="Arial" pitchFamily="34" charset="0"/>
                <a:cs typeface="Arial" pitchFamily="34" charset="0"/>
              </a:rPr>
              <a:t>ways</a:t>
            </a:r>
            <a:r>
              <a:rPr lang="cs-CZ" sz="1800" dirty="0">
                <a:solidFill>
                  <a:schemeClr val="tx1"/>
                </a:solidFill>
                <a:latin typeface="Arial" pitchFamily="34" charset="0"/>
                <a:cs typeface="Arial" pitchFamily="34" charset="0"/>
              </a:rPr>
              <a:t> </a:t>
            </a:r>
            <a:r>
              <a:rPr lang="cs-CZ" sz="1800" dirty="0" err="1">
                <a:solidFill>
                  <a:schemeClr val="tx1"/>
                </a:solidFill>
                <a:latin typeface="Arial" pitchFamily="34" charset="0"/>
                <a:cs typeface="Arial" pitchFamily="34" charset="0"/>
              </a:rPr>
              <a:t>how</a:t>
            </a:r>
            <a:r>
              <a:rPr lang="cs-CZ" sz="1800" dirty="0">
                <a:solidFill>
                  <a:schemeClr val="tx1"/>
                </a:solidFill>
                <a:latin typeface="Arial" pitchFamily="34" charset="0"/>
                <a:cs typeface="Arial" pitchFamily="34" charset="0"/>
              </a:rPr>
              <a:t> to </a:t>
            </a:r>
            <a:r>
              <a:rPr lang="cs-CZ" sz="1800" dirty="0" err="1">
                <a:solidFill>
                  <a:schemeClr val="tx1"/>
                </a:solidFill>
                <a:latin typeface="Arial" pitchFamily="34" charset="0"/>
                <a:cs typeface="Arial" pitchFamily="34" charset="0"/>
              </a:rPr>
              <a:t>prove</a:t>
            </a:r>
            <a:r>
              <a:rPr lang="cs-CZ" sz="1800" dirty="0">
                <a:solidFill>
                  <a:schemeClr val="tx1"/>
                </a:solidFill>
                <a:latin typeface="Arial" pitchFamily="34" charset="0"/>
                <a:cs typeface="Arial" pitchFamily="34" charset="0"/>
              </a:rPr>
              <a:t>  a </a:t>
            </a:r>
            <a:r>
              <a:rPr lang="cs-CZ" sz="1800" dirty="0" err="1">
                <a:solidFill>
                  <a:schemeClr val="tx1"/>
                </a:solidFill>
                <a:latin typeface="Arial" pitchFamily="34" charset="0"/>
                <a:cs typeface="Arial" pitchFamily="34" charset="0"/>
              </a:rPr>
              <a:t>fulfillment</a:t>
            </a:r>
            <a:r>
              <a:rPr lang="cs-CZ" sz="1800" dirty="0">
                <a:solidFill>
                  <a:schemeClr val="tx1"/>
                </a:solidFill>
                <a:latin typeface="Arial" pitchFamily="34" charset="0"/>
                <a:cs typeface="Arial" pitchFamily="34" charset="0"/>
              </a:rPr>
              <a:t>. </a:t>
            </a:r>
            <a:r>
              <a:rPr lang="cs-CZ" sz="1800" dirty="0" err="1">
                <a:solidFill>
                  <a:schemeClr val="tx1"/>
                </a:solidFill>
                <a:latin typeface="Arial" pitchFamily="34" charset="0"/>
                <a:cs typeface="Arial" pitchFamily="34" charset="0"/>
              </a:rPr>
              <a:t>Consultations</a:t>
            </a:r>
            <a:r>
              <a:rPr lang="cs-CZ" sz="1800" dirty="0">
                <a:solidFill>
                  <a:schemeClr val="tx1"/>
                </a:solidFill>
                <a:latin typeface="Arial" pitchFamily="34" charset="0"/>
                <a:cs typeface="Arial" pitchFamily="34" charset="0"/>
              </a:rPr>
              <a:t> </a:t>
            </a:r>
            <a:r>
              <a:rPr lang="cs-CZ" sz="1800" dirty="0" err="1">
                <a:solidFill>
                  <a:schemeClr val="tx1"/>
                </a:solidFill>
                <a:latin typeface="Arial" pitchFamily="34" charset="0"/>
                <a:cs typeface="Arial" pitchFamily="34" charset="0"/>
              </a:rPr>
              <a:t>with</a:t>
            </a:r>
            <a:r>
              <a:rPr lang="cs-CZ" sz="1800" dirty="0">
                <a:solidFill>
                  <a:schemeClr val="tx1"/>
                </a:solidFill>
                <a:latin typeface="Arial" pitchFamily="34" charset="0"/>
                <a:cs typeface="Arial" pitchFamily="34" charset="0"/>
              </a:rPr>
              <a:t> „</a:t>
            </a:r>
            <a:r>
              <a:rPr lang="cs-CZ" sz="1800" dirty="0" err="1">
                <a:solidFill>
                  <a:schemeClr val="tx1"/>
                </a:solidFill>
                <a:latin typeface="Arial" pitchFamily="34" charset="0"/>
                <a:cs typeface="Arial" pitchFamily="34" charset="0"/>
              </a:rPr>
              <a:t>old</a:t>
            </a:r>
            <a:r>
              <a:rPr lang="cs-CZ" sz="1800" dirty="0">
                <a:solidFill>
                  <a:schemeClr val="tx1"/>
                </a:solidFill>
                <a:latin typeface="Arial" pitchFamily="34" charset="0"/>
                <a:cs typeface="Arial" pitchFamily="34" charset="0"/>
              </a:rPr>
              <a:t>“ </a:t>
            </a:r>
            <a:r>
              <a:rPr lang="cs-CZ" sz="1800" dirty="0" err="1">
                <a:solidFill>
                  <a:schemeClr val="tx1"/>
                </a:solidFill>
                <a:latin typeface="Arial" pitchFamily="34" charset="0"/>
                <a:cs typeface="Arial" pitchFamily="34" charset="0"/>
              </a:rPr>
              <a:t>NBs</a:t>
            </a:r>
            <a:r>
              <a:rPr lang="cs-CZ" sz="1800" dirty="0">
                <a:solidFill>
                  <a:schemeClr val="tx1"/>
                </a:solidFill>
                <a:latin typeface="Arial" pitchFamily="34" charset="0"/>
                <a:cs typeface="Arial" pitchFamily="34" charset="0"/>
              </a:rPr>
              <a:t> had </a:t>
            </a:r>
            <a:r>
              <a:rPr lang="cs-CZ" sz="1800" dirty="0" err="1">
                <a:solidFill>
                  <a:schemeClr val="tx1"/>
                </a:solidFill>
                <a:latin typeface="Arial" pitchFamily="34" charset="0"/>
                <a:cs typeface="Arial" pitchFamily="34" charset="0"/>
              </a:rPr>
              <a:t>been</a:t>
            </a:r>
            <a:r>
              <a:rPr lang="cs-CZ" sz="1800" dirty="0">
                <a:solidFill>
                  <a:schemeClr val="tx1"/>
                </a:solidFill>
                <a:latin typeface="Arial" pitchFamily="34" charset="0"/>
                <a:cs typeface="Arial" pitchFamily="34" charset="0"/>
              </a:rPr>
              <a:t> </a:t>
            </a:r>
            <a:r>
              <a:rPr lang="cs-CZ" sz="1800" dirty="0" err="1">
                <a:solidFill>
                  <a:schemeClr val="tx1"/>
                </a:solidFill>
                <a:latin typeface="Arial" pitchFamily="34" charset="0"/>
                <a:cs typeface="Arial" pitchFamily="34" charset="0"/>
              </a:rPr>
              <a:t>taking</a:t>
            </a:r>
            <a:r>
              <a:rPr lang="cs-CZ" sz="1800" dirty="0">
                <a:solidFill>
                  <a:schemeClr val="tx1"/>
                </a:solidFill>
                <a:latin typeface="Arial" pitchFamily="34" charset="0"/>
                <a:cs typeface="Arial" pitchFamily="34" charset="0"/>
              </a:rPr>
              <a:t> </a:t>
            </a:r>
            <a:r>
              <a:rPr lang="cs-CZ" sz="1800" dirty="0" err="1">
                <a:solidFill>
                  <a:schemeClr val="tx1"/>
                </a:solidFill>
                <a:latin typeface="Arial" pitchFamily="34" charset="0"/>
                <a:cs typeface="Arial" pitchFamily="34" charset="0"/>
              </a:rPr>
              <a:t>place</a:t>
            </a:r>
            <a:r>
              <a:rPr lang="cs-CZ" sz="1800" dirty="0">
                <a:solidFill>
                  <a:schemeClr val="tx1"/>
                </a:solidFill>
                <a:latin typeface="Arial" pitchFamily="34" charset="0"/>
                <a:cs typeface="Arial" pitchFamily="34" charset="0"/>
              </a:rPr>
              <a:t> </a:t>
            </a:r>
            <a:r>
              <a:rPr lang="cs-CZ" sz="1800" dirty="0" err="1">
                <a:solidFill>
                  <a:schemeClr val="tx1"/>
                </a:solidFill>
                <a:latin typeface="Arial" pitchFamily="34" charset="0"/>
                <a:cs typeface="Arial" pitchFamily="34" charset="0"/>
              </a:rPr>
              <a:t>for</a:t>
            </a:r>
            <a:r>
              <a:rPr lang="cs-CZ" sz="1800" dirty="0">
                <a:solidFill>
                  <a:schemeClr val="tx1"/>
                </a:solidFill>
                <a:latin typeface="Arial" pitchFamily="34" charset="0"/>
                <a:cs typeface="Arial" pitchFamily="34" charset="0"/>
              </a:rPr>
              <a:t> </a:t>
            </a:r>
            <a:r>
              <a:rPr lang="cs-CZ" sz="1800" dirty="0" err="1">
                <a:solidFill>
                  <a:schemeClr val="tx1"/>
                </a:solidFill>
                <a:latin typeface="Arial" pitchFamily="34" charset="0"/>
                <a:cs typeface="Arial" pitchFamily="34" charset="0"/>
              </a:rPr>
              <a:t>several</a:t>
            </a:r>
            <a:r>
              <a:rPr lang="cs-CZ" sz="1800" dirty="0">
                <a:solidFill>
                  <a:schemeClr val="tx1"/>
                </a:solidFill>
                <a:latin typeface="Arial" pitchFamily="34" charset="0"/>
                <a:cs typeface="Arial" pitchFamily="34" charset="0"/>
              </a:rPr>
              <a:t> </a:t>
            </a:r>
            <a:r>
              <a:rPr lang="cs-CZ" sz="1800" dirty="0" err="1">
                <a:solidFill>
                  <a:schemeClr val="tx1"/>
                </a:solidFill>
                <a:latin typeface="Arial" pitchFamily="34" charset="0"/>
                <a:cs typeface="Arial" pitchFamily="34" charset="0"/>
              </a:rPr>
              <a:t>months</a:t>
            </a:r>
            <a:r>
              <a:rPr lang="cs-CZ" sz="1800" dirty="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because</a:t>
            </a:r>
            <a:r>
              <a:rPr lang="cs-CZ" sz="1800" dirty="0" smtClean="0">
                <a:solidFill>
                  <a:schemeClr val="tx1"/>
                </a:solidFill>
                <a:latin typeface="Arial" pitchFamily="34" charset="0"/>
                <a:cs typeface="Arial" pitchFamily="34" charset="0"/>
              </a:rPr>
              <a:t> </a:t>
            </a:r>
            <a:r>
              <a:rPr lang="cs-CZ" sz="1800" dirty="0" err="1">
                <a:solidFill>
                  <a:schemeClr val="tx1"/>
                </a:solidFill>
                <a:latin typeface="Arial" pitchFamily="34" charset="0"/>
                <a:cs typeface="Arial" pitchFamily="34" charset="0"/>
              </a:rPr>
              <a:t>it</a:t>
            </a:r>
            <a:r>
              <a:rPr lang="cs-CZ" sz="1800" dirty="0">
                <a:solidFill>
                  <a:schemeClr val="tx1"/>
                </a:solidFill>
                <a:latin typeface="Arial" pitchFamily="34" charset="0"/>
                <a:cs typeface="Arial" pitchFamily="34" charset="0"/>
              </a:rPr>
              <a:t> </a:t>
            </a:r>
            <a:r>
              <a:rPr lang="cs-CZ" sz="1800" dirty="0" err="1">
                <a:solidFill>
                  <a:schemeClr val="tx1"/>
                </a:solidFill>
                <a:latin typeface="Arial" pitchFamily="34" charset="0"/>
                <a:cs typeface="Arial" pitchFamily="34" charset="0"/>
              </a:rPr>
              <a:t>was</a:t>
            </a:r>
            <a:r>
              <a:rPr lang="cs-CZ" sz="1800" dirty="0">
                <a:solidFill>
                  <a:schemeClr val="tx1"/>
                </a:solidFill>
                <a:latin typeface="Arial" pitchFamily="34" charset="0"/>
                <a:cs typeface="Arial" pitchFamily="34" charset="0"/>
              </a:rPr>
              <a:t> </a:t>
            </a:r>
            <a:r>
              <a:rPr lang="cs-CZ" sz="1800" dirty="0" err="1">
                <a:solidFill>
                  <a:schemeClr val="tx1"/>
                </a:solidFill>
                <a:latin typeface="Arial" pitchFamily="34" charset="0"/>
                <a:cs typeface="Arial" pitchFamily="34" charset="0"/>
              </a:rPr>
              <a:t>rather</a:t>
            </a:r>
            <a:r>
              <a:rPr lang="cs-CZ" sz="1800" dirty="0">
                <a:solidFill>
                  <a:schemeClr val="tx1"/>
                </a:solidFill>
                <a:latin typeface="Arial" pitchFamily="34" charset="0"/>
                <a:cs typeface="Arial" pitchFamily="34" charset="0"/>
              </a:rPr>
              <a:t> </a:t>
            </a:r>
            <a:r>
              <a:rPr lang="cs-CZ" sz="1800" dirty="0" err="1">
                <a:solidFill>
                  <a:schemeClr val="tx1"/>
                </a:solidFill>
                <a:latin typeface="Arial" pitchFamily="34" charset="0"/>
                <a:cs typeface="Arial" pitchFamily="34" charset="0"/>
              </a:rPr>
              <a:t>difficult</a:t>
            </a:r>
            <a:r>
              <a:rPr lang="cs-CZ" sz="1800" dirty="0">
                <a:solidFill>
                  <a:schemeClr val="tx1"/>
                </a:solidFill>
                <a:latin typeface="Arial" pitchFamily="34" charset="0"/>
                <a:cs typeface="Arial" pitchFamily="34" charset="0"/>
              </a:rPr>
              <a:t> </a:t>
            </a:r>
            <a:r>
              <a:rPr lang="cs-CZ" sz="1800" dirty="0" err="1">
                <a:solidFill>
                  <a:schemeClr val="tx1"/>
                </a:solidFill>
                <a:latin typeface="Arial" pitchFamily="34" charset="0"/>
                <a:cs typeface="Arial" pitchFamily="34" charset="0"/>
              </a:rPr>
              <a:t>for</a:t>
            </a:r>
            <a:r>
              <a:rPr lang="cs-CZ" sz="1800" dirty="0">
                <a:solidFill>
                  <a:schemeClr val="tx1"/>
                </a:solidFill>
                <a:latin typeface="Arial" pitchFamily="34" charset="0"/>
                <a:cs typeface="Arial" pitchFamily="34" charset="0"/>
              </a:rPr>
              <a:t> </a:t>
            </a:r>
            <a:r>
              <a:rPr lang="cs-CZ" sz="1800" dirty="0" err="1">
                <a:solidFill>
                  <a:schemeClr val="tx1"/>
                </a:solidFill>
                <a:latin typeface="Arial" pitchFamily="34" charset="0"/>
                <a:cs typeface="Arial" pitchFamily="34" charset="0"/>
              </a:rPr>
              <a:t>them</a:t>
            </a:r>
            <a:r>
              <a:rPr lang="cs-CZ" sz="1800" dirty="0">
                <a:solidFill>
                  <a:schemeClr val="tx1"/>
                </a:solidFill>
                <a:latin typeface="Arial" pitchFamily="34" charset="0"/>
                <a:cs typeface="Arial" pitchFamily="34" charset="0"/>
              </a:rPr>
              <a:t> to </a:t>
            </a:r>
            <a:r>
              <a:rPr lang="cs-CZ" sz="1800" dirty="0" err="1">
                <a:solidFill>
                  <a:schemeClr val="tx1"/>
                </a:solidFill>
                <a:latin typeface="Arial" pitchFamily="34" charset="0"/>
                <a:cs typeface="Arial" pitchFamily="34" charset="0"/>
              </a:rPr>
              <a:t>create</a:t>
            </a:r>
            <a:r>
              <a:rPr lang="cs-CZ" sz="1800" dirty="0">
                <a:solidFill>
                  <a:schemeClr val="tx1"/>
                </a:solidFill>
                <a:latin typeface="Arial" pitchFamily="34" charset="0"/>
                <a:cs typeface="Arial" pitchFamily="34" charset="0"/>
              </a:rPr>
              <a:t> </a:t>
            </a:r>
            <a:r>
              <a:rPr lang="cs-CZ" sz="1800" dirty="0" err="1">
                <a:solidFill>
                  <a:schemeClr val="tx1"/>
                </a:solidFill>
                <a:latin typeface="Arial" pitchFamily="34" charset="0"/>
                <a:cs typeface="Arial" pitchFamily="34" charset="0"/>
              </a:rPr>
              <a:t>an</a:t>
            </a:r>
            <a:r>
              <a:rPr lang="cs-CZ" sz="1800" dirty="0">
                <a:solidFill>
                  <a:schemeClr val="tx1"/>
                </a:solidFill>
                <a:latin typeface="Arial" pitchFamily="34" charset="0"/>
                <a:cs typeface="Arial" pitchFamily="34" charset="0"/>
              </a:rPr>
              <a:t> </a:t>
            </a:r>
            <a:r>
              <a:rPr lang="cs-CZ" sz="1800" dirty="0" err="1">
                <a:solidFill>
                  <a:schemeClr val="tx1"/>
                </a:solidFill>
                <a:latin typeface="Arial" pitchFamily="34" charset="0"/>
                <a:cs typeface="Arial" pitchFamily="34" charset="0"/>
              </a:rPr>
              <a:t>application</a:t>
            </a:r>
            <a:r>
              <a:rPr lang="cs-CZ" sz="1800" dirty="0">
                <a:solidFill>
                  <a:schemeClr val="tx1"/>
                </a:solidFill>
                <a:latin typeface="Arial" pitchFamily="34" charset="0"/>
                <a:cs typeface="Arial" pitchFamily="34" charset="0"/>
              </a:rPr>
              <a:t> </a:t>
            </a:r>
            <a:r>
              <a:rPr lang="cs-CZ" sz="1800" dirty="0" err="1">
                <a:solidFill>
                  <a:schemeClr val="tx1"/>
                </a:solidFill>
                <a:latin typeface="Arial" pitchFamily="34" charset="0"/>
                <a:cs typeface="Arial" pitchFamily="34" charset="0"/>
              </a:rPr>
              <a:t>which</a:t>
            </a:r>
            <a:r>
              <a:rPr lang="cs-CZ" sz="1800" dirty="0">
                <a:solidFill>
                  <a:schemeClr val="tx1"/>
                </a:solidFill>
                <a:latin typeface="Arial" pitchFamily="34" charset="0"/>
                <a:cs typeface="Arial" pitchFamily="34" charset="0"/>
              </a:rPr>
              <a:t> </a:t>
            </a:r>
            <a:r>
              <a:rPr lang="cs-CZ" sz="1800" dirty="0" err="1">
                <a:solidFill>
                  <a:schemeClr val="tx1"/>
                </a:solidFill>
                <a:latin typeface="Arial" pitchFamily="34" charset="0"/>
                <a:cs typeface="Arial" pitchFamily="34" charset="0"/>
              </a:rPr>
              <a:t>could</a:t>
            </a:r>
            <a:r>
              <a:rPr lang="cs-CZ" sz="1800" dirty="0">
                <a:solidFill>
                  <a:schemeClr val="tx1"/>
                </a:solidFill>
                <a:latin typeface="Arial" pitchFamily="34" charset="0"/>
                <a:cs typeface="Arial" pitchFamily="34" charset="0"/>
              </a:rPr>
              <a:t> </a:t>
            </a:r>
            <a:r>
              <a:rPr lang="cs-CZ" sz="1800" dirty="0" err="1">
                <a:solidFill>
                  <a:schemeClr val="tx1"/>
                </a:solidFill>
                <a:latin typeface="Arial" pitchFamily="34" charset="0"/>
                <a:cs typeface="Arial" pitchFamily="34" charset="0"/>
              </a:rPr>
              <a:t>satisfy</a:t>
            </a:r>
            <a:r>
              <a:rPr lang="cs-CZ" sz="1800" dirty="0">
                <a:solidFill>
                  <a:schemeClr val="tx1"/>
                </a:solidFill>
                <a:latin typeface="Arial" pitchFamily="34" charset="0"/>
                <a:cs typeface="Arial" pitchFamily="34" charset="0"/>
              </a:rPr>
              <a:t> </a:t>
            </a:r>
            <a:r>
              <a:rPr lang="cs-CZ" sz="1800" dirty="0" err="1">
                <a:solidFill>
                  <a:schemeClr val="tx1"/>
                </a:solidFill>
                <a:latin typeface="Arial" pitchFamily="34" charset="0"/>
                <a:cs typeface="Arial" pitchFamily="34" charset="0"/>
              </a:rPr>
              <a:t>the</a:t>
            </a:r>
            <a:r>
              <a:rPr lang="cs-CZ" sz="1800" dirty="0">
                <a:solidFill>
                  <a:schemeClr val="tx1"/>
                </a:solidFill>
                <a:latin typeface="Arial" pitchFamily="34" charset="0"/>
                <a:cs typeface="Arial" pitchFamily="34" charset="0"/>
              </a:rPr>
              <a:t> Office.  </a:t>
            </a:r>
          </a:p>
          <a:p>
            <a:pPr>
              <a:buNone/>
            </a:pPr>
            <a:endParaRPr lang="cs-CZ" sz="1800" dirty="0" smtClean="0">
              <a:solidFill>
                <a:schemeClr val="tx1"/>
              </a:solidFill>
              <a:latin typeface="Arial" pitchFamily="34" charset="0"/>
              <a:cs typeface="Arial" pitchFamily="34" charset="0"/>
            </a:endParaRPr>
          </a:p>
          <a:p>
            <a:pPr marL="72000" indent="0">
              <a:buNone/>
            </a:pPr>
            <a:r>
              <a:rPr lang="cs-CZ" sz="1800" dirty="0" err="1">
                <a:solidFill>
                  <a:schemeClr val="tx1"/>
                </a:solidFill>
                <a:latin typeface="Arial" pitchFamily="34" charset="0"/>
                <a:cs typeface="Arial" pitchFamily="34" charset="0"/>
              </a:rPr>
              <a:t>All</a:t>
            </a:r>
            <a:r>
              <a:rPr lang="cs-CZ" sz="1800" dirty="0">
                <a:solidFill>
                  <a:schemeClr val="tx1"/>
                </a:solidFill>
                <a:latin typeface="Arial" pitchFamily="34" charset="0"/>
                <a:cs typeface="Arial" pitchFamily="34" charset="0"/>
              </a:rPr>
              <a:t> </a:t>
            </a:r>
            <a:r>
              <a:rPr lang="cs-CZ" sz="1800" dirty="0" err="1">
                <a:solidFill>
                  <a:schemeClr val="tx1"/>
                </a:solidFill>
                <a:latin typeface="Arial" pitchFamily="34" charset="0"/>
                <a:cs typeface="Arial" pitchFamily="34" charset="0"/>
              </a:rPr>
              <a:t>Czech</a:t>
            </a:r>
            <a:r>
              <a:rPr lang="cs-CZ" sz="1800" dirty="0">
                <a:solidFill>
                  <a:schemeClr val="tx1"/>
                </a:solidFill>
                <a:latin typeface="Arial" pitchFamily="34" charset="0"/>
                <a:cs typeface="Arial" pitchFamily="34" charset="0"/>
              </a:rPr>
              <a:t>  </a:t>
            </a:r>
            <a:r>
              <a:rPr lang="cs-CZ" sz="1800" dirty="0" err="1">
                <a:solidFill>
                  <a:schemeClr val="tx1"/>
                </a:solidFill>
                <a:latin typeface="Arial" pitchFamily="34" charset="0"/>
                <a:cs typeface="Arial" pitchFamily="34" charset="0"/>
              </a:rPr>
              <a:t>subjects</a:t>
            </a:r>
            <a:r>
              <a:rPr lang="cs-CZ" sz="1800" dirty="0">
                <a:solidFill>
                  <a:schemeClr val="tx1"/>
                </a:solidFill>
                <a:latin typeface="Arial" pitchFamily="34" charset="0"/>
                <a:cs typeface="Arial" pitchFamily="34" charset="0"/>
              </a:rPr>
              <a:t> </a:t>
            </a:r>
            <a:r>
              <a:rPr lang="cs-CZ" sz="1800" dirty="0" err="1">
                <a:solidFill>
                  <a:schemeClr val="tx1"/>
                </a:solidFill>
                <a:latin typeface="Arial" pitchFamily="34" charset="0"/>
                <a:cs typeface="Arial" pitchFamily="34" charset="0"/>
              </a:rPr>
              <a:t>applying</a:t>
            </a:r>
            <a:r>
              <a:rPr lang="cs-CZ" sz="1800" dirty="0">
                <a:solidFill>
                  <a:schemeClr val="tx1"/>
                </a:solidFill>
                <a:latin typeface="Arial" pitchFamily="34" charset="0"/>
                <a:cs typeface="Arial" pitchFamily="34" charset="0"/>
              </a:rPr>
              <a:t> </a:t>
            </a:r>
            <a:r>
              <a:rPr lang="cs-CZ" sz="1800" dirty="0" err="1">
                <a:solidFill>
                  <a:schemeClr val="tx1"/>
                </a:solidFill>
                <a:latin typeface="Arial" pitchFamily="34" charset="0"/>
                <a:cs typeface="Arial" pitchFamily="34" charset="0"/>
              </a:rPr>
              <a:t>for</a:t>
            </a:r>
            <a:r>
              <a:rPr lang="cs-CZ" sz="1800" dirty="0">
                <a:solidFill>
                  <a:schemeClr val="tx1"/>
                </a:solidFill>
                <a:latin typeface="Arial" pitchFamily="34" charset="0"/>
                <a:cs typeface="Arial" pitchFamily="34" charset="0"/>
              </a:rPr>
              <a:t> a role </a:t>
            </a:r>
            <a:r>
              <a:rPr lang="cs-CZ" sz="1800" dirty="0" err="1">
                <a:solidFill>
                  <a:schemeClr val="tx1"/>
                </a:solidFill>
                <a:latin typeface="Arial" pitchFamily="34" charset="0"/>
                <a:cs typeface="Arial" pitchFamily="34" charset="0"/>
              </a:rPr>
              <a:t>of</a:t>
            </a:r>
            <a:r>
              <a:rPr lang="cs-CZ" sz="1800" dirty="0">
                <a:solidFill>
                  <a:schemeClr val="tx1"/>
                </a:solidFill>
                <a:latin typeface="Arial" pitchFamily="34" charset="0"/>
                <a:cs typeface="Arial" pitchFamily="34" charset="0"/>
              </a:rPr>
              <a:t> a </a:t>
            </a:r>
            <a:r>
              <a:rPr lang="cs-CZ" sz="1800" dirty="0" err="1">
                <a:solidFill>
                  <a:schemeClr val="tx1"/>
                </a:solidFill>
                <a:latin typeface="Arial" pitchFamily="34" charset="0"/>
                <a:cs typeface="Arial" pitchFamily="34" charset="0"/>
              </a:rPr>
              <a:t>third</a:t>
            </a:r>
            <a:r>
              <a:rPr lang="cs-CZ" sz="1800" dirty="0">
                <a:solidFill>
                  <a:schemeClr val="tx1"/>
                </a:solidFill>
                <a:latin typeface="Arial" pitchFamily="34" charset="0"/>
                <a:cs typeface="Arial" pitchFamily="34" charset="0"/>
              </a:rPr>
              <a:t> independent party </a:t>
            </a:r>
            <a:r>
              <a:rPr lang="cs-CZ" sz="1800" dirty="0" err="1">
                <a:solidFill>
                  <a:schemeClr val="tx1"/>
                </a:solidFill>
                <a:latin typeface="Arial" pitchFamily="34" charset="0"/>
                <a:cs typeface="Arial" pitchFamily="34" charset="0"/>
              </a:rPr>
              <a:t>under</a:t>
            </a:r>
            <a:r>
              <a:rPr lang="cs-CZ" sz="1800" dirty="0">
                <a:solidFill>
                  <a:schemeClr val="tx1"/>
                </a:solidFill>
                <a:latin typeface="Arial" pitchFamily="34" charset="0"/>
                <a:cs typeface="Arial" pitchFamily="34" charset="0"/>
              </a:rPr>
              <a:t> CPR </a:t>
            </a:r>
            <a:r>
              <a:rPr lang="cs-CZ" sz="1800" dirty="0" err="1">
                <a:solidFill>
                  <a:schemeClr val="tx1"/>
                </a:solidFill>
                <a:latin typeface="Arial" pitchFamily="34" charset="0"/>
                <a:cs typeface="Arial" pitchFamily="34" charset="0"/>
              </a:rPr>
              <a:t>were</a:t>
            </a:r>
            <a:r>
              <a:rPr lang="cs-CZ" sz="1800" dirty="0">
                <a:solidFill>
                  <a:schemeClr val="tx1"/>
                </a:solidFill>
                <a:latin typeface="Arial" pitchFamily="34" charset="0"/>
                <a:cs typeface="Arial" pitchFamily="34" charset="0"/>
              </a:rPr>
              <a:t> </a:t>
            </a:r>
            <a:r>
              <a:rPr lang="cs-CZ" sz="1800" dirty="0" err="1">
                <a:solidFill>
                  <a:schemeClr val="tx1"/>
                </a:solidFill>
                <a:latin typeface="Arial" pitchFamily="34" charset="0"/>
                <a:cs typeface="Arial" pitchFamily="34" charset="0"/>
              </a:rPr>
              <a:t>notified</a:t>
            </a:r>
            <a:r>
              <a:rPr lang="cs-CZ" sz="1800" dirty="0">
                <a:solidFill>
                  <a:schemeClr val="tx1"/>
                </a:solidFill>
                <a:latin typeface="Arial" pitchFamily="34" charset="0"/>
                <a:cs typeface="Arial" pitchFamily="34" charset="0"/>
              </a:rPr>
              <a:t> </a:t>
            </a:r>
            <a:r>
              <a:rPr lang="cs-CZ" sz="1800" dirty="0" err="1">
                <a:solidFill>
                  <a:schemeClr val="tx1"/>
                </a:solidFill>
                <a:latin typeface="Arial" pitchFamily="34" charset="0"/>
                <a:cs typeface="Arial" pitchFamily="34" charset="0"/>
              </a:rPr>
              <a:t>successfully</a:t>
            </a:r>
            <a:r>
              <a:rPr lang="cs-CZ" sz="1800" dirty="0">
                <a:solidFill>
                  <a:schemeClr val="tx1"/>
                </a:solidFill>
                <a:latin typeface="Arial" pitchFamily="34" charset="0"/>
                <a:cs typeface="Arial" pitchFamily="34" charset="0"/>
              </a:rPr>
              <a:t> </a:t>
            </a:r>
            <a:r>
              <a:rPr lang="cs-CZ" sz="1800" dirty="0" err="1">
                <a:solidFill>
                  <a:schemeClr val="tx1"/>
                </a:solidFill>
                <a:latin typeface="Arial" pitchFamily="34" charset="0"/>
                <a:cs typeface="Arial" pitchFamily="34" charset="0"/>
              </a:rPr>
              <a:t>so</a:t>
            </a:r>
            <a:r>
              <a:rPr lang="cs-CZ" sz="1800" dirty="0">
                <a:solidFill>
                  <a:schemeClr val="tx1"/>
                </a:solidFill>
                <a:latin typeface="Arial" pitchFamily="34" charset="0"/>
                <a:cs typeface="Arial" pitchFamily="34" charset="0"/>
              </a:rPr>
              <a:t> </a:t>
            </a:r>
            <a:r>
              <a:rPr lang="cs-CZ" sz="1800" dirty="0" err="1">
                <a:solidFill>
                  <a:schemeClr val="tx1"/>
                </a:solidFill>
                <a:latin typeface="Arial" pitchFamily="34" charset="0"/>
                <a:cs typeface="Arial" pitchFamily="34" charset="0"/>
              </a:rPr>
              <a:t>that</a:t>
            </a:r>
            <a:r>
              <a:rPr lang="cs-CZ" sz="1800" dirty="0">
                <a:solidFill>
                  <a:schemeClr val="tx1"/>
                </a:solidFill>
                <a:latin typeface="Arial" pitchFamily="34" charset="0"/>
                <a:cs typeface="Arial" pitchFamily="34" charset="0"/>
              </a:rPr>
              <a:t> </a:t>
            </a:r>
            <a:r>
              <a:rPr lang="cs-CZ" sz="1800" dirty="0" err="1">
                <a:solidFill>
                  <a:schemeClr val="tx1"/>
                </a:solidFill>
                <a:latin typeface="Arial" pitchFamily="34" charset="0"/>
                <a:cs typeface="Arial" pitchFamily="34" charset="0"/>
              </a:rPr>
              <a:t>they</a:t>
            </a:r>
            <a:r>
              <a:rPr lang="cs-CZ" sz="1800" dirty="0">
                <a:solidFill>
                  <a:schemeClr val="tx1"/>
                </a:solidFill>
                <a:latin typeface="Arial" pitchFamily="34" charset="0"/>
                <a:cs typeface="Arial" pitchFamily="34" charset="0"/>
              </a:rPr>
              <a:t> </a:t>
            </a:r>
            <a:r>
              <a:rPr lang="cs-CZ" sz="1800" dirty="0" err="1">
                <a:solidFill>
                  <a:schemeClr val="tx1"/>
                </a:solidFill>
                <a:latin typeface="Arial" pitchFamily="34" charset="0"/>
                <a:cs typeface="Arial" pitchFamily="34" charset="0"/>
              </a:rPr>
              <a:t>could</a:t>
            </a:r>
            <a:r>
              <a:rPr lang="cs-CZ" sz="1800" dirty="0">
                <a:solidFill>
                  <a:schemeClr val="tx1"/>
                </a:solidFill>
                <a:latin typeface="Arial" pitchFamily="34" charset="0"/>
                <a:cs typeface="Arial" pitchFamily="34" charset="0"/>
              </a:rPr>
              <a:t> start </a:t>
            </a:r>
            <a:r>
              <a:rPr lang="cs-CZ" sz="1800" dirty="0" err="1">
                <a:solidFill>
                  <a:schemeClr val="tx1"/>
                </a:solidFill>
                <a:latin typeface="Arial" pitchFamily="34" charset="0"/>
                <a:cs typeface="Arial" pitchFamily="34" charset="0"/>
              </a:rPr>
              <a:t>working</a:t>
            </a:r>
            <a:r>
              <a:rPr lang="cs-CZ" sz="1800" dirty="0">
                <a:solidFill>
                  <a:schemeClr val="tx1"/>
                </a:solidFill>
                <a:latin typeface="Arial" pitchFamily="34" charset="0"/>
                <a:cs typeface="Arial" pitchFamily="34" charset="0"/>
              </a:rPr>
              <a:t> </a:t>
            </a:r>
            <a:r>
              <a:rPr lang="cs-CZ" sz="1800" dirty="0" err="1">
                <a:solidFill>
                  <a:schemeClr val="tx1"/>
                </a:solidFill>
                <a:latin typeface="Arial" pitchFamily="34" charset="0"/>
                <a:cs typeface="Arial" pitchFamily="34" charset="0"/>
              </a:rPr>
              <a:t>at</a:t>
            </a:r>
            <a:r>
              <a:rPr lang="cs-CZ" sz="1800" dirty="0">
                <a:solidFill>
                  <a:schemeClr val="tx1"/>
                </a:solidFill>
                <a:latin typeface="Arial" pitchFamily="34" charset="0"/>
                <a:cs typeface="Arial" pitchFamily="34" charset="0"/>
              </a:rPr>
              <a:t> </a:t>
            </a:r>
            <a:r>
              <a:rPr lang="cs-CZ" sz="1800" dirty="0" err="1">
                <a:solidFill>
                  <a:schemeClr val="tx1"/>
                </a:solidFill>
                <a:latin typeface="Arial" pitchFamily="34" charset="0"/>
                <a:cs typeface="Arial" pitchFamily="34" charset="0"/>
              </a:rPr>
              <a:t>the</a:t>
            </a:r>
            <a:r>
              <a:rPr lang="cs-CZ" sz="1800" dirty="0">
                <a:solidFill>
                  <a:schemeClr val="tx1"/>
                </a:solidFill>
                <a:latin typeface="Arial" pitchFamily="34" charset="0"/>
                <a:cs typeface="Arial" pitchFamily="34" charset="0"/>
              </a:rPr>
              <a:t> </a:t>
            </a:r>
            <a:r>
              <a:rPr lang="cs-CZ" sz="1800" dirty="0" err="1">
                <a:solidFill>
                  <a:schemeClr val="tx1"/>
                </a:solidFill>
                <a:latin typeface="Arial" pitchFamily="34" charset="0"/>
                <a:cs typeface="Arial" pitchFamily="34" charset="0"/>
              </a:rPr>
              <a:t>first</a:t>
            </a:r>
            <a:r>
              <a:rPr lang="cs-CZ" sz="1800" dirty="0">
                <a:solidFill>
                  <a:schemeClr val="tx1"/>
                </a:solidFill>
                <a:latin typeface="Arial" pitchFamily="34" charset="0"/>
                <a:cs typeface="Arial" pitchFamily="34" charset="0"/>
              </a:rPr>
              <a:t> </a:t>
            </a:r>
            <a:r>
              <a:rPr lang="cs-CZ" sz="1800" dirty="0" err="1">
                <a:solidFill>
                  <a:schemeClr val="tx1"/>
                </a:solidFill>
                <a:latin typeface="Arial" pitchFamily="34" charset="0"/>
                <a:cs typeface="Arial" pitchFamily="34" charset="0"/>
              </a:rPr>
              <a:t>days</a:t>
            </a:r>
            <a:r>
              <a:rPr lang="cs-CZ" sz="1800" dirty="0">
                <a:solidFill>
                  <a:schemeClr val="tx1"/>
                </a:solidFill>
                <a:latin typeface="Arial" pitchFamily="34" charset="0"/>
                <a:cs typeface="Arial" pitchFamily="34" charset="0"/>
              </a:rPr>
              <a:t> </a:t>
            </a:r>
            <a:r>
              <a:rPr lang="cs-CZ" sz="1800" dirty="0" err="1">
                <a:solidFill>
                  <a:schemeClr val="tx1"/>
                </a:solidFill>
                <a:latin typeface="Arial" pitchFamily="34" charset="0"/>
                <a:cs typeface="Arial" pitchFamily="34" charset="0"/>
              </a:rPr>
              <a:t>of</a:t>
            </a:r>
            <a:r>
              <a:rPr lang="cs-CZ" sz="1800" dirty="0">
                <a:solidFill>
                  <a:schemeClr val="tx1"/>
                </a:solidFill>
                <a:latin typeface="Arial" pitchFamily="34" charset="0"/>
                <a:cs typeface="Arial" pitchFamily="34" charset="0"/>
              </a:rPr>
              <a:t> </a:t>
            </a:r>
            <a:r>
              <a:rPr lang="cs-CZ" sz="1800" dirty="0" err="1">
                <a:solidFill>
                  <a:schemeClr val="tx1"/>
                </a:solidFill>
                <a:latin typeface="Arial" pitchFamily="34" charset="0"/>
                <a:cs typeface="Arial" pitchFamily="34" charset="0"/>
              </a:rPr>
              <a:t>July</a:t>
            </a:r>
            <a:r>
              <a:rPr lang="cs-CZ" sz="1800" dirty="0">
                <a:solidFill>
                  <a:schemeClr val="tx1"/>
                </a:solidFill>
                <a:latin typeface="Arial" pitchFamily="34" charset="0"/>
                <a:cs typeface="Arial" pitchFamily="34" charset="0"/>
              </a:rPr>
              <a:t>, 2013.</a:t>
            </a:r>
          </a:p>
        </p:txBody>
      </p:sp>
      <p:sp>
        <p:nvSpPr>
          <p:cNvPr id="2" name="Zástupný symbol pro zápatí 1"/>
          <p:cNvSpPr>
            <a:spLocks noGrp="1"/>
          </p:cNvSpPr>
          <p:nvPr>
            <p:ph type="ftr" sz="quarter" idx="11"/>
          </p:nvPr>
        </p:nvSpPr>
        <p:spPr/>
        <p:txBody>
          <a:bodyPr/>
          <a:lstStyle/>
          <a:p>
            <a:pPr>
              <a:defRPr/>
            </a:pPr>
            <a:r>
              <a:rPr lang="cs-CZ" dirty="0" smtClean="0"/>
              <a:t>Václava Holušová</a:t>
            </a:r>
            <a:endParaRPr lang="cs-CZ" dirty="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147" name="Nadpis 4"/>
          <p:cNvSpPr>
            <a:spLocks noGrp="1"/>
          </p:cNvSpPr>
          <p:nvPr>
            <p:ph type="title"/>
          </p:nvPr>
        </p:nvSpPr>
        <p:spPr bwMode="auto">
          <a:xfrm>
            <a:off x="457200" y="0"/>
            <a:ext cx="8229600" cy="1124744"/>
          </a:xfrm>
          <a:noFill/>
          <a:ln>
            <a:miter lim="800000"/>
            <a:headEnd/>
            <a:tailEnd/>
          </a:ln>
        </p:spPr>
        <p:txBody>
          <a:bodyPr vert="horz" wrap="square" lIns="91440" tIns="45720" rIns="91440" bIns="45720" numCol="1" anchorCtr="0" compatLnSpc="1">
            <a:prstTxWarp prst="textNoShape">
              <a:avLst/>
            </a:prstTxWarp>
          </a:bodyPr>
          <a:lstStyle/>
          <a:p>
            <a:pPr eaLnBrk="1" hangingPunct="1"/>
            <a:r>
              <a:rPr lang="cs-CZ" sz="2800" b="1" dirty="0" err="1" smtClean="0">
                <a:latin typeface="Arial" pitchFamily="34" charset="0"/>
                <a:cs typeface="Arial" pitchFamily="34" charset="0"/>
              </a:rPr>
              <a:t>Horizontal</a:t>
            </a:r>
            <a:r>
              <a:rPr lang="cs-CZ" sz="2800" b="1" dirty="0" smtClean="0">
                <a:latin typeface="Arial" pitchFamily="34" charset="0"/>
                <a:cs typeface="Arial" pitchFamily="34" charset="0"/>
              </a:rPr>
              <a:t> </a:t>
            </a:r>
            <a:r>
              <a:rPr lang="cs-CZ" sz="2800" b="1" dirty="0" err="1" smtClean="0">
                <a:latin typeface="Arial" pitchFamily="34" charset="0"/>
                <a:cs typeface="Arial" pitchFamily="34" charset="0"/>
              </a:rPr>
              <a:t>notification</a:t>
            </a:r>
            <a:r>
              <a:rPr lang="cs-CZ" sz="2800" b="1" dirty="0" smtClean="0">
                <a:latin typeface="Arial" pitchFamily="34" charset="0"/>
                <a:cs typeface="Arial" pitchFamily="34" charset="0"/>
              </a:rPr>
              <a:t> </a:t>
            </a:r>
            <a:r>
              <a:rPr lang="cs-CZ" sz="2800" b="1" dirty="0" err="1" smtClean="0">
                <a:latin typeface="Arial" pitchFamily="34" charset="0"/>
                <a:cs typeface="Arial" pitchFamily="34" charset="0"/>
              </a:rPr>
              <a:t>of</a:t>
            </a:r>
            <a:r>
              <a:rPr lang="cs-CZ" sz="2800" b="1" dirty="0" smtClean="0">
                <a:latin typeface="Arial" pitchFamily="34" charset="0"/>
                <a:cs typeface="Arial" pitchFamily="34" charset="0"/>
              </a:rPr>
              <a:t> </a:t>
            </a:r>
            <a:r>
              <a:rPr lang="cs-CZ" sz="2800" b="1" dirty="0" err="1" smtClean="0">
                <a:latin typeface="Arial" pitchFamily="34" charset="0"/>
                <a:cs typeface="Arial" pitchFamily="34" charset="0"/>
              </a:rPr>
              <a:t>NBs</a:t>
            </a:r>
            <a:endParaRPr lang="cs-CZ" b="1" dirty="0" smtClean="0">
              <a:latin typeface="Arial" pitchFamily="34" charset="0"/>
              <a:cs typeface="Arial" pitchFamily="34" charset="0"/>
            </a:endParaRPr>
          </a:p>
        </p:txBody>
      </p:sp>
      <p:sp>
        <p:nvSpPr>
          <p:cNvPr id="6148" name="Zástupný symbol pro obsah 5"/>
          <p:cNvSpPr>
            <a:spLocks noGrp="1"/>
          </p:cNvSpPr>
          <p:nvPr>
            <p:ph idx="1"/>
          </p:nvPr>
        </p:nvSpPr>
        <p:spPr bwMode="auto">
          <a:noFill/>
          <a:ln>
            <a:miter lim="800000"/>
            <a:headEnd/>
            <a:tailEnd/>
          </a:ln>
        </p:spPr>
        <p:txBody>
          <a:bodyPr vert="horz" wrap="square" lIns="91440" tIns="45720" rIns="91440" bIns="45720" numCol="1" anchor="t" anchorCtr="0" compatLnSpc="1">
            <a:prstTxWarp prst="textNoShape">
              <a:avLst/>
            </a:prstTxWarp>
            <a:normAutofit fontScale="92500" lnSpcReduction="20000"/>
          </a:bodyPr>
          <a:lstStyle/>
          <a:p>
            <a:pPr marL="72000" indent="0">
              <a:buNone/>
            </a:pPr>
            <a:r>
              <a:rPr lang="cs-CZ" sz="1800" b="1" dirty="0" err="1" smtClean="0">
                <a:solidFill>
                  <a:schemeClr val="tx1"/>
                </a:solidFill>
                <a:latin typeface="Arial" pitchFamily="34" charset="0"/>
                <a:cs typeface="Arial" pitchFamily="34" charset="0"/>
              </a:rPr>
              <a:t>Notification</a:t>
            </a:r>
            <a:r>
              <a:rPr lang="cs-CZ" sz="1800" b="1" dirty="0" smtClean="0">
                <a:solidFill>
                  <a:schemeClr val="tx1"/>
                </a:solidFill>
                <a:latin typeface="Arial" pitchFamily="34" charset="0"/>
                <a:cs typeface="Arial" pitchFamily="34" charset="0"/>
              </a:rPr>
              <a:t> </a:t>
            </a:r>
            <a:r>
              <a:rPr lang="en-US" sz="1800" dirty="0">
                <a:solidFill>
                  <a:schemeClr val="tx1"/>
                </a:solidFill>
                <a:latin typeface="Arial" pitchFamily="34" charset="0"/>
                <a:cs typeface="Arial" pitchFamily="34" charset="0"/>
              </a:rPr>
              <a:t>for a single characteristic</a:t>
            </a:r>
            <a:r>
              <a:rPr lang="cs-CZ" sz="1800" dirty="0">
                <a:solidFill>
                  <a:schemeClr val="tx1"/>
                </a:solidFill>
                <a:latin typeface="Arial" pitchFamily="34" charset="0"/>
                <a:cs typeface="Arial" pitchFamily="34" charset="0"/>
              </a:rPr>
              <a:t> („</a:t>
            </a:r>
            <a:r>
              <a:rPr lang="cs-CZ" sz="1800" dirty="0" err="1">
                <a:solidFill>
                  <a:schemeClr val="tx1"/>
                </a:solidFill>
                <a:latin typeface="Arial" pitchFamily="34" charset="0"/>
                <a:cs typeface="Arial" pitchFamily="34" charset="0"/>
                <a:hlinkClick r:id="rId2"/>
              </a:rPr>
              <a:t>horizontal</a:t>
            </a:r>
            <a:r>
              <a:rPr lang="cs-CZ" sz="1800" dirty="0">
                <a:solidFill>
                  <a:schemeClr val="tx1"/>
                </a:solidFill>
                <a:latin typeface="Arial" pitchFamily="34" charset="0"/>
                <a:cs typeface="Arial" pitchFamily="34" charset="0"/>
                <a:hlinkClick r:id="rId2"/>
              </a:rPr>
              <a:t> </a:t>
            </a:r>
            <a:r>
              <a:rPr lang="cs-CZ" sz="1800" dirty="0" err="1">
                <a:solidFill>
                  <a:schemeClr val="tx1"/>
                </a:solidFill>
                <a:latin typeface="Arial" pitchFamily="34" charset="0"/>
                <a:cs typeface="Arial" pitchFamily="34" charset="0"/>
                <a:hlinkClick r:id="rId2"/>
              </a:rPr>
              <a:t>specification</a:t>
            </a:r>
            <a:r>
              <a:rPr lang="cs-CZ" sz="1800" dirty="0">
                <a:solidFill>
                  <a:schemeClr val="tx1"/>
                </a:solidFill>
                <a:latin typeface="Arial" pitchFamily="34" charset="0"/>
                <a:cs typeface="Arial" pitchFamily="34" charset="0"/>
              </a:rPr>
              <a:t>“)</a:t>
            </a:r>
            <a:r>
              <a:rPr lang="en-US" sz="1800" dirty="0">
                <a:solidFill>
                  <a:schemeClr val="tx1"/>
                </a:solidFill>
                <a:latin typeface="Arial" pitchFamily="34" charset="0"/>
                <a:cs typeface="Arial" pitchFamily="34" charset="0"/>
              </a:rPr>
              <a:t> is </a:t>
            </a:r>
            <a:r>
              <a:rPr lang="cs-CZ" sz="1800" dirty="0" smtClean="0">
                <a:solidFill>
                  <a:schemeClr val="tx1"/>
                </a:solidFill>
                <a:latin typeface="Arial" pitchFamily="34" charset="0"/>
                <a:cs typeface="Arial" pitchFamily="34" charset="0"/>
              </a:rPr>
              <a:t>a </a:t>
            </a:r>
            <a:r>
              <a:rPr lang="cs-CZ" sz="1800" dirty="0" err="1" smtClean="0">
                <a:solidFill>
                  <a:schemeClr val="tx1"/>
                </a:solidFill>
                <a:latin typeface="Arial" pitchFamily="34" charset="0"/>
                <a:cs typeface="Arial" pitchFamily="34" charset="0"/>
              </a:rPr>
              <a:t>concept</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aimed</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at</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the</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Testing</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Labs</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operating</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under</a:t>
            </a:r>
            <a:r>
              <a:rPr lang="cs-CZ" sz="1800" dirty="0" smtClean="0">
                <a:solidFill>
                  <a:schemeClr val="tx1"/>
                </a:solidFill>
                <a:latin typeface="Arial" pitchFamily="34" charset="0"/>
                <a:cs typeface="Arial" pitchFamily="34" charset="0"/>
              </a:rPr>
              <a:t> AVCP 3. </a:t>
            </a:r>
            <a:r>
              <a:rPr lang="en-US" sz="1800" dirty="0" smtClean="0">
                <a:solidFill>
                  <a:schemeClr val="tx1"/>
                </a:solidFill>
                <a:latin typeface="Arial" pitchFamily="34" charset="0"/>
                <a:cs typeface="Arial" pitchFamily="34" charset="0"/>
              </a:rPr>
              <a:t>Certification </a:t>
            </a:r>
            <a:r>
              <a:rPr lang="en-US" sz="1800" dirty="0">
                <a:solidFill>
                  <a:schemeClr val="tx1"/>
                </a:solidFill>
                <a:latin typeface="Arial" pitchFamily="34" charset="0"/>
                <a:cs typeface="Arial" pitchFamily="34" charset="0"/>
              </a:rPr>
              <a:t>bodies </a:t>
            </a:r>
            <a:r>
              <a:rPr lang="cs-CZ" sz="1800" dirty="0" err="1">
                <a:solidFill>
                  <a:schemeClr val="tx1"/>
                </a:solidFill>
                <a:latin typeface="Arial" pitchFamily="34" charset="0"/>
                <a:cs typeface="Arial" pitchFamily="34" charset="0"/>
              </a:rPr>
              <a:t>have</a:t>
            </a:r>
            <a:r>
              <a:rPr lang="en-US" sz="1800" dirty="0">
                <a:solidFill>
                  <a:schemeClr val="tx1"/>
                </a:solidFill>
                <a:latin typeface="Arial" pitchFamily="34" charset="0"/>
                <a:cs typeface="Arial" pitchFamily="34" charset="0"/>
              </a:rPr>
              <a:t> to be notified against </a:t>
            </a:r>
            <a:r>
              <a:rPr lang="en-US" sz="1800" dirty="0" err="1" smtClean="0">
                <a:solidFill>
                  <a:schemeClr val="tx1"/>
                </a:solidFill>
                <a:latin typeface="Arial" pitchFamily="34" charset="0"/>
                <a:cs typeface="Arial" pitchFamily="34" charset="0"/>
              </a:rPr>
              <a:t>hEN</a:t>
            </a:r>
            <a:r>
              <a:rPr lang="cs-CZ" sz="1800" dirty="0" smtClean="0">
                <a:solidFill>
                  <a:schemeClr val="tx1"/>
                </a:solidFill>
                <a:latin typeface="Arial" pitchFamily="34" charset="0"/>
                <a:cs typeface="Arial" pitchFamily="34" charset="0"/>
              </a:rPr>
              <a:t>s.</a:t>
            </a:r>
            <a:endParaRPr lang="cs-CZ" sz="1800" dirty="0">
              <a:solidFill>
                <a:schemeClr val="tx1"/>
              </a:solidFill>
              <a:latin typeface="Arial" pitchFamily="34" charset="0"/>
              <a:cs typeface="Arial" pitchFamily="34" charset="0"/>
            </a:endParaRPr>
          </a:p>
          <a:p>
            <a:pPr>
              <a:buNone/>
            </a:pPr>
            <a:endParaRPr lang="cs-CZ" sz="1800" dirty="0" smtClean="0">
              <a:solidFill>
                <a:schemeClr val="tx1"/>
              </a:solidFill>
              <a:latin typeface="Arial" pitchFamily="34" charset="0"/>
              <a:cs typeface="Arial" pitchFamily="34" charset="0"/>
            </a:endParaRPr>
          </a:p>
          <a:p>
            <a:pPr>
              <a:buNone/>
            </a:pPr>
            <a:r>
              <a:rPr lang="cs-CZ" sz="1800" dirty="0" smtClean="0">
                <a:solidFill>
                  <a:schemeClr val="tx1"/>
                </a:solidFill>
                <a:latin typeface="Arial" pitchFamily="34" charset="0"/>
                <a:cs typeface="Arial" pitchFamily="34" charset="0"/>
              </a:rPr>
              <a:t>H</a:t>
            </a:r>
            <a:r>
              <a:rPr lang="en-US" sz="1800" dirty="0">
                <a:solidFill>
                  <a:schemeClr val="tx1"/>
                </a:solidFill>
                <a:latin typeface="Arial" pitchFamily="34" charset="0"/>
                <a:cs typeface="Arial" pitchFamily="34" charset="0"/>
              </a:rPr>
              <a:t>ORIZONTAL </a:t>
            </a:r>
            <a:r>
              <a:rPr lang="cs-CZ" sz="1800" dirty="0" smtClean="0">
                <a:solidFill>
                  <a:schemeClr val="tx1"/>
                </a:solidFill>
                <a:latin typeface="Arial" pitchFamily="34" charset="0"/>
                <a:cs typeface="Arial" pitchFamily="34" charset="0"/>
              </a:rPr>
              <a:t>SPECIFICATIONS </a:t>
            </a:r>
            <a:r>
              <a:rPr lang="en-US" sz="1800" dirty="0" smtClean="0">
                <a:solidFill>
                  <a:schemeClr val="tx1"/>
                </a:solidFill>
                <a:latin typeface="Arial" pitchFamily="34" charset="0"/>
                <a:cs typeface="Arial" pitchFamily="34" charset="0"/>
              </a:rPr>
              <a:t>IN </a:t>
            </a:r>
            <a:r>
              <a:rPr lang="en-US" sz="1800" dirty="0">
                <a:solidFill>
                  <a:schemeClr val="tx1"/>
                </a:solidFill>
                <a:latin typeface="Arial" pitchFamily="34" charset="0"/>
                <a:cs typeface="Arial" pitchFamily="34" charset="0"/>
              </a:rPr>
              <a:t>THE </a:t>
            </a:r>
            <a:r>
              <a:rPr lang="en-US" sz="1800" dirty="0" smtClean="0">
                <a:solidFill>
                  <a:schemeClr val="tx1"/>
                </a:solidFill>
                <a:latin typeface="Arial" pitchFamily="34" charset="0"/>
                <a:cs typeface="Arial" pitchFamily="34" charset="0"/>
              </a:rPr>
              <a:t>CPR</a:t>
            </a:r>
            <a:endParaRPr lang="cs-CZ" sz="1800" dirty="0" smtClean="0">
              <a:solidFill>
                <a:schemeClr val="tx1"/>
              </a:solidFill>
              <a:latin typeface="Arial" pitchFamily="34" charset="0"/>
              <a:cs typeface="Arial" pitchFamily="34" charset="0"/>
            </a:endParaRPr>
          </a:p>
          <a:p>
            <a:pPr>
              <a:buNone/>
            </a:pPr>
            <a:r>
              <a:rPr lang="en-US" sz="1800" dirty="0">
                <a:solidFill>
                  <a:schemeClr val="tx1"/>
                </a:solidFill>
                <a:latin typeface="Arial" pitchFamily="34" charset="0"/>
                <a:cs typeface="Arial" pitchFamily="34" charset="0"/>
              </a:rPr>
              <a:t/>
            </a:r>
            <a:br>
              <a:rPr lang="en-US" sz="1800" dirty="0">
                <a:solidFill>
                  <a:schemeClr val="tx1"/>
                </a:solidFill>
                <a:latin typeface="Arial" pitchFamily="34" charset="0"/>
                <a:cs typeface="Arial" pitchFamily="34" charset="0"/>
              </a:rPr>
            </a:br>
            <a:r>
              <a:rPr lang="en-US" sz="1800" dirty="0">
                <a:solidFill>
                  <a:schemeClr val="tx1"/>
                </a:solidFill>
                <a:latin typeface="Arial" pitchFamily="34" charset="0"/>
                <a:cs typeface="Arial" pitchFamily="34" charset="0"/>
              </a:rPr>
              <a:t>Annex V clause 3: Assessment and verification of constancy </a:t>
            </a:r>
            <a:r>
              <a:rPr lang="en-US" sz="1800" dirty="0" smtClean="0">
                <a:solidFill>
                  <a:schemeClr val="tx1"/>
                </a:solidFill>
                <a:latin typeface="Arial" pitchFamily="34" charset="0"/>
                <a:cs typeface="Arial" pitchFamily="34" charset="0"/>
              </a:rPr>
              <a:t>of</a:t>
            </a:r>
            <a:r>
              <a:rPr lang="cs-CZ" sz="1800" dirty="0" smtClean="0">
                <a:solidFill>
                  <a:schemeClr val="tx1"/>
                </a:solidFill>
                <a:latin typeface="Arial" pitchFamily="34" charset="0"/>
                <a:cs typeface="Arial" pitchFamily="34" charset="0"/>
              </a:rPr>
              <a:t> performance</a:t>
            </a:r>
            <a:r>
              <a:rPr lang="cs-CZ" sz="1800" dirty="0">
                <a:solidFill>
                  <a:schemeClr val="tx1"/>
                </a:solidFill>
                <a:latin typeface="Arial" pitchFamily="34" charset="0"/>
                <a:cs typeface="Arial" pitchFamily="34" charset="0"/>
              </a:rPr>
              <a:t/>
            </a:r>
            <a:br>
              <a:rPr lang="cs-CZ" sz="1800" dirty="0">
                <a:solidFill>
                  <a:schemeClr val="tx1"/>
                </a:solidFill>
                <a:latin typeface="Arial" pitchFamily="34" charset="0"/>
                <a:cs typeface="Arial" pitchFamily="34" charset="0"/>
              </a:rPr>
            </a:br>
            <a:r>
              <a:rPr lang="en-US" sz="1800" dirty="0">
                <a:solidFill>
                  <a:schemeClr val="tx1"/>
                </a:solidFill>
                <a:latin typeface="Arial" pitchFamily="34" charset="0"/>
                <a:cs typeface="Arial" pitchFamily="34" charset="0"/>
              </a:rPr>
              <a:t>« Case of essential characteristics where reference to </a:t>
            </a:r>
            <a:r>
              <a:rPr lang="en-US" sz="1800" dirty="0" smtClean="0">
                <a:solidFill>
                  <a:schemeClr val="tx1"/>
                </a:solidFill>
                <a:latin typeface="Arial" pitchFamily="34" charset="0"/>
                <a:cs typeface="Arial" pitchFamily="34" charset="0"/>
              </a:rPr>
              <a:t>a</a:t>
            </a:r>
            <a:r>
              <a:rPr lang="cs-CZ" sz="1800" dirty="0" smtClean="0">
                <a:solidFill>
                  <a:schemeClr val="tx1"/>
                </a:solidFill>
                <a:latin typeface="Arial" pitchFamily="34" charset="0"/>
                <a:cs typeface="Arial" pitchFamily="34" charset="0"/>
              </a:rPr>
              <a:t> </a:t>
            </a:r>
            <a:r>
              <a:rPr lang="en-US" sz="1800" dirty="0" smtClean="0">
                <a:solidFill>
                  <a:schemeClr val="tx1"/>
                </a:solidFill>
                <a:latin typeface="Arial" pitchFamily="34" charset="0"/>
                <a:cs typeface="Arial" pitchFamily="34" charset="0"/>
              </a:rPr>
              <a:t>relevant </a:t>
            </a:r>
            <a:r>
              <a:rPr lang="en-US" sz="1800" dirty="0" err="1">
                <a:solidFill>
                  <a:schemeClr val="tx1"/>
                </a:solidFill>
                <a:latin typeface="Arial" pitchFamily="34" charset="0"/>
                <a:cs typeface="Arial" pitchFamily="34" charset="0"/>
              </a:rPr>
              <a:t>harmonised</a:t>
            </a:r>
            <a:r>
              <a:rPr lang="en-US" sz="1800" dirty="0">
                <a:solidFill>
                  <a:schemeClr val="tx1"/>
                </a:solidFill>
                <a:latin typeface="Arial" pitchFamily="34" charset="0"/>
                <a:cs typeface="Arial" pitchFamily="34" charset="0"/>
              </a:rPr>
              <a:t> technical specification is not required »</a:t>
            </a:r>
            <a:br>
              <a:rPr lang="en-US" sz="1800" dirty="0">
                <a:solidFill>
                  <a:schemeClr val="tx1"/>
                </a:solidFill>
                <a:latin typeface="Arial" pitchFamily="34" charset="0"/>
                <a:cs typeface="Arial" pitchFamily="34" charset="0"/>
              </a:rPr>
            </a:br>
            <a:r>
              <a:rPr lang="cs-CZ" sz="1800" dirty="0">
                <a:solidFill>
                  <a:schemeClr val="tx1"/>
                </a:solidFill>
                <a:latin typeface="Arial" pitchFamily="34" charset="0"/>
                <a:cs typeface="Arial" pitchFamily="34" charset="0"/>
              </a:rPr>
              <a:t>1. </a:t>
            </a:r>
            <a:r>
              <a:rPr lang="cs-CZ" sz="1800" dirty="0" err="1">
                <a:solidFill>
                  <a:schemeClr val="tx1"/>
                </a:solidFill>
                <a:latin typeface="Arial" pitchFamily="34" charset="0"/>
                <a:cs typeface="Arial" pitchFamily="34" charset="0"/>
              </a:rPr>
              <a:t>Reaction</a:t>
            </a:r>
            <a:r>
              <a:rPr lang="cs-CZ" sz="1800" dirty="0">
                <a:solidFill>
                  <a:schemeClr val="tx1"/>
                </a:solidFill>
                <a:latin typeface="Arial" pitchFamily="34" charset="0"/>
                <a:cs typeface="Arial" pitchFamily="34" charset="0"/>
              </a:rPr>
              <a:t> to </a:t>
            </a:r>
            <a:r>
              <a:rPr lang="cs-CZ" sz="1800" dirty="0" err="1">
                <a:solidFill>
                  <a:schemeClr val="tx1"/>
                </a:solidFill>
                <a:latin typeface="Arial" pitchFamily="34" charset="0"/>
                <a:cs typeface="Arial" pitchFamily="34" charset="0"/>
              </a:rPr>
              <a:t>fire</a:t>
            </a:r>
            <a:r>
              <a:rPr lang="cs-CZ" sz="1800" dirty="0">
                <a:solidFill>
                  <a:schemeClr val="tx1"/>
                </a:solidFill>
                <a:latin typeface="Arial" pitchFamily="34" charset="0"/>
                <a:cs typeface="Arial" pitchFamily="34" charset="0"/>
              </a:rPr>
              <a:t/>
            </a:r>
            <a:br>
              <a:rPr lang="cs-CZ" sz="1800" dirty="0">
                <a:solidFill>
                  <a:schemeClr val="tx1"/>
                </a:solidFill>
                <a:latin typeface="Arial" pitchFamily="34" charset="0"/>
                <a:cs typeface="Arial" pitchFamily="34" charset="0"/>
              </a:rPr>
            </a:br>
            <a:r>
              <a:rPr lang="cs-CZ" sz="1800" dirty="0">
                <a:solidFill>
                  <a:schemeClr val="tx1"/>
                </a:solidFill>
                <a:latin typeface="Arial" pitchFamily="34" charset="0"/>
                <a:cs typeface="Arial" pitchFamily="34" charset="0"/>
              </a:rPr>
              <a:t>2. </a:t>
            </a:r>
            <a:r>
              <a:rPr lang="cs-CZ" sz="1800" dirty="0" err="1">
                <a:solidFill>
                  <a:schemeClr val="tx1"/>
                </a:solidFill>
                <a:latin typeface="Arial" pitchFamily="34" charset="0"/>
                <a:cs typeface="Arial" pitchFamily="34" charset="0"/>
              </a:rPr>
              <a:t>Resistance</a:t>
            </a:r>
            <a:r>
              <a:rPr lang="cs-CZ" sz="1800" dirty="0">
                <a:solidFill>
                  <a:schemeClr val="tx1"/>
                </a:solidFill>
                <a:latin typeface="Arial" pitchFamily="34" charset="0"/>
                <a:cs typeface="Arial" pitchFamily="34" charset="0"/>
              </a:rPr>
              <a:t> to </a:t>
            </a:r>
            <a:r>
              <a:rPr lang="cs-CZ" sz="1800" dirty="0" err="1">
                <a:solidFill>
                  <a:schemeClr val="tx1"/>
                </a:solidFill>
                <a:latin typeface="Arial" pitchFamily="34" charset="0"/>
                <a:cs typeface="Arial" pitchFamily="34" charset="0"/>
              </a:rPr>
              <a:t>fire</a:t>
            </a:r>
            <a:r>
              <a:rPr lang="cs-CZ" sz="1800" dirty="0">
                <a:solidFill>
                  <a:schemeClr val="tx1"/>
                </a:solidFill>
                <a:latin typeface="Arial" pitchFamily="34" charset="0"/>
                <a:cs typeface="Arial" pitchFamily="34" charset="0"/>
              </a:rPr>
              <a:t/>
            </a:r>
            <a:br>
              <a:rPr lang="cs-CZ" sz="1800" dirty="0">
                <a:solidFill>
                  <a:schemeClr val="tx1"/>
                </a:solidFill>
                <a:latin typeface="Arial" pitchFamily="34" charset="0"/>
                <a:cs typeface="Arial" pitchFamily="34" charset="0"/>
              </a:rPr>
            </a:br>
            <a:r>
              <a:rPr lang="cs-CZ" sz="1800" dirty="0">
                <a:solidFill>
                  <a:schemeClr val="tx1"/>
                </a:solidFill>
                <a:latin typeface="Arial" pitchFamily="34" charset="0"/>
                <a:cs typeface="Arial" pitchFamily="34" charset="0"/>
              </a:rPr>
              <a:t>3. </a:t>
            </a:r>
            <a:r>
              <a:rPr lang="cs-CZ" sz="1800" dirty="0" err="1">
                <a:solidFill>
                  <a:schemeClr val="tx1"/>
                </a:solidFill>
                <a:latin typeface="Arial" pitchFamily="34" charset="0"/>
                <a:cs typeface="Arial" pitchFamily="34" charset="0"/>
              </a:rPr>
              <a:t>External</a:t>
            </a:r>
            <a:r>
              <a:rPr lang="cs-CZ" sz="1800" dirty="0">
                <a:solidFill>
                  <a:schemeClr val="tx1"/>
                </a:solidFill>
                <a:latin typeface="Arial" pitchFamily="34" charset="0"/>
                <a:cs typeface="Arial" pitchFamily="34" charset="0"/>
              </a:rPr>
              <a:t> </a:t>
            </a:r>
            <a:r>
              <a:rPr lang="cs-CZ" sz="1800" dirty="0" err="1">
                <a:solidFill>
                  <a:schemeClr val="tx1"/>
                </a:solidFill>
                <a:latin typeface="Arial" pitchFamily="34" charset="0"/>
                <a:cs typeface="Arial" pitchFamily="34" charset="0"/>
              </a:rPr>
              <a:t>fire</a:t>
            </a:r>
            <a:r>
              <a:rPr lang="cs-CZ" sz="1800" dirty="0">
                <a:solidFill>
                  <a:schemeClr val="tx1"/>
                </a:solidFill>
                <a:latin typeface="Arial" pitchFamily="34" charset="0"/>
                <a:cs typeface="Arial" pitchFamily="34" charset="0"/>
              </a:rPr>
              <a:t> performance</a:t>
            </a:r>
            <a:br>
              <a:rPr lang="cs-CZ" sz="1800" dirty="0">
                <a:solidFill>
                  <a:schemeClr val="tx1"/>
                </a:solidFill>
                <a:latin typeface="Arial" pitchFamily="34" charset="0"/>
                <a:cs typeface="Arial" pitchFamily="34" charset="0"/>
              </a:rPr>
            </a:br>
            <a:r>
              <a:rPr lang="cs-CZ" sz="1800" dirty="0">
                <a:solidFill>
                  <a:schemeClr val="tx1"/>
                </a:solidFill>
                <a:latin typeface="Arial" pitchFamily="34" charset="0"/>
                <a:cs typeface="Arial" pitchFamily="34" charset="0"/>
              </a:rPr>
              <a:t>4. </a:t>
            </a:r>
            <a:r>
              <a:rPr lang="cs-CZ" sz="1800" dirty="0" err="1">
                <a:solidFill>
                  <a:schemeClr val="tx1"/>
                </a:solidFill>
                <a:latin typeface="Arial" pitchFamily="34" charset="0"/>
                <a:cs typeface="Arial" pitchFamily="34" charset="0"/>
              </a:rPr>
              <a:t>Noise</a:t>
            </a:r>
            <a:r>
              <a:rPr lang="cs-CZ" sz="1800" dirty="0">
                <a:solidFill>
                  <a:schemeClr val="tx1"/>
                </a:solidFill>
                <a:latin typeface="Arial" pitchFamily="34" charset="0"/>
                <a:cs typeface="Arial" pitchFamily="34" charset="0"/>
              </a:rPr>
              <a:t> </a:t>
            </a:r>
            <a:r>
              <a:rPr lang="cs-CZ" sz="1800" dirty="0" err="1">
                <a:solidFill>
                  <a:schemeClr val="tx1"/>
                </a:solidFill>
                <a:latin typeface="Arial" pitchFamily="34" charset="0"/>
                <a:cs typeface="Arial" pitchFamily="34" charset="0"/>
              </a:rPr>
              <a:t>absorption</a:t>
            </a:r>
            <a:r>
              <a:rPr lang="cs-CZ" sz="1800" dirty="0">
                <a:solidFill>
                  <a:schemeClr val="tx1"/>
                </a:solidFill>
                <a:latin typeface="Arial" pitchFamily="34" charset="0"/>
                <a:cs typeface="Arial" pitchFamily="34" charset="0"/>
              </a:rPr>
              <a:t/>
            </a:r>
            <a:br>
              <a:rPr lang="cs-CZ" sz="1800" dirty="0">
                <a:solidFill>
                  <a:schemeClr val="tx1"/>
                </a:solidFill>
                <a:latin typeface="Arial" pitchFamily="34" charset="0"/>
                <a:cs typeface="Arial" pitchFamily="34" charset="0"/>
              </a:rPr>
            </a:br>
            <a:r>
              <a:rPr lang="cs-CZ" sz="1800" dirty="0">
                <a:solidFill>
                  <a:schemeClr val="tx1"/>
                </a:solidFill>
                <a:latin typeface="Arial" pitchFamily="34" charset="0"/>
                <a:cs typeface="Arial" pitchFamily="34" charset="0"/>
              </a:rPr>
              <a:t>5. </a:t>
            </a:r>
            <a:r>
              <a:rPr lang="cs-CZ" sz="1800" dirty="0" err="1">
                <a:solidFill>
                  <a:schemeClr val="tx1"/>
                </a:solidFill>
                <a:latin typeface="Arial" pitchFamily="34" charset="0"/>
                <a:cs typeface="Arial" pitchFamily="34" charset="0"/>
              </a:rPr>
              <a:t>Emissions</a:t>
            </a:r>
            <a:r>
              <a:rPr lang="cs-CZ" sz="1800" dirty="0">
                <a:solidFill>
                  <a:schemeClr val="tx1"/>
                </a:solidFill>
                <a:latin typeface="Arial" pitchFamily="34" charset="0"/>
                <a:cs typeface="Arial" pitchFamily="34" charset="0"/>
              </a:rPr>
              <a:t> </a:t>
            </a:r>
            <a:r>
              <a:rPr lang="cs-CZ" sz="1800" dirty="0" err="1">
                <a:solidFill>
                  <a:schemeClr val="tx1"/>
                </a:solidFill>
                <a:latin typeface="Arial" pitchFamily="34" charset="0"/>
                <a:cs typeface="Arial" pitchFamily="34" charset="0"/>
              </a:rPr>
              <a:t>of</a:t>
            </a:r>
            <a:r>
              <a:rPr lang="cs-CZ" sz="1800" dirty="0">
                <a:solidFill>
                  <a:schemeClr val="tx1"/>
                </a:solidFill>
                <a:latin typeface="Arial" pitchFamily="34" charset="0"/>
                <a:cs typeface="Arial" pitchFamily="34" charset="0"/>
              </a:rPr>
              <a:t> </a:t>
            </a:r>
            <a:r>
              <a:rPr lang="cs-CZ" sz="1800" dirty="0" err="1">
                <a:solidFill>
                  <a:schemeClr val="tx1"/>
                </a:solidFill>
                <a:latin typeface="Arial" pitchFamily="34" charset="0"/>
                <a:cs typeface="Arial" pitchFamily="34" charset="0"/>
              </a:rPr>
              <a:t>dangerous</a:t>
            </a:r>
            <a:r>
              <a:rPr lang="cs-CZ" sz="1800" dirty="0">
                <a:solidFill>
                  <a:schemeClr val="tx1"/>
                </a:solidFill>
                <a:latin typeface="Arial" pitchFamily="34" charset="0"/>
                <a:cs typeface="Arial" pitchFamily="34" charset="0"/>
              </a:rPr>
              <a:t> </a:t>
            </a:r>
            <a:r>
              <a:rPr lang="cs-CZ" sz="1800" dirty="0" err="1">
                <a:solidFill>
                  <a:schemeClr val="tx1"/>
                </a:solidFill>
                <a:latin typeface="Arial" pitchFamily="34" charset="0"/>
                <a:cs typeface="Arial" pitchFamily="34" charset="0"/>
              </a:rPr>
              <a:t>substances</a:t>
            </a:r>
            <a:r>
              <a:rPr lang="cs-CZ" sz="1800" dirty="0" smtClean="0">
                <a:solidFill>
                  <a:schemeClr val="tx1"/>
                </a:solidFill>
                <a:latin typeface="Arial" pitchFamily="34" charset="0"/>
                <a:cs typeface="Arial" pitchFamily="34" charset="0"/>
              </a:rPr>
              <a:t/>
            </a:r>
            <a:br>
              <a:rPr lang="cs-CZ" sz="1800" dirty="0" smtClean="0">
                <a:solidFill>
                  <a:schemeClr val="tx1"/>
                </a:solidFill>
                <a:latin typeface="Arial" pitchFamily="34" charset="0"/>
                <a:cs typeface="Arial" pitchFamily="34" charset="0"/>
              </a:rPr>
            </a:br>
            <a:endParaRPr lang="cs-CZ" sz="1800" dirty="0" smtClean="0">
              <a:solidFill>
                <a:schemeClr val="tx1"/>
              </a:solidFill>
              <a:latin typeface="Arial" pitchFamily="34" charset="0"/>
              <a:cs typeface="Arial" pitchFamily="34" charset="0"/>
            </a:endParaRPr>
          </a:p>
          <a:p>
            <a:pPr>
              <a:buNone/>
            </a:pPr>
            <a:r>
              <a:rPr lang="cs-CZ" sz="1800" dirty="0" err="1" smtClean="0">
                <a:solidFill>
                  <a:schemeClr val="tx1"/>
                </a:solidFill>
                <a:latin typeface="Arial" pitchFamily="34" charset="0"/>
                <a:cs typeface="Arial" pitchFamily="34" charset="0"/>
              </a:rPr>
              <a:t>There</a:t>
            </a:r>
            <a:r>
              <a:rPr lang="cs-CZ" sz="1800" dirty="0" smtClean="0">
                <a:solidFill>
                  <a:schemeClr val="tx1"/>
                </a:solidFill>
                <a:latin typeface="Arial" pitchFamily="34" charset="0"/>
                <a:cs typeface="Arial" pitchFamily="34" charset="0"/>
              </a:rPr>
              <a:t> are </a:t>
            </a:r>
            <a:r>
              <a:rPr lang="cs-CZ" sz="1800" b="1" dirty="0" smtClean="0">
                <a:solidFill>
                  <a:schemeClr val="tx1"/>
                </a:solidFill>
                <a:latin typeface="Arial" pitchFamily="34" charset="0"/>
                <a:cs typeface="Arial" pitchFamily="34" charset="0"/>
              </a:rPr>
              <a:t>39 </a:t>
            </a:r>
            <a:r>
              <a:rPr lang="cs-CZ" sz="1800" b="1" dirty="0" err="1" smtClean="0">
                <a:solidFill>
                  <a:schemeClr val="tx1"/>
                </a:solidFill>
                <a:latin typeface="Arial" pitchFamily="34" charset="0"/>
                <a:cs typeface="Arial" pitchFamily="34" charset="0"/>
              </a:rPr>
              <a:t>horizontal</a:t>
            </a:r>
            <a:r>
              <a:rPr lang="cs-CZ" sz="1800" b="1" dirty="0" smtClean="0">
                <a:solidFill>
                  <a:schemeClr val="tx1"/>
                </a:solidFill>
                <a:latin typeface="Arial" pitchFamily="34" charset="0"/>
                <a:cs typeface="Arial" pitchFamily="34" charset="0"/>
              </a:rPr>
              <a:t> </a:t>
            </a:r>
            <a:r>
              <a:rPr lang="cs-CZ" sz="1800" b="1" dirty="0" err="1" smtClean="0">
                <a:solidFill>
                  <a:schemeClr val="tx1"/>
                </a:solidFill>
                <a:latin typeface="Arial" pitchFamily="34" charset="0"/>
                <a:cs typeface="Arial" pitchFamily="34" charset="0"/>
              </a:rPr>
              <a:t>specifications</a:t>
            </a:r>
            <a:r>
              <a:rPr lang="cs-CZ" sz="1800" b="1" dirty="0" smtClean="0">
                <a:solidFill>
                  <a:schemeClr val="tx1"/>
                </a:solidFill>
                <a:latin typeface="Arial" pitchFamily="34" charset="0"/>
                <a:cs typeface="Arial" pitchFamily="34" charset="0"/>
              </a:rPr>
              <a:t> in NANDO </a:t>
            </a:r>
            <a:r>
              <a:rPr lang="cs-CZ" sz="1800" dirty="0" err="1" smtClean="0">
                <a:solidFill>
                  <a:schemeClr val="tx1"/>
                </a:solidFill>
                <a:latin typeface="Arial" pitchFamily="34" charset="0"/>
                <a:cs typeface="Arial" pitchFamily="34" charset="0"/>
              </a:rPr>
              <a:t>at</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the</a:t>
            </a:r>
            <a:r>
              <a:rPr lang="cs-CZ" sz="1800" dirty="0" smtClean="0">
                <a:solidFill>
                  <a:schemeClr val="tx1"/>
                </a:solidFill>
                <a:latin typeface="Arial" pitchFamily="34" charset="0"/>
                <a:cs typeface="Arial" pitchFamily="34" charset="0"/>
              </a:rPr>
              <a:t> moment, </a:t>
            </a:r>
            <a:r>
              <a:rPr lang="cs-CZ" sz="1800" dirty="0" err="1" smtClean="0">
                <a:solidFill>
                  <a:schemeClr val="tx1"/>
                </a:solidFill>
                <a:latin typeface="Arial" pitchFamily="34" charset="0"/>
                <a:cs typeface="Arial" pitchFamily="34" charset="0"/>
              </a:rPr>
              <a:t>vast</a:t>
            </a:r>
            <a:r>
              <a:rPr lang="cs-CZ" sz="1800" dirty="0" smtClean="0">
                <a:solidFill>
                  <a:schemeClr val="tx1"/>
                </a:solidFill>
                <a:latin typeface="Arial" pitchFamily="34" charset="0"/>
                <a:cs typeface="Arial" pitchFamily="34" charset="0"/>
              </a:rPr>
              <a:t> majority   </a:t>
            </a:r>
            <a:r>
              <a:rPr lang="cs-CZ" sz="1800" dirty="0" err="1" smtClean="0">
                <a:solidFill>
                  <a:schemeClr val="tx1"/>
                </a:solidFill>
                <a:latin typeface="Arial" pitchFamily="34" charset="0"/>
                <a:cs typeface="Arial" pitchFamily="34" charset="0"/>
              </a:rPr>
              <a:t>of</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them</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falling</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under</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cathegories</a:t>
            </a:r>
            <a:r>
              <a:rPr lang="cs-CZ" sz="1800" dirty="0" smtClean="0">
                <a:solidFill>
                  <a:schemeClr val="tx1"/>
                </a:solidFill>
                <a:latin typeface="Arial" pitchFamily="34" charset="0"/>
                <a:cs typeface="Arial" pitchFamily="34" charset="0"/>
              </a:rPr>
              <a:t> 1 to 3 (</a:t>
            </a:r>
            <a:r>
              <a:rPr lang="cs-CZ" sz="1800" dirty="0" err="1" smtClean="0">
                <a:solidFill>
                  <a:schemeClr val="tx1"/>
                </a:solidFill>
                <a:latin typeface="Arial" pitchFamily="34" charset="0"/>
                <a:cs typeface="Arial" pitchFamily="34" charset="0"/>
              </a:rPr>
              <a:t>related</a:t>
            </a:r>
            <a:r>
              <a:rPr lang="cs-CZ" sz="1800" dirty="0" smtClean="0">
                <a:solidFill>
                  <a:schemeClr val="tx1"/>
                </a:solidFill>
                <a:latin typeface="Arial" pitchFamily="34" charset="0"/>
                <a:cs typeface="Arial" pitchFamily="34" charset="0"/>
              </a:rPr>
              <a:t> to </a:t>
            </a:r>
            <a:r>
              <a:rPr lang="cs-CZ" sz="1800" dirty="0" err="1" smtClean="0">
                <a:solidFill>
                  <a:schemeClr val="tx1"/>
                </a:solidFill>
                <a:latin typeface="Arial" pitchFamily="34" charset="0"/>
                <a:cs typeface="Arial" pitchFamily="34" charset="0"/>
              </a:rPr>
              <a:t>fire</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Notification</a:t>
            </a:r>
            <a:r>
              <a:rPr lang="cs-CZ" sz="1800" dirty="0" smtClean="0">
                <a:solidFill>
                  <a:schemeClr val="tx1"/>
                </a:solidFill>
                <a:latin typeface="Arial" pitchFamily="34" charset="0"/>
                <a:cs typeface="Arial" pitchFamily="34" charset="0"/>
              </a:rPr>
              <a:t> in </a:t>
            </a:r>
            <a:r>
              <a:rPr lang="cs-CZ" sz="1800" dirty="0" err="1" smtClean="0">
                <a:solidFill>
                  <a:schemeClr val="tx1"/>
                </a:solidFill>
                <a:latin typeface="Arial" pitchFamily="34" charset="0"/>
                <a:cs typeface="Arial" pitchFamily="34" charset="0"/>
              </a:rPr>
              <a:t>the</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Czech</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Rep</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is</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based</a:t>
            </a:r>
            <a:r>
              <a:rPr lang="cs-CZ" sz="1800" dirty="0" smtClean="0">
                <a:solidFill>
                  <a:schemeClr val="tx1"/>
                </a:solidFill>
                <a:latin typeface="Arial" pitchFamily="34" charset="0"/>
                <a:cs typeface="Arial" pitchFamily="34" charset="0"/>
              </a:rPr>
              <a:t> on </a:t>
            </a:r>
            <a:r>
              <a:rPr lang="cs-CZ" sz="1800" dirty="0" err="1" smtClean="0">
                <a:solidFill>
                  <a:schemeClr val="tx1"/>
                </a:solidFill>
                <a:latin typeface="Arial" pitchFamily="34" charset="0"/>
                <a:cs typeface="Arial" pitchFamily="34" charset="0"/>
              </a:rPr>
              <a:t>accreditation</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that</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means</a:t>
            </a:r>
            <a:r>
              <a:rPr lang="cs-CZ" sz="1800" dirty="0" smtClean="0">
                <a:solidFill>
                  <a:schemeClr val="tx1"/>
                </a:solidFill>
                <a:latin typeface="Arial" pitchFamily="34" charset="0"/>
                <a:cs typeface="Arial" pitchFamily="34" charset="0"/>
              </a:rPr>
              <a:t> a </a:t>
            </a:r>
            <a:r>
              <a:rPr lang="cs-CZ" sz="1800" dirty="0" err="1" smtClean="0">
                <a:solidFill>
                  <a:schemeClr val="tx1"/>
                </a:solidFill>
                <a:latin typeface="Arial" pitchFamily="34" charset="0"/>
                <a:cs typeface="Arial" pitchFamily="34" charset="0"/>
              </a:rPr>
              <a:t>Testing</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Lab</a:t>
            </a:r>
            <a:r>
              <a:rPr lang="cs-CZ" sz="1800" dirty="0" smtClean="0">
                <a:solidFill>
                  <a:schemeClr val="tx1"/>
                </a:solidFill>
                <a:latin typeface="Arial" pitchFamily="34" charset="0"/>
                <a:cs typeface="Arial" pitchFamily="34" charset="0"/>
              </a:rPr>
              <a:t> has to </a:t>
            </a:r>
            <a:r>
              <a:rPr lang="cs-CZ" sz="1800" dirty="0" err="1" smtClean="0">
                <a:solidFill>
                  <a:schemeClr val="tx1"/>
                </a:solidFill>
                <a:latin typeface="Arial" pitchFamily="34" charset="0"/>
                <a:cs typeface="Arial" pitchFamily="34" charset="0"/>
              </a:rPr>
              <a:t>be</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accredited</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against</a:t>
            </a:r>
            <a:r>
              <a:rPr lang="cs-CZ" sz="1800" dirty="0" smtClean="0">
                <a:solidFill>
                  <a:schemeClr val="tx1"/>
                </a:solidFill>
                <a:latin typeface="Arial" pitchFamily="34" charset="0"/>
                <a:cs typeface="Arial" pitchFamily="34" charset="0"/>
              </a:rPr>
              <a:t> these </a:t>
            </a:r>
            <a:r>
              <a:rPr lang="cs-CZ" sz="1800" dirty="0" err="1" smtClean="0">
                <a:solidFill>
                  <a:schemeClr val="tx1"/>
                </a:solidFill>
                <a:latin typeface="Arial" pitchFamily="34" charset="0"/>
                <a:cs typeface="Arial" pitchFamily="34" charset="0"/>
              </a:rPr>
              <a:t>horizontal</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specifications</a:t>
            </a:r>
            <a:r>
              <a:rPr lang="cs-CZ" sz="1800" dirty="0" smtClean="0">
                <a:solidFill>
                  <a:schemeClr val="tx1"/>
                </a:solidFill>
                <a:latin typeface="Arial" pitchFamily="34" charset="0"/>
                <a:cs typeface="Arial" pitchFamily="34" charset="0"/>
              </a:rPr>
              <a:t> in </a:t>
            </a:r>
            <a:r>
              <a:rPr lang="cs-CZ" sz="1800" dirty="0" err="1" smtClean="0">
                <a:solidFill>
                  <a:schemeClr val="tx1"/>
                </a:solidFill>
                <a:latin typeface="Arial" pitchFamily="34" charset="0"/>
                <a:cs typeface="Arial" pitchFamily="34" charset="0"/>
              </a:rPr>
              <a:t>the</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accreditation</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certificate</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according</a:t>
            </a:r>
            <a:r>
              <a:rPr lang="cs-CZ" sz="1800" dirty="0" smtClean="0">
                <a:solidFill>
                  <a:schemeClr val="tx1"/>
                </a:solidFill>
                <a:latin typeface="Arial" pitchFamily="34" charset="0"/>
                <a:cs typeface="Arial" pitchFamily="34" charset="0"/>
              </a:rPr>
              <a:t> to EN ISO/IEC 17025.</a:t>
            </a:r>
          </a:p>
          <a:p>
            <a:pPr>
              <a:buNone/>
            </a:pPr>
            <a:endParaRPr lang="cs-CZ" sz="1800" dirty="0" smtClean="0"/>
          </a:p>
        </p:txBody>
      </p:sp>
      <p:sp>
        <p:nvSpPr>
          <p:cNvPr id="2" name="Zástupný symbol pro zápatí 1"/>
          <p:cNvSpPr>
            <a:spLocks noGrp="1"/>
          </p:cNvSpPr>
          <p:nvPr>
            <p:ph type="ftr" sz="quarter" idx="11"/>
          </p:nvPr>
        </p:nvSpPr>
        <p:spPr/>
        <p:txBody>
          <a:bodyPr/>
          <a:lstStyle/>
          <a:p>
            <a:pPr>
              <a:defRPr/>
            </a:pPr>
            <a:r>
              <a:rPr lang="cs-CZ" dirty="0" smtClean="0"/>
              <a:t>Václava Holušová</a:t>
            </a:r>
            <a:endParaRPr lang="cs-CZ" dirty="0"/>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147" name="Nadpis 4"/>
          <p:cNvSpPr>
            <a:spLocks noGrp="1"/>
          </p:cNvSpPr>
          <p:nvPr>
            <p:ph type="title"/>
          </p:nvPr>
        </p:nvSpPr>
        <p:spPr bwMode="auto">
          <a:xfrm>
            <a:off x="457200" y="0"/>
            <a:ext cx="8229600" cy="1052736"/>
          </a:xfrm>
          <a:noFill/>
          <a:ln>
            <a:miter lim="800000"/>
            <a:headEnd/>
            <a:tailEnd/>
          </a:ln>
        </p:spPr>
        <p:txBody>
          <a:bodyPr vert="horz" wrap="square" lIns="91440" tIns="45720" rIns="91440" bIns="45720" numCol="1" anchorCtr="0" compatLnSpc="1">
            <a:prstTxWarp prst="textNoShape">
              <a:avLst/>
            </a:prstTxWarp>
          </a:bodyPr>
          <a:lstStyle/>
          <a:p>
            <a:pPr eaLnBrk="1" hangingPunct="1"/>
            <a:r>
              <a:rPr lang="cs-CZ" sz="2800" b="1" dirty="0" err="1" smtClean="0">
                <a:latin typeface="Arial" pitchFamily="34" charset="0"/>
                <a:cs typeface="Arial" pitchFamily="34" charset="0"/>
              </a:rPr>
              <a:t>Coordination</a:t>
            </a:r>
            <a:r>
              <a:rPr lang="cs-CZ" sz="2800" b="1" dirty="0" smtClean="0">
                <a:latin typeface="Arial" pitchFamily="34" charset="0"/>
                <a:cs typeface="Arial" pitchFamily="34" charset="0"/>
              </a:rPr>
              <a:t> </a:t>
            </a:r>
            <a:r>
              <a:rPr lang="cs-CZ" sz="2800" b="1" dirty="0" err="1" smtClean="0">
                <a:latin typeface="Arial" pitchFamily="34" charset="0"/>
                <a:cs typeface="Arial" pitchFamily="34" charset="0"/>
              </a:rPr>
              <a:t>of</a:t>
            </a:r>
            <a:r>
              <a:rPr lang="cs-CZ" sz="2800" b="1" dirty="0" smtClean="0">
                <a:latin typeface="Arial" pitchFamily="34" charset="0"/>
                <a:cs typeface="Arial" pitchFamily="34" charset="0"/>
              </a:rPr>
              <a:t> </a:t>
            </a:r>
            <a:r>
              <a:rPr lang="cs-CZ" sz="2800" b="1" dirty="0" err="1" smtClean="0">
                <a:latin typeface="Arial" pitchFamily="34" charset="0"/>
                <a:cs typeface="Arial" pitchFamily="34" charset="0"/>
              </a:rPr>
              <a:t>NBs</a:t>
            </a:r>
            <a:r>
              <a:rPr lang="cs-CZ" sz="2800" b="1" dirty="0" smtClean="0">
                <a:latin typeface="Arial" pitchFamily="34" charset="0"/>
                <a:cs typeface="Arial" pitchFamily="34" charset="0"/>
              </a:rPr>
              <a:t> 1/2</a:t>
            </a:r>
            <a:endParaRPr lang="cs-CZ" b="1" dirty="0" smtClean="0">
              <a:latin typeface="Arial" pitchFamily="34" charset="0"/>
              <a:cs typeface="Arial" pitchFamily="34" charset="0"/>
            </a:endParaRPr>
          </a:p>
        </p:txBody>
      </p:sp>
      <p:sp>
        <p:nvSpPr>
          <p:cNvPr id="6148" name="Zástupný symbol pro obsah 5"/>
          <p:cNvSpPr>
            <a:spLocks noGrp="1"/>
          </p:cNvSpPr>
          <p:nvPr>
            <p:ph idx="1"/>
          </p:nvPr>
        </p:nvSpPr>
        <p:spPr bwMode="auto">
          <a:noFill/>
          <a:ln>
            <a:miter lim="800000"/>
            <a:headEnd/>
            <a:tailEnd/>
          </a:ln>
        </p:spPr>
        <p:txBody>
          <a:bodyPr vert="horz" wrap="square" lIns="91440" tIns="45720" rIns="91440" bIns="45720" numCol="1" anchor="t" anchorCtr="0" compatLnSpc="1">
            <a:prstTxWarp prst="textNoShape">
              <a:avLst/>
            </a:prstTxWarp>
            <a:normAutofit/>
          </a:bodyPr>
          <a:lstStyle/>
          <a:p>
            <a:pPr marL="0" indent="0">
              <a:buNone/>
            </a:pPr>
            <a:r>
              <a:rPr lang="cs-CZ" sz="1800" dirty="0" err="1">
                <a:solidFill>
                  <a:schemeClr val="tx1"/>
                </a:solidFill>
                <a:latin typeface="Arial" pitchFamily="34" charset="0"/>
                <a:cs typeface="Arial" pitchFamily="34" charset="0"/>
              </a:rPr>
              <a:t>Activities</a:t>
            </a:r>
            <a:r>
              <a:rPr lang="cs-CZ" sz="1800" dirty="0">
                <a:solidFill>
                  <a:schemeClr val="tx1"/>
                </a:solidFill>
                <a:latin typeface="Arial" pitchFamily="34" charset="0"/>
                <a:cs typeface="Arial" pitchFamily="34" charset="0"/>
              </a:rPr>
              <a:t> </a:t>
            </a:r>
            <a:r>
              <a:rPr lang="cs-CZ" sz="1800" dirty="0" err="1">
                <a:solidFill>
                  <a:schemeClr val="tx1"/>
                </a:solidFill>
                <a:latin typeface="Arial" pitchFamily="34" charset="0"/>
                <a:cs typeface="Arial" pitchFamily="34" charset="0"/>
              </a:rPr>
              <a:t>of</a:t>
            </a:r>
            <a:r>
              <a:rPr lang="cs-CZ" sz="1800" dirty="0">
                <a:solidFill>
                  <a:schemeClr val="tx1"/>
                </a:solidFill>
                <a:latin typeface="Arial" pitchFamily="34" charset="0"/>
                <a:cs typeface="Arial" pitchFamily="34" charset="0"/>
              </a:rPr>
              <a:t> </a:t>
            </a:r>
            <a:r>
              <a:rPr lang="cs-CZ" sz="1800" dirty="0" err="1">
                <a:solidFill>
                  <a:schemeClr val="tx1"/>
                </a:solidFill>
                <a:latin typeface="Arial" pitchFamily="34" charset="0"/>
                <a:cs typeface="Arial" pitchFamily="34" charset="0"/>
              </a:rPr>
              <a:t>the</a:t>
            </a:r>
            <a:r>
              <a:rPr lang="cs-CZ" sz="1800" dirty="0">
                <a:solidFill>
                  <a:schemeClr val="tx1"/>
                </a:solidFill>
                <a:latin typeface="Arial" pitchFamily="34" charset="0"/>
                <a:cs typeface="Arial" pitchFamily="34" charset="0"/>
              </a:rPr>
              <a:t> Office </a:t>
            </a:r>
            <a:r>
              <a:rPr lang="cs-CZ" sz="1800" dirty="0" err="1">
                <a:solidFill>
                  <a:schemeClr val="tx1"/>
                </a:solidFill>
                <a:latin typeface="Arial" pitchFamily="34" charset="0"/>
                <a:cs typeface="Arial" pitchFamily="34" charset="0"/>
              </a:rPr>
              <a:t>towards</a:t>
            </a:r>
            <a:r>
              <a:rPr lang="cs-CZ" sz="1800" dirty="0">
                <a:solidFill>
                  <a:schemeClr val="tx1"/>
                </a:solidFill>
                <a:latin typeface="Arial" pitchFamily="34" charset="0"/>
                <a:cs typeface="Arial" pitchFamily="34" charset="0"/>
              </a:rPr>
              <a:t> </a:t>
            </a:r>
            <a:r>
              <a:rPr lang="cs-CZ" sz="1800" dirty="0" err="1">
                <a:solidFill>
                  <a:schemeClr val="tx1"/>
                </a:solidFill>
                <a:latin typeface="Arial" pitchFamily="34" charset="0"/>
                <a:cs typeface="Arial" pitchFamily="34" charset="0"/>
              </a:rPr>
              <a:t>the</a:t>
            </a:r>
            <a:r>
              <a:rPr lang="cs-CZ" sz="1800" dirty="0">
                <a:solidFill>
                  <a:schemeClr val="tx1"/>
                </a:solidFill>
                <a:latin typeface="Arial" pitchFamily="34" charset="0"/>
                <a:cs typeface="Arial" pitchFamily="34" charset="0"/>
              </a:rPr>
              <a:t> </a:t>
            </a:r>
            <a:r>
              <a:rPr lang="cs-CZ" sz="1800" dirty="0" err="1">
                <a:solidFill>
                  <a:schemeClr val="tx1"/>
                </a:solidFill>
                <a:latin typeface="Arial" pitchFamily="34" charset="0"/>
                <a:cs typeface="Arial" pitchFamily="34" charset="0"/>
              </a:rPr>
              <a:t>NBs</a:t>
            </a:r>
            <a:r>
              <a:rPr lang="cs-CZ" sz="1800" dirty="0">
                <a:solidFill>
                  <a:schemeClr val="tx1"/>
                </a:solidFill>
                <a:latin typeface="Arial" pitchFamily="34" charset="0"/>
                <a:cs typeface="Arial" pitchFamily="34" charset="0"/>
              </a:rPr>
              <a:t> </a:t>
            </a:r>
            <a:r>
              <a:rPr lang="cs-CZ" sz="1800" dirty="0" err="1">
                <a:solidFill>
                  <a:schemeClr val="tx1"/>
                </a:solidFill>
                <a:latin typeface="Arial" pitchFamily="34" charset="0"/>
                <a:cs typeface="Arial" pitchFamily="34" charset="0"/>
              </a:rPr>
              <a:t>of</a:t>
            </a:r>
            <a:r>
              <a:rPr lang="cs-CZ" sz="1800" dirty="0">
                <a:solidFill>
                  <a:schemeClr val="tx1"/>
                </a:solidFill>
                <a:latin typeface="Arial" pitchFamily="34" charset="0"/>
                <a:cs typeface="Arial" pitchFamily="34" charset="0"/>
              </a:rPr>
              <a:t> </a:t>
            </a:r>
            <a:r>
              <a:rPr lang="cs-CZ" sz="1800" dirty="0" err="1">
                <a:solidFill>
                  <a:schemeClr val="tx1"/>
                </a:solidFill>
                <a:latin typeface="Arial" pitchFamily="34" charset="0"/>
                <a:cs typeface="Arial" pitchFamily="34" charset="0"/>
              </a:rPr>
              <a:t>course</a:t>
            </a:r>
            <a:r>
              <a:rPr lang="cs-CZ" sz="1800" dirty="0">
                <a:solidFill>
                  <a:schemeClr val="tx1"/>
                </a:solidFill>
                <a:latin typeface="Arial" pitchFamily="34" charset="0"/>
                <a:cs typeface="Arial" pitchFamily="34" charset="0"/>
              </a:rPr>
              <a:t> </a:t>
            </a:r>
            <a:r>
              <a:rPr lang="cs-CZ" sz="1800" dirty="0" err="1">
                <a:solidFill>
                  <a:schemeClr val="tx1"/>
                </a:solidFill>
                <a:latin typeface="Arial" pitchFamily="34" charset="0"/>
                <a:cs typeface="Arial" pitchFamily="34" charset="0"/>
              </a:rPr>
              <a:t>did</a:t>
            </a:r>
            <a:r>
              <a:rPr lang="cs-CZ" sz="1800" dirty="0">
                <a:solidFill>
                  <a:schemeClr val="tx1"/>
                </a:solidFill>
                <a:latin typeface="Arial" pitchFamily="34" charset="0"/>
                <a:cs typeface="Arial" pitchFamily="34" charset="0"/>
              </a:rPr>
              <a:t> not stop in </a:t>
            </a:r>
            <a:r>
              <a:rPr lang="cs-CZ" sz="1800" dirty="0" err="1">
                <a:solidFill>
                  <a:schemeClr val="tx1"/>
                </a:solidFill>
                <a:latin typeface="Arial" pitchFamily="34" charset="0"/>
                <a:cs typeface="Arial" pitchFamily="34" charset="0"/>
              </a:rPr>
              <a:t>the</a:t>
            </a:r>
            <a:r>
              <a:rPr lang="cs-CZ" sz="1800" dirty="0">
                <a:solidFill>
                  <a:schemeClr val="tx1"/>
                </a:solidFill>
                <a:latin typeface="Arial" pitchFamily="34" charset="0"/>
                <a:cs typeface="Arial" pitchFamily="34" charset="0"/>
              </a:rPr>
              <a:t> moment </a:t>
            </a:r>
            <a:r>
              <a:rPr lang="cs-CZ" sz="1800" dirty="0" err="1">
                <a:solidFill>
                  <a:schemeClr val="tx1"/>
                </a:solidFill>
                <a:latin typeface="Arial" pitchFamily="34" charset="0"/>
                <a:cs typeface="Arial" pitchFamily="34" charset="0"/>
              </a:rPr>
              <a:t>of</a:t>
            </a:r>
            <a:r>
              <a:rPr lang="cs-CZ" sz="1800" dirty="0">
                <a:solidFill>
                  <a:schemeClr val="tx1"/>
                </a:solidFill>
                <a:latin typeface="Arial" pitchFamily="34" charset="0"/>
                <a:cs typeface="Arial" pitchFamily="34" charset="0"/>
              </a:rPr>
              <a:t> </a:t>
            </a:r>
            <a:r>
              <a:rPr lang="cs-CZ" sz="1800" dirty="0" err="1">
                <a:solidFill>
                  <a:schemeClr val="tx1"/>
                </a:solidFill>
                <a:latin typeface="Arial" pitchFamily="34" charset="0"/>
                <a:cs typeface="Arial" pitchFamily="34" charset="0"/>
              </a:rPr>
              <a:t>their</a:t>
            </a:r>
            <a:r>
              <a:rPr lang="cs-CZ" sz="1800" dirty="0">
                <a:solidFill>
                  <a:schemeClr val="tx1"/>
                </a:solidFill>
                <a:latin typeface="Arial" pitchFamily="34" charset="0"/>
                <a:cs typeface="Arial" pitchFamily="34" charset="0"/>
              </a:rPr>
              <a:t> </a:t>
            </a:r>
            <a:r>
              <a:rPr lang="cs-CZ" sz="1800" dirty="0" err="1">
                <a:solidFill>
                  <a:schemeClr val="tx1"/>
                </a:solidFill>
                <a:latin typeface="Arial" pitchFamily="34" charset="0"/>
                <a:cs typeface="Arial" pitchFamily="34" charset="0"/>
              </a:rPr>
              <a:t>notification</a:t>
            </a:r>
            <a:r>
              <a:rPr lang="cs-CZ" sz="1800" dirty="0">
                <a:solidFill>
                  <a:schemeClr val="tx1"/>
                </a:solidFill>
                <a:latin typeface="Arial" pitchFamily="34" charset="0"/>
                <a:cs typeface="Arial" pitchFamily="34" charset="0"/>
              </a:rPr>
              <a:t> in NANDO. </a:t>
            </a:r>
            <a:r>
              <a:rPr lang="cs-CZ" sz="1800" dirty="0" err="1">
                <a:solidFill>
                  <a:schemeClr val="tx1"/>
                </a:solidFill>
                <a:latin typeface="Arial" pitchFamily="34" charset="0"/>
                <a:cs typeface="Arial" pitchFamily="34" charset="0"/>
              </a:rPr>
              <a:t>Actually</a:t>
            </a:r>
            <a:r>
              <a:rPr lang="cs-CZ" sz="1800" dirty="0">
                <a:solidFill>
                  <a:schemeClr val="tx1"/>
                </a:solidFill>
                <a:latin typeface="Arial" pitchFamily="34" charset="0"/>
                <a:cs typeface="Arial" pitchFamily="34" charset="0"/>
              </a:rPr>
              <a:t> </a:t>
            </a:r>
            <a:r>
              <a:rPr lang="cs-CZ" sz="1800" dirty="0" err="1">
                <a:solidFill>
                  <a:schemeClr val="tx1"/>
                </a:solidFill>
                <a:latin typeface="Arial" pitchFamily="34" charset="0"/>
                <a:cs typeface="Arial" pitchFamily="34" charset="0"/>
              </a:rPr>
              <a:t>the</a:t>
            </a:r>
            <a:r>
              <a:rPr lang="cs-CZ" sz="1800" dirty="0">
                <a:solidFill>
                  <a:schemeClr val="tx1"/>
                </a:solidFill>
                <a:latin typeface="Arial" pitchFamily="34" charset="0"/>
                <a:cs typeface="Arial" pitchFamily="34" charset="0"/>
              </a:rPr>
              <a:t> </a:t>
            </a:r>
            <a:r>
              <a:rPr lang="cs-CZ" sz="1800" dirty="0" err="1">
                <a:solidFill>
                  <a:schemeClr val="tx1"/>
                </a:solidFill>
                <a:latin typeface="Arial" pitchFamily="34" charset="0"/>
                <a:cs typeface="Arial" pitchFamily="34" charset="0"/>
              </a:rPr>
              <a:t>Testing</a:t>
            </a:r>
            <a:r>
              <a:rPr lang="cs-CZ" sz="1800" dirty="0">
                <a:solidFill>
                  <a:schemeClr val="tx1"/>
                </a:solidFill>
                <a:latin typeface="Arial" pitchFamily="34" charset="0"/>
                <a:cs typeface="Arial" pitchFamily="34" charset="0"/>
              </a:rPr>
              <a:t> Department </a:t>
            </a:r>
            <a:r>
              <a:rPr lang="cs-CZ" sz="1800" dirty="0" err="1">
                <a:solidFill>
                  <a:schemeClr val="tx1"/>
                </a:solidFill>
                <a:latin typeface="Arial" pitchFamily="34" charset="0"/>
                <a:cs typeface="Arial" pitchFamily="34" charset="0"/>
              </a:rPr>
              <a:t>is</a:t>
            </a:r>
            <a:r>
              <a:rPr lang="cs-CZ" sz="1800" dirty="0">
                <a:solidFill>
                  <a:schemeClr val="tx1"/>
                </a:solidFill>
                <a:latin typeface="Arial" pitchFamily="34" charset="0"/>
                <a:cs typeface="Arial" pitchFamily="34" charset="0"/>
              </a:rPr>
              <a:t> in </a:t>
            </a:r>
            <a:r>
              <a:rPr lang="cs-CZ" sz="1800" dirty="0" err="1">
                <a:solidFill>
                  <a:schemeClr val="tx1"/>
                </a:solidFill>
                <a:latin typeface="Arial" pitchFamily="34" charset="0"/>
                <a:cs typeface="Arial" pitchFamily="34" charset="0"/>
              </a:rPr>
              <a:t>contact</a:t>
            </a:r>
            <a:r>
              <a:rPr lang="cs-CZ" sz="1800" dirty="0">
                <a:solidFill>
                  <a:schemeClr val="tx1"/>
                </a:solidFill>
                <a:latin typeface="Arial" pitchFamily="34" charset="0"/>
                <a:cs typeface="Arial" pitchFamily="34" charset="0"/>
              </a:rPr>
              <a:t> </a:t>
            </a:r>
            <a:r>
              <a:rPr lang="cs-CZ" sz="1800" dirty="0" err="1">
                <a:solidFill>
                  <a:schemeClr val="tx1"/>
                </a:solidFill>
                <a:latin typeface="Arial" pitchFamily="34" charset="0"/>
                <a:cs typeface="Arial" pitchFamily="34" charset="0"/>
              </a:rPr>
              <a:t>with</a:t>
            </a:r>
            <a:r>
              <a:rPr lang="cs-CZ" sz="1800" dirty="0">
                <a:solidFill>
                  <a:schemeClr val="tx1"/>
                </a:solidFill>
                <a:latin typeface="Arial" pitchFamily="34" charset="0"/>
                <a:cs typeface="Arial" pitchFamily="34" charset="0"/>
              </a:rPr>
              <a:t> </a:t>
            </a:r>
            <a:r>
              <a:rPr lang="cs-CZ" sz="1800" dirty="0" err="1">
                <a:solidFill>
                  <a:schemeClr val="tx1"/>
                </a:solidFill>
                <a:latin typeface="Arial" pitchFamily="34" charset="0"/>
                <a:cs typeface="Arial" pitchFamily="34" charset="0"/>
              </a:rPr>
              <a:t>them</a:t>
            </a:r>
            <a:r>
              <a:rPr lang="cs-CZ" sz="1800" dirty="0">
                <a:solidFill>
                  <a:schemeClr val="tx1"/>
                </a:solidFill>
                <a:latin typeface="Arial" pitchFamily="34" charset="0"/>
                <a:cs typeface="Arial" pitchFamily="34" charset="0"/>
              </a:rPr>
              <a:t> on </a:t>
            </a:r>
            <a:r>
              <a:rPr lang="cs-CZ" sz="1800" dirty="0" err="1">
                <a:solidFill>
                  <a:schemeClr val="tx1"/>
                </a:solidFill>
                <a:latin typeface="Arial" pitchFamily="34" charset="0"/>
                <a:cs typeface="Arial" pitchFamily="34" charset="0"/>
              </a:rPr>
              <a:t>various</a:t>
            </a:r>
            <a:r>
              <a:rPr lang="cs-CZ" sz="1800" dirty="0">
                <a:solidFill>
                  <a:schemeClr val="tx1"/>
                </a:solidFill>
                <a:latin typeface="Arial" pitchFamily="34" charset="0"/>
                <a:cs typeface="Arial" pitchFamily="34" charset="0"/>
              </a:rPr>
              <a:t> </a:t>
            </a:r>
            <a:r>
              <a:rPr lang="cs-CZ" sz="1800" dirty="0" err="1">
                <a:solidFill>
                  <a:schemeClr val="tx1"/>
                </a:solidFill>
                <a:latin typeface="Arial" pitchFamily="34" charset="0"/>
                <a:cs typeface="Arial" pitchFamily="34" charset="0"/>
              </a:rPr>
              <a:t>levels</a:t>
            </a:r>
            <a:r>
              <a:rPr lang="cs-CZ" sz="1800" dirty="0">
                <a:solidFill>
                  <a:schemeClr val="tx1"/>
                </a:solidFill>
                <a:latin typeface="Arial" pitchFamily="34" charset="0"/>
                <a:cs typeface="Arial" pitchFamily="34" charset="0"/>
              </a:rPr>
              <a:t>,  in </a:t>
            </a:r>
            <a:r>
              <a:rPr lang="cs-CZ" sz="1800" dirty="0" err="1">
                <a:solidFill>
                  <a:schemeClr val="tx1"/>
                </a:solidFill>
                <a:latin typeface="Arial" pitchFamily="34" charset="0"/>
                <a:cs typeface="Arial" pitchFamily="34" charset="0"/>
              </a:rPr>
              <a:t>order</a:t>
            </a:r>
            <a:r>
              <a:rPr lang="cs-CZ" sz="1800" dirty="0">
                <a:solidFill>
                  <a:schemeClr val="tx1"/>
                </a:solidFill>
                <a:latin typeface="Arial" pitchFamily="34" charset="0"/>
                <a:cs typeface="Arial" pitchFamily="34" charset="0"/>
              </a:rPr>
              <a:t> to </a:t>
            </a:r>
            <a:r>
              <a:rPr lang="cs-CZ" sz="1800" dirty="0" err="1">
                <a:solidFill>
                  <a:schemeClr val="tx1"/>
                </a:solidFill>
                <a:latin typeface="Arial" pitchFamily="34" charset="0"/>
                <a:cs typeface="Arial" pitchFamily="34" charset="0"/>
              </a:rPr>
              <a:t>fulfill</a:t>
            </a:r>
            <a:r>
              <a:rPr lang="cs-CZ" sz="1800" dirty="0">
                <a:solidFill>
                  <a:schemeClr val="tx1"/>
                </a:solidFill>
                <a:latin typeface="Arial" pitchFamily="34" charset="0"/>
                <a:cs typeface="Arial" pitchFamily="34" charset="0"/>
              </a:rPr>
              <a:t> </a:t>
            </a:r>
            <a:r>
              <a:rPr lang="cs-CZ" sz="1800" dirty="0" err="1">
                <a:solidFill>
                  <a:schemeClr val="tx1"/>
                </a:solidFill>
                <a:latin typeface="Arial" pitchFamily="34" charset="0"/>
                <a:cs typeface="Arial" pitchFamily="34" charset="0"/>
              </a:rPr>
              <a:t>our</a:t>
            </a:r>
            <a:r>
              <a:rPr lang="cs-CZ" sz="1800" dirty="0">
                <a:solidFill>
                  <a:schemeClr val="tx1"/>
                </a:solidFill>
                <a:latin typeface="Arial" pitchFamily="34" charset="0"/>
                <a:cs typeface="Arial" pitchFamily="34" charset="0"/>
              </a:rPr>
              <a:t> role </a:t>
            </a:r>
            <a:r>
              <a:rPr lang="cs-CZ" sz="1800" dirty="0" err="1">
                <a:solidFill>
                  <a:schemeClr val="tx1"/>
                </a:solidFill>
                <a:latin typeface="Arial" pitchFamily="34" charset="0"/>
                <a:cs typeface="Arial" pitchFamily="34" charset="0"/>
              </a:rPr>
              <a:t>of</a:t>
            </a:r>
            <a:r>
              <a:rPr lang="cs-CZ" sz="1800" dirty="0">
                <a:solidFill>
                  <a:schemeClr val="tx1"/>
                </a:solidFill>
                <a:latin typeface="Arial" pitchFamily="34" charset="0"/>
                <a:cs typeface="Arial" pitchFamily="34" charset="0"/>
              </a:rPr>
              <a:t> a </a:t>
            </a:r>
            <a:r>
              <a:rPr lang="cs-CZ" sz="1800" dirty="0" err="1">
                <a:solidFill>
                  <a:schemeClr val="tx1"/>
                </a:solidFill>
                <a:latin typeface="Arial" pitchFamily="34" charset="0"/>
                <a:cs typeface="Arial" pitchFamily="34" charset="0"/>
              </a:rPr>
              <a:t>Notifying</a:t>
            </a:r>
            <a:r>
              <a:rPr lang="cs-CZ" sz="1800" dirty="0">
                <a:solidFill>
                  <a:schemeClr val="tx1"/>
                </a:solidFill>
                <a:latin typeface="Arial" pitchFamily="34" charset="0"/>
                <a:cs typeface="Arial" pitchFamily="34" charset="0"/>
              </a:rPr>
              <a:t> </a:t>
            </a:r>
            <a:r>
              <a:rPr lang="cs-CZ" sz="1800" dirty="0" err="1">
                <a:solidFill>
                  <a:schemeClr val="tx1"/>
                </a:solidFill>
                <a:latin typeface="Arial" pitchFamily="34" charset="0"/>
                <a:cs typeface="Arial" pitchFamily="34" charset="0"/>
              </a:rPr>
              <a:t>Authority</a:t>
            </a:r>
            <a:r>
              <a:rPr lang="cs-CZ" sz="1800" dirty="0">
                <a:solidFill>
                  <a:schemeClr val="tx1"/>
                </a:solidFill>
                <a:latin typeface="Arial" pitchFamily="34" charset="0"/>
                <a:cs typeface="Arial" pitchFamily="34" charset="0"/>
              </a:rPr>
              <a:t>. </a:t>
            </a:r>
          </a:p>
          <a:p>
            <a:pPr marL="0" indent="0">
              <a:buNone/>
            </a:pPr>
            <a:endParaRPr lang="cs-CZ" sz="1800" dirty="0">
              <a:solidFill>
                <a:schemeClr val="tx1"/>
              </a:solidFill>
              <a:latin typeface="Arial" pitchFamily="34" charset="0"/>
              <a:cs typeface="Arial" pitchFamily="34" charset="0"/>
            </a:endParaRPr>
          </a:p>
          <a:p>
            <a:pPr marL="0" indent="0">
              <a:buNone/>
            </a:pPr>
            <a:r>
              <a:rPr lang="cs-CZ" sz="1800" b="1" dirty="0" err="1">
                <a:solidFill>
                  <a:schemeClr val="tx1"/>
                </a:solidFill>
                <a:latin typeface="Arial" pitchFamily="34" charset="0"/>
                <a:cs typeface="Arial" pitchFamily="34" charset="0"/>
              </a:rPr>
              <a:t>Coordination</a:t>
            </a:r>
            <a:r>
              <a:rPr lang="cs-CZ" sz="1800" b="1" dirty="0">
                <a:solidFill>
                  <a:schemeClr val="tx1"/>
                </a:solidFill>
                <a:latin typeface="Arial" pitchFamily="34" charset="0"/>
                <a:cs typeface="Arial" pitchFamily="34" charset="0"/>
              </a:rPr>
              <a:t> </a:t>
            </a:r>
            <a:r>
              <a:rPr lang="cs-CZ" sz="1800" b="1" dirty="0" err="1">
                <a:solidFill>
                  <a:schemeClr val="tx1"/>
                </a:solidFill>
                <a:latin typeface="Arial" pitchFamily="34" charset="0"/>
                <a:cs typeface="Arial" pitchFamily="34" charset="0"/>
              </a:rPr>
              <a:t>of</a:t>
            </a:r>
            <a:r>
              <a:rPr lang="cs-CZ" sz="1800" b="1" dirty="0">
                <a:solidFill>
                  <a:schemeClr val="tx1"/>
                </a:solidFill>
                <a:latin typeface="Arial" pitchFamily="34" charset="0"/>
                <a:cs typeface="Arial" pitchFamily="34" charset="0"/>
              </a:rPr>
              <a:t> </a:t>
            </a:r>
            <a:r>
              <a:rPr lang="cs-CZ" sz="1800" b="1" dirty="0" err="1">
                <a:solidFill>
                  <a:schemeClr val="tx1"/>
                </a:solidFill>
                <a:latin typeface="Arial" pitchFamily="34" charset="0"/>
                <a:cs typeface="Arial" pitchFamily="34" charset="0"/>
              </a:rPr>
              <a:t>NBs</a:t>
            </a:r>
            <a:r>
              <a:rPr lang="cs-CZ" sz="1800" b="1" dirty="0">
                <a:solidFill>
                  <a:schemeClr val="tx1"/>
                </a:solidFill>
                <a:latin typeface="Arial" pitchFamily="34" charset="0"/>
                <a:cs typeface="Arial" pitchFamily="34" charset="0"/>
              </a:rPr>
              <a:t> </a:t>
            </a:r>
            <a:r>
              <a:rPr lang="cs-CZ" sz="1800" b="1" dirty="0" err="1">
                <a:solidFill>
                  <a:schemeClr val="tx1"/>
                </a:solidFill>
                <a:latin typeface="Arial" pitchFamily="34" charset="0"/>
                <a:cs typeface="Arial" pitchFamily="34" charset="0"/>
              </a:rPr>
              <a:t>according</a:t>
            </a:r>
            <a:r>
              <a:rPr lang="cs-CZ" sz="1800" b="1" dirty="0">
                <a:solidFill>
                  <a:schemeClr val="tx1"/>
                </a:solidFill>
                <a:latin typeface="Arial" pitchFamily="34" charset="0"/>
                <a:cs typeface="Arial" pitchFamily="34" charset="0"/>
              </a:rPr>
              <a:t> to </a:t>
            </a:r>
            <a:r>
              <a:rPr lang="cs-CZ" sz="1800" b="1" dirty="0" err="1">
                <a:solidFill>
                  <a:schemeClr val="tx1"/>
                </a:solidFill>
                <a:latin typeface="Arial" pitchFamily="34" charset="0"/>
                <a:cs typeface="Arial" pitchFamily="34" charset="0"/>
              </a:rPr>
              <a:t>Art</a:t>
            </a:r>
            <a:r>
              <a:rPr lang="cs-CZ" sz="1800" b="1" dirty="0">
                <a:solidFill>
                  <a:schemeClr val="tx1"/>
                </a:solidFill>
                <a:latin typeface="Arial" pitchFamily="34" charset="0"/>
                <a:cs typeface="Arial" pitchFamily="34" charset="0"/>
              </a:rPr>
              <a:t>. 55 </a:t>
            </a:r>
            <a:r>
              <a:rPr lang="cs-CZ" sz="1800" b="1" dirty="0" err="1">
                <a:solidFill>
                  <a:schemeClr val="tx1"/>
                </a:solidFill>
                <a:latin typeface="Arial" pitchFamily="34" charset="0"/>
                <a:cs typeface="Arial" pitchFamily="34" charset="0"/>
              </a:rPr>
              <a:t>of</a:t>
            </a:r>
            <a:r>
              <a:rPr lang="cs-CZ" sz="1800" b="1" dirty="0">
                <a:solidFill>
                  <a:schemeClr val="tx1"/>
                </a:solidFill>
                <a:latin typeface="Arial" pitchFamily="34" charset="0"/>
                <a:cs typeface="Arial" pitchFamily="34" charset="0"/>
              </a:rPr>
              <a:t> </a:t>
            </a:r>
            <a:r>
              <a:rPr lang="cs-CZ" sz="1800" b="1" dirty="0" err="1">
                <a:solidFill>
                  <a:schemeClr val="tx1"/>
                </a:solidFill>
                <a:latin typeface="Arial" pitchFamily="34" charset="0"/>
                <a:cs typeface="Arial" pitchFamily="34" charset="0"/>
              </a:rPr>
              <a:t>the</a:t>
            </a:r>
            <a:r>
              <a:rPr lang="cs-CZ" sz="1800" b="1" dirty="0">
                <a:solidFill>
                  <a:schemeClr val="tx1"/>
                </a:solidFill>
                <a:latin typeface="Arial" pitchFamily="34" charset="0"/>
                <a:cs typeface="Arial" pitchFamily="34" charset="0"/>
              </a:rPr>
              <a:t> CPR:</a:t>
            </a:r>
          </a:p>
          <a:p>
            <a:pPr marL="0" indent="0">
              <a:buNone/>
            </a:pPr>
            <a:r>
              <a:rPr lang="en-US" sz="1800" dirty="0">
                <a:solidFill>
                  <a:schemeClr val="tx1"/>
                </a:solidFill>
                <a:latin typeface="Arial" pitchFamily="34" charset="0"/>
                <a:cs typeface="Arial" pitchFamily="34" charset="0"/>
              </a:rPr>
              <a:t>Member States shall ensure that the bodies notified by them participate in the work of that group, directly or by means of designated representatives, or shall ensure that the representatives of notified bodies are informed thereof.</a:t>
            </a:r>
            <a:endParaRPr lang="cs-CZ" sz="1800" dirty="0">
              <a:solidFill>
                <a:schemeClr val="tx1"/>
              </a:solidFill>
              <a:latin typeface="Arial" pitchFamily="34" charset="0"/>
              <a:cs typeface="Arial" pitchFamily="34" charset="0"/>
            </a:endParaRPr>
          </a:p>
          <a:p>
            <a:pPr marL="0" indent="0">
              <a:buNone/>
            </a:pPr>
            <a:endParaRPr lang="cs-CZ" sz="1800" dirty="0">
              <a:solidFill>
                <a:schemeClr val="tx1"/>
              </a:solidFill>
              <a:latin typeface="Arial" pitchFamily="34" charset="0"/>
              <a:cs typeface="Arial" pitchFamily="34" charset="0"/>
            </a:endParaRPr>
          </a:p>
          <a:p>
            <a:pPr marL="0" indent="0">
              <a:buNone/>
            </a:pPr>
            <a:r>
              <a:rPr lang="cs-CZ" sz="1800" dirty="0" err="1">
                <a:solidFill>
                  <a:schemeClr val="tx1"/>
                </a:solidFill>
                <a:latin typeface="Arial" pitchFamily="34" charset="0"/>
                <a:cs typeface="Arial" pitchFamily="34" charset="0"/>
              </a:rPr>
              <a:t>The</a:t>
            </a:r>
            <a:r>
              <a:rPr lang="cs-CZ" sz="1800" dirty="0">
                <a:solidFill>
                  <a:schemeClr val="tx1"/>
                </a:solidFill>
                <a:latin typeface="Arial" pitchFamily="34" charset="0"/>
                <a:cs typeface="Arial" pitchFamily="34" charset="0"/>
              </a:rPr>
              <a:t> Office </a:t>
            </a:r>
            <a:r>
              <a:rPr lang="cs-CZ" sz="1800" dirty="0" err="1">
                <a:solidFill>
                  <a:schemeClr val="tx1"/>
                </a:solidFill>
                <a:latin typeface="Arial" pitchFamily="34" charset="0"/>
                <a:cs typeface="Arial" pitchFamily="34" charset="0"/>
              </a:rPr>
              <a:t>authorized</a:t>
            </a:r>
            <a:r>
              <a:rPr lang="cs-CZ" sz="1800" dirty="0">
                <a:solidFill>
                  <a:schemeClr val="tx1"/>
                </a:solidFill>
                <a:latin typeface="Arial" pitchFamily="34" charset="0"/>
                <a:cs typeface="Arial" pitchFamily="34" charset="0"/>
              </a:rPr>
              <a:t> a </a:t>
            </a:r>
            <a:r>
              <a:rPr lang="en-US" sz="1800" dirty="0">
                <a:solidFill>
                  <a:schemeClr val="tx1"/>
                </a:solidFill>
                <a:latin typeface="Arial" pitchFamily="34" charset="0"/>
                <a:cs typeface="Arial" pitchFamily="34" charset="0"/>
              </a:rPr>
              <a:t>Technical and Test Institute for Construction Prague (Authorized Body 204, Notified Body 1020, Technical Assessment Body) to perform coordination activity of authorized bodies / notified bodies / technical assessment bodies in assessing the conformity of construction products</a:t>
            </a:r>
            <a:r>
              <a:rPr lang="cs-CZ" sz="1800" dirty="0">
                <a:solidFill>
                  <a:schemeClr val="tx1"/>
                </a:solidFill>
                <a:latin typeface="Arial" pitchFamily="34" charset="0"/>
                <a:cs typeface="Arial" pitchFamily="34" charset="0"/>
              </a:rPr>
              <a:t>. </a:t>
            </a:r>
            <a:r>
              <a:rPr lang="cs-CZ" sz="1800" dirty="0" err="1">
                <a:solidFill>
                  <a:schemeClr val="tx1"/>
                </a:solidFill>
                <a:latin typeface="Arial" pitchFamily="34" charset="0"/>
                <a:cs typeface="Arial" pitchFamily="34" charset="0"/>
              </a:rPr>
              <a:t>This</a:t>
            </a:r>
            <a:r>
              <a:rPr lang="cs-CZ" sz="1800" dirty="0">
                <a:solidFill>
                  <a:schemeClr val="tx1"/>
                </a:solidFill>
                <a:latin typeface="Arial" pitchFamily="34" charset="0"/>
                <a:cs typeface="Arial" pitchFamily="34" charset="0"/>
              </a:rPr>
              <a:t> </a:t>
            </a:r>
            <a:r>
              <a:rPr lang="cs-CZ" sz="1800" dirty="0" err="1">
                <a:solidFill>
                  <a:schemeClr val="tx1"/>
                </a:solidFill>
                <a:latin typeface="Arial" pitchFamily="34" charset="0"/>
                <a:cs typeface="Arial" pitchFamily="34" charset="0"/>
              </a:rPr>
              <a:t>coordination</a:t>
            </a:r>
            <a:r>
              <a:rPr lang="cs-CZ" sz="1800" dirty="0">
                <a:solidFill>
                  <a:schemeClr val="tx1"/>
                </a:solidFill>
                <a:latin typeface="Arial" pitchFamily="34" charset="0"/>
                <a:cs typeface="Arial" pitchFamily="34" charset="0"/>
              </a:rPr>
              <a:t> role </a:t>
            </a:r>
            <a:r>
              <a:rPr lang="cs-CZ" sz="1800" dirty="0" err="1">
                <a:solidFill>
                  <a:schemeClr val="tx1"/>
                </a:solidFill>
                <a:latin typeface="Arial" pitchFamily="34" charset="0"/>
                <a:cs typeface="Arial" pitchFamily="34" charset="0"/>
              </a:rPr>
              <a:t>is</a:t>
            </a:r>
            <a:r>
              <a:rPr lang="cs-CZ" sz="1800" dirty="0">
                <a:solidFill>
                  <a:schemeClr val="tx1"/>
                </a:solidFill>
                <a:latin typeface="Arial" pitchFamily="34" charset="0"/>
                <a:cs typeface="Arial" pitchFamily="34" charset="0"/>
              </a:rPr>
              <a:t> </a:t>
            </a:r>
            <a:r>
              <a:rPr lang="cs-CZ" sz="1800" dirty="0" err="1">
                <a:solidFill>
                  <a:schemeClr val="tx1"/>
                </a:solidFill>
                <a:latin typeface="Arial" pitchFamily="34" charset="0"/>
                <a:cs typeface="Arial" pitchFamily="34" charset="0"/>
              </a:rPr>
              <a:t>supported</a:t>
            </a:r>
            <a:r>
              <a:rPr lang="cs-CZ" sz="1800" dirty="0">
                <a:solidFill>
                  <a:schemeClr val="tx1"/>
                </a:solidFill>
                <a:latin typeface="Arial" pitchFamily="34" charset="0"/>
                <a:cs typeface="Arial" pitchFamily="34" charset="0"/>
              </a:rPr>
              <a:t> </a:t>
            </a:r>
            <a:r>
              <a:rPr lang="cs-CZ" sz="1800" dirty="0" err="1">
                <a:solidFill>
                  <a:schemeClr val="tx1"/>
                </a:solidFill>
                <a:latin typeface="Arial" pitchFamily="34" charset="0"/>
                <a:cs typeface="Arial" pitchFamily="34" charset="0"/>
              </a:rPr>
              <a:t>financially</a:t>
            </a:r>
            <a:r>
              <a:rPr lang="cs-CZ" sz="1800" dirty="0">
                <a:solidFill>
                  <a:schemeClr val="tx1"/>
                </a:solidFill>
                <a:latin typeface="Arial" pitchFamily="34" charset="0"/>
                <a:cs typeface="Arial" pitchFamily="34" charset="0"/>
              </a:rPr>
              <a:t> by </a:t>
            </a:r>
            <a:r>
              <a:rPr lang="cs-CZ" sz="1800" dirty="0" err="1">
                <a:solidFill>
                  <a:schemeClr val="tx1"/>
                </a:solidFill>
                <a:latin typeface="Arial" pitchFamily="34" charset="0"/>
                <a:cs typeface="Arial" pitchFamily="34" charset="0"/>
              </a:rPr>
              <a:t>the</a:t>
            </a:r>
            <a:r>
              <a:rPr lang="cs-CZ" sz="1800" dirty="0">
                <a:solidFill>
                  <a:schemeClr val="tx1"/>
                </a:solidFill>
                <a:latin typeface="Arial" pitchFamily="34" charset="0"/>
                <a:cs typeface="Arial" pitchFamily="34" charset="0"/>
              </a:rPr>
              <a:t> Office on </a:t>
            </a:r>
            <a:r>
              <a:rPr lang="cs-CZ" sz="1800" dirty="0" err="1">
                <a:solidFill>
                  <a:schemeClr val="tx1"/>
                </a:solidFill>
                <a:latin typeface="Arial" pitchFamily="34" charset="0"/>
                <a:cs typeface="Arial" pitchFamily="34" charset="0"/>
              </a:rPr>
              <a:t>annual</a:t>
            </a:r>
            <a:r>
              <a:rPr lang="cs-CZ" sz="1800" dirty="0">
                <a:solidFill>
                  <a:schemeClr val="tx1"/>
                </a:solidFill>
                <a:latin typeface="Arial" pitchFamily="34" charset="0"/>
                <a:cs typeface="Arial" pitchFamily="34" charset="0"/>
              </a:rPr>
              <a:t> basis </a:t>
            </a:r>
            <a:r>
              <a:rPr lang="cs-CZ" sz="1800" dirty="0" err="1">
                <a:solidFill>
                  <a:schemeClr val="tx1"/>
                </a:solidFill>
                <a:latin typeface="Arial" pitchFamily="34" charset="0"/>
                <a:cs typeface="Arial" pitchFamily="34" charset="0"/>
              </a:rPr>
              <a:t>and</a:t>
            </a:r>
            <a:r>
              <a:rPr lang="cs-CZ" sz="1800" dirty="0">
                <a:solidFill>
                  <a:schemeClr val="tx1"/>
                </a:solidFill>
                <a:latin typeface="Arial" pitchFamily="34" charset="0"/>
                <a:cs typeface="Arial" pitchFamily="34" charset="0"/>
              </a:rPr>
              <a:t> a </a:t>
            </a:r>
            <a:r>
              <a:rPr lang="cs-CZ" sz="1800" dirty="0" err="1">
                <a:solidFill>
                  <a:schemeClr val="tx1"/>
                </a:solidFill>
                <a:latin typeface="Arial" pitchFamily="34" charset="0"/>
                <a:cs typeface="Arial" pitchFamily="34" charset="0"/>
              </a:rPr>
              <a:t>representative</a:t>
            </a:r>
            <a:r>
              <a:rPr lang="cs-CZ" sz="1800" dirty="0">
                <a:solidFill>
                  <a:schemeClr val="tx1"/>
                </a:solidFill>
                <a:latin typeface="Arial" pitchFamily="34" charset="0"/>
                <a:cs typeface="Arial" pitchFamily="34" charset="0"/>
              </a:rPr>
              <a:t> </a:t>
            </a:r>
            <a:r>
              <a:rPr lang="cs-CZ" sz="1800" dirty="0" err="1">
                <a:solidFill>
                  <a:schemeClr val="tx1"/>
                </a:solidFill>
                <a:latin typeface="Arial" pitchFamily="34" charset="0"/>
                <a:cs typeface="Arial" pitchFamily="34" charset="0"/>
              </a:rPr>
              <a:t>of</a:t>
            </a:r>
            <a:r>
              <a:rPr lang="cs-CZ" sz="1800" dirty="0">
                <a:solidFill>
                  <a:schemeClr val="tx1"/>
                </a:solidFill>
                <a:latin typeface="Arial" pitchFamily="34" charset="0"/>
                <a:cs typeface="Arial" pitchFamily="34" charset="0"/>
              </a:rPr>
              <a:t> </a:t>
            </a:r>
            <a:r>
              <a:rPr lang="cs-CZ" sz="1800" dirty="0" err="1">
                <a:solidFill>
                  <a:schemeClr val="tx1"/>
                </a:solidFill>
                <a:latin typeface="Arial" pitchFamily="34" charset="0"/>
                <a:cs typeface="Arial" pitchFamily="34" charset="0"/>
              </a:rPr>
              <a:t>Testing</a:t>
            </a:r>
            <a:r>
              <a:rPr lang="cs-CZ" sz="1800" dirty="0">
                <a:solidFill>
                  <a:schemeClr val="tx1"/>
                </a:solidFill>
                <a:latin typeface="Arial" pitchFamily="34" charset="0"/>
                <a:cs typeface="Arial" pitchFamily="34" charset="0"/>
              </a:rPr>
              <a:t> Department </a:t>
            </a:r>
            <a:r>
              <a:rPr lang="cs-CZ" sz="1800" dirty="0" err="1">
                <a:solidFill>
                  <a:schemeClr val="tx1"/>
                </a:solidFill>
                <a:latin typeface="Arial" pitchFamily="34" charset="0"/>
                <a:cs typeface="Arial" pitchFamily="34" charset="0"/>
              </a:rPr>
              <a:t>contributes</a:t>
            </a:r>
            <a:r>
              <a:rPr lang="cs-CZ" sz="1800" dirty="0">
                <a:solidFill>
                  <a:schemeClr val="tx1"/>
                </a:solidFill>
                <a:latin typeface="Arial" pitchFamily="34" charset="0"/>
                <a:cs typeface="Arial" pitchFamily="34" charset="0"/>
              </a:rPr>
              <a:t> to </a:t>
            </a:r>
            <a:r>
              <a:rPr lang="cs-CZ" sz="1800" dirty="0" err="1">
                <a:solidFill>
                  <a:schemeClr val="tx1"/>
                </a:solidFill>
                <a:latin typeface="Arial" pitchFamily="34" charset="0"/>
                <a:cs typeface="Arial" pitchFamily="34" charset="0"/>
              </a:rPr>
              <a:t>its</a:t>
            </a:r>
            <a:r>
              <a:rPr lang="cs-CZ" sz="1800" dirty="0">
                <a:solidFill>
                  <a:schemeClr val="tx1"/>
                </a:solidFill>
                <a:latin typeface="Arial" pitchFamily="34" charset="0"/>
                <a:cs typeface="Arial" pitchFamily="34" charset="0"/>
              </a:rPr>
              <a:t> </a:t>
            </a:r>
            <a:r>
              <a:rPr lang="cs-CZ" sz="1800" dirty="0" err="1">
                <a:solidFill>
                  <a:schemeClr val="tx1"/>
                </a:solidFill>
                <a:latin typeface="Arial" pitchFamily="34" charset="0"/>
                <a:cs typeface="Arial" pitchFamily="34" charset="0"/>
              </a:rPr>
              <a:t>work</a:t>
            </a:r>
            <a:r>
              <a:rPr lang="cs-CZ" sz="1800" dirty="0">
                <a:solidFill>
                  <a:schemeClr val="tx1"/>
                </a:solidFill>
                <a:latin typeface="Arial" pitchFamily="34" charset="0"/>
                <a:cs typeface="Arial" pitchFamily="34" charset="0"/>
              </a:rPr>
              <a:t>.</a:t>
            </a:r>
          </a:p>
        </p:txBody>
      </p:sp>
      <p:sp>
        <p:nvSpPr>
          <p:cNvPr id="2" name="Zástupný symbol pro zápatí 1"/>
          <p:cNvSpPr>
            <a:spLocks noGrp="1"/>
          </p:cNvSpPr>
          <p:nvPr>
            <p:ph type="ftr" sz="quarter" idx="11"/>
          </p:nvPr>
        </p:nvSpPr>
        <p:spPr/>
        <p:txBody>
          <a:bodyPr/>
          <a:lstStyle/>
          <a:p>
            <a:pPr>
              <a:defRPr/>
            </a:pPr>
            <a:r>
              <a:rPr lang="cs-CZ" dirty="0" smtClean="0"/>
              <a:t>Václava Holušová</a:t>
            </a:r>
            <a:endParaRPr lang="cs-CZ" dirty="0"/>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147" name="Nadpis 4"/>
          <p:cNvSpPr>
            <a:spLocks noGrp="1"/>
          </p:cNvSpPr>
          <p:nvPr>
            <p:ph type="title"/>
          </p:nvPr>
        </p:nvSpPr>
        <p:spPr bwMode="auto">
          <a:xfrm>
            <a:off x="457200" y="0"/>
            <a:ext cx="8229600" cy="1124744"/>
          </a:xfrm>
          <a:noFill/>
          <a:ln>
            <a:miter lim="800000"/>
            <a:headEnd/>
            <a:tailEnd/>
          </a:ln>
        </p:spPr>
        <p:txBody>
          <a:bodyPr vert="horz" wrap="square" lIns="91440" tIns="45720" rIns="91440" bIns="45720" numCol="1" anchorCtr="0" compatLnSpc="1">
            <a:prstTxWarp prst="textNoShape">
              <a:avLst/>
            </a:prstTxWarp>
          </a:bodyPr>
          <a:lstStyle/>
          <a:p>
            <a:pPr eaLnBrk="1" hangingPunct="1"/>
            <a:r>
              <a:rPr lang="cs-CZ" sz="2800" b="1" dirty="0" err="1" smtClean="0">
                <a:latin typeface="Arial" pitchFamily="34" charset="0"/>
                <a:cs typeface="Arial" pitchFamily="34" charset="0"/>
              </a:rPr>
              <a:t>Coordination</a:t>
            </a:r>
            <a:r>
              <a:rPr lang="cs-CZ" sz="2800" b="1" dirty="0" smtClean="0">
                <a:latin typeface="Arial" pitchFamily="34" charset="0"/>
                <a:cs typeface="Arial" pitchFamily="34" charset="0"/>
              </a:rPr>
              <a:t> </a:t>
            </a:r>
            <a:r>
              <a:rPr lang="cs-CZ" sz="2800" b="1" dirty="0" err="1" smtClean="0">
                <a:latin typeface="Arial" pitchFamily="34" charset="0"/>
                <a:cs typeface="Arial" pitchFamily="34" charset="0"/>
              </a:rPr>
              <a:t>of</a:t>
            </a:r>
            <a:r>
              <a:rPr lang="cs-CZ" sz="2800" b="1" dirty="0" smtClean="0">
                <a:latin typeface="Arial" pitchFamily="34" charset="0"/>
                <a:cs typeface="Arial" pitchFamily="34" charset="0"/>
              </a:rPr>
              <a:t> </a:t>
            </a:r>
            <a:r>
              <a:rPr lang="cs-CZ" sz="2800" b="1" dirty="0" err="1" smtClean="0">
                <a:latin typeface="Arial" pitchFamily="34" charset="0"/>
                <a:cs typeface="Arial" pitchFamily="34" charset="0"/>
              </a:rPr>
              <a:t>NBs</a:t>
            </a:r>
            <a:r>
              <a:rPr lang="cs-CZ" sz="2800" b="1" dirty="0" smtClean="0">
                <a:latin typeface="Arial" pitchFamily="34" charset="0"/>
                <a:cs typeface="Arial" pitchFamily="34" charset="0"/>
              </a:rPr>
              <a:t> 2/2</a:t>
            </a:r>
            <a:endParaRPr lang="cs-CZ" b="1" dirty="0" smtClean="0">
              <a:latin typeface="Arial" pitchFamily="34" charset="0"/>
              <a:cs typeface="Arial" pitchFamily="34" charset="0"/>
            </a:endParaRPr>
          </a:p>
        </p:txBody>
      </p:sp>
      <p:sp>
        <p:nvSpPr>
          <p:cNvPr id="6148" name="Zástupný symbol pro obsah 5"/>
          <p:cNvSpPr>
            <a:spLocks noGrp="1"/>
          </p:cNvSpPr>
          <p:nvPr>
            <p:ph idx="1"/>
          </p:nvPr>
        </p:nvSpPr>
        <p:spPr bwMode="auto">
          <a:noFill/>
          <a:ln>
            <a:miter lim="800000"/>
            <a:headEnd/>
            <a:tailEnd/>
          </a:ln>
        </p:spPr>
        <p:txBody>
          <a:bodyPr vert="horz" wrap="square" lIns="91440" tIns="45720" rIns="91440" bIns="45720" numCol="1" anchor="t" anchorCtr="0" compatLnSpc="1">
            <a:prstTxWarp prst="textNoShape">
              <a:avLst/>
            </a:prstTxWarp>
            <a:normAutofit lnSpcReduction="10000"/>
          </a:bodyPr>
          <a:lstStyle/>
          <a:p>
            <a:pPr>
              <a:buNone/>
            </a:pPr>
            <a:r>
              <a:rPr lang="cs-CZ" sz="1800" dirty="0" err="1" smtClean="0">
                <a:solidFill>
                  <a:schemeClr val="tx1"/>
                </a:solidFill>
                <a:latin typeface="Arial" pitchFamily="34" charset="0"/>
                <a:cs typeface="Arial" pitchFamily="34" charset="0"/>
              </a:rPr>
              <a:t>This</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activity</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includes</a:t>
            </a:r>
            <a:r>
              <a:rPr lang="en-US" sz="1800" dirty="0" smtClean="0">
                <a:solidFill>
                  <a:schemeClr val="tx1"/>
                </a:solidFill>
                <a:latin typeface="Arial" pitchFamily="34" charset="0"/>
                <a:cs typeface="Arial" pitchFamily="34" charset="0"/>
              </a:rPr>
              <a:t>,</a:t>
            </a:r>
            <a:r>
              <a:rPr lang="cs-CZ" sz="1800" dirty="0" smtClean="0">
                <a:solidFill>
                  <a:schemeClr val="tx1"/>
                </a:solidFill>
                <a:latin typeface="Arial" pitchFamily="34" charset="0"/>
                <a:cs typeface="Arial" pitchFamily="34" charset="0"/>
              </a:rPr>
              <a:t> </a:t>
            </a:r>
            <a:r>
              <a:rPr lang="en-US" sz="1800" dirty="0" smtClean="0">
                <a:solidFill>
                  <a:schemeClr val="tx1"/>
                </a:solidFill>
                <a:latin typeface="Arial" pitchFamily="34" charset="0"/>
                <a:cs typeface="Arial" pitchFamily="34" charset="0"/>
              </a:rPr>
              <a:t>in particular:</a:t>
            </a:r>
          </a:p>
          <a:p>
            <a:pPr>
              <a:spcBef>
                <a:spcPts val="0"/>
              </a:spcBef>
            </a:pPr>
            <a:r>
              <a:rPr lang="en-US" sz="1800" dirty="0" smtClean="0">
                <a:solidFill>
                  <a:schemeClr val="tx1"/>
                </a:solidFill>
                <a:latin typeface="Arial" pitchFamily="34" charset="0"/>
                <a:cs typeface="Arial" pitchFamily="34" charset="0"/>
              </a:rPr>
              <a:t>establishment of the Coordination Office Committee, which is an advisory body of the Czech Office for Standards, Metrology and Testing and of the Coordination Office;</a:t>
            </a:r>
          </a:p>
          <a:p>
            <a:pPr>
              <a:spcBef>
                <a:spcPts val="0"/>
              </a:spcBef>
            </a:pPr>
            <a:r>
              <a:rPr lang="en-US" sz="1800" dirty="0" smtClean="0">
                <a:solidFill>
                  <a:schemeClr val="tx1"/>
                </a:solidFill>
                <a:latin typeface="Arial" pitchFamily="34" charset="0"/>
                <a:cs typeface="Arial" pitchFamily="34" charset="0"/>
              </a:rPr>
              <a:t>ensuring the information communication between working groups, Czech Trade Inspection Authority and representatives of the business sector;</a:t>
            </a:r>
          </a:p>
          <a:p>
            <a:pPr>
              <a:spcBef>
                <a:spcPts val="0"/>
              </a:spcBef>
            </a:pPr>
            <a:r>
              <a:rPr lang="en-US" sz="1800" dirty="0" smtClean="0">
                <a:solidFill>
                  <a:schemeClr val="tx1"/>
                </a:solidFill>
                <a:latin typeface="Arial" pitchFamily="34" charset="0"/>
                <a:cs typeface="Arial" pitchFamily="34" charset="0"/>
              </a:rPr>
              <a:t>ensuring the creation and updating of technical guidelines for conformity assessment under Government Regulation No. 163/2002 Coll., as amended, in working groups of the authorized body;</a:t>
            </a:r>
          </a:p>
          <a:p>
            <a:pPr>
              <a:spcBef>
                <a:spcPts val="0"/>
              </a:spcBef>
            </a:pPr>
            <a:r>
              <a:rPr lang="en-US" sz="1800" dirty="0" smtClean="0">
                <a:solidFill>
                  <a:schemeClr val="tx1"/>
                </a:solidFill>
                <a:latin typeface="Arial" pitchFamily="34" charset="0"/>
                <a:cs typeface="Arial" pitchFamily="34" charset="0"/>
              </a:rPr>
              <a:t>ensuring the coordination procedure of notified bodies in accordance with the CPR;</a:t>
            </a:r>
          </a:p>
          <a:p>
            <a:pPr>
              <a:spcBef>
                <a:spcPts val="0"/>
              </a:spcBef>
            </a:pPr>
            <a:r>
              <a:rPr lang="en-US" sz="1800" dirty="0" smtClean="0">
                <a:solidFill>
                  <a:schemeClr val="tx1"/>
                </a:solidFill>
                <a:latin typeface="Arial" pitchFamily="34" charset="0"/>
                <a:cs typeface="Arial" pitchFamily="34" charset="0"/>
              </a:rPr>
              <a:t>ensuring the activity of the Coordination Office as mirror activity to the Advisory Group of Notified Bodies for the CPR (AG NB);</a:t>
            </a:r>
          </a:p>
          <a:p>
            <a:pPr>
              <a:spcBef>
                <a:spcPts val="0"/>
              </a:spcBef>
            </a:pPr>
            <a:r>
              <a:rPr lang="en-US" sz="1800" dirty="0" smtClean="0">
                <a:solidFill>
                  <a:schemeClr val="tx1"/>
                </a:solidFill>
                <a:latin typeface="Arial" pitchFamily="34" charset="0"/>
                <a:cs typeface="Arial" pitchFamily="34" charset="0"/>
              </a:rPr>
              <a:t>transferring information from European institutions to Czech authorized bodies / notified bodies, organizing the participation of specialists in sector working groups of notified bodies and EOTA working groups;</a:t>
            </a:r>
          </a:p>
          <a:p>
            <a:pPr>
              <a:spcBef>
                <a:spcPts val="0"/>
              </a:spcBef>
            </a:pPr>
            <a:r>
              <a:rPr lang="en-US" sz="1800" dirty="0" smtClean="0">
                <a:solidFill>
                  <a:schemeClr val="tx1"/>
                </a:solidFill>
                <a:latin typeface="Arial" pitchFamily="34" charset="0"/>
                <a:cs typeface="Arial" pitchFamily="34" charset="0"/>
              </a:rPr>
              <a:t>preparation and distribution of methodological materials.</a:t>
            </a:r>
          </a:p>
          <a:p>
            <a:pPr>
              <a:buNone/>
            </a:pPr>
            <a:endParaRPr lang="cs-CZ" sz="1600" dirty="0" smtClean="0"/>
          </a:p>
        </p:txBody>
      </p:sp>
      <p:sp>
        <p:nvSpPr>
          <p:cNvPr id="2" name="Zástupný symbol pro zápatí 1"/>
          <p:cNvSpPr>
            <a:spLocks noGrp="1"/>
          </p:cNvSpPr>
          <p:nvPr>
            <p:ph type="ftr" sz="quarter" idx="11"/>
          </p:nvPr>
        </p:nvSpPr>
        <p:spPr/>
        <p:txBody>
          <a:bodyPr/>
          <a:lstStyle/>
          <a:p>
            <a:pPr>
              <a:defRPr/>
            </a:pPr>
            <a:r>
              <a:rPr lang="cs-CZ" dirty="0" smtClean="0"/>
              <a:t>Václava Holušová</a:t>
            </a:r>
            <a:endParaRPr lang="cs-CZ" dirty="0"/>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147" name="Nadpis 4"/>
          <p:cNvSpPr>
            <a:spLocks noGrp="1"/>
          </p:cNvSpPr>
          <p:nvPr>
            <p:ph type="title"/>
          </p:nvPr>
        </p:nvSpPr>
        <p:spPr bwMode="auto">
          <a:xfrm>
            <a:off x="457200" y="0"/>
            <a:ext cx="8229600" cy="1052736"/>
          </a:xfrm>
          <a:noFill/>
          <a:ln>
            <a:miter lim="800000"/>
            <a:headEnd/>
            <a:tailEnd/>
          </a:ln>
        </p:spPr>
        <p:txBody>
          <a:bodyPr vert="horz" wrap="square" lIns="91440" tIns="45720" rIns="91440" bIns="45720" numCol="1" anchorCtr="0" compatLnSpc="1">
            <a:prstTxWarp prst="textNoShape">
              <a:avLst/>
            </a:prstTxWarp>
          </a:bodyPr>
          <a:lstStyle/>
          <a:p>
            <a:pPr eaLnBrk="1" hangingPunct="1"/>
            <a:r>
              <a:rPr lang="cs-CZ" sz="2800" b="1" dirty="0" err="1" smtClean="0">
                <a:latin typeface="Arial" pitchFamily="34" charset="0"/>
                <a:cs typeface="Arial" pitchFamily="34" charset="0"/>
              </a:rPr>
              <a:t>Accreditation</a:t>
            </a:r>
            <a:r>
              <a:rPr lang="cs-CZ" sz="2800" b="1" dirty="0" smtClean="0">
                <a:latin typeface="Arial" pitchFamily="34" charset="0"/>
                <a:cs typeface="Arial" pitchFamily="34" charset="0"/>
              </a:rPr>
              <a:t> – </a:t>
            </a:r>
            <a:r>
              <a:rPr lang="cs-CZ" sz="2800" dirty="0" smtClean="0">
                <a:latin typeface="Arial" pitchFamily="34" charset="0"/>
                <a:cs typeface="Arial" pitchFamily="34" charset="0"/>
              </a:rPr>
              <a:t>part 1</a:t>
            </a:r>
            <a:endParaRPr lang="cs-CZ" dirty="0" smtClean="0">
              <a:latin typeface="Arial" pitchFamily="34" charset="0"/>
              <a:cs typeface="Arial" pitchFamily="34" charset="0"/>
            </a:endParaRPr>
          </a:p>
        </p:txBody>
      </p:sp>
      <p:sp>
        <p:nvSpPr>
          <p:cNvPr id="6148" name="Zástupný symbol pro obsah 5"/>
          <p:cNvSpPr>
            <a:spLocks noGrp="1"/>
          </p:cNvSpPr>
          <p:nvPr>
            <p:ph idx="1"/>
          </p:nvPr>
        </p:nvSpPr>
        <p:spPr bwMode="auto">
          <a:noFill/>
          <a:ln>
            <a:miter lim="800000"/>
            <a:headEnd/>
            <a:tailEnd/>
          </a:ln>
        </p:spPr>
        <p:txBody>
          <a:bodyPr vert="horz" wrap="square" lIns="91440" tIns="45720" rIns="91440" bIns="45720" numCol="1" anchor="t" anchorCtr="0" compatLnSpc="1">
            <a:prstTxWarp prst="textNoShape">
              <a:avLst/>
            </a:prstTxWarp>
            <a:normAutofit lnSpcReduction="10000"/>
          </a:bodyPr>
          <a:lstStyle/>
          <a:p>
            <a:pPr marL="0" indent="0">
              <a:buNone/>
            </a:pPr>
            <a:r>
              <a:rPr lang="cs-CZ" sz="1800" dirty="0" err="1">
                <a:solidFill>
                  <a:schemeClr val="tx1"/>
                </a:solidFill>
                <a:latin typeface="Arial" pitchFamily="34" charset="0"/>
                <a:cs typeface="Arial" pitchFamily="34" charset="0"/>
              </a:rPr>
              <a:t>All</a:t>
            </a:r>
            <a:r>
              <a:rPr lang="cs-CZ" sz="1800" dirty="0">
                <a:solidFill>
                  <a:schemeClr val="tx1"/>
                </a:solidFill>
                <a:latin typeface="Arial" pitchFamily="34" charset="0"/>
                <a:cs typeface="Arial" pitchFamily="34" charset="0"/>
              </a:rPr>
              <a:t> </a:t>
            </a:r>
            <a:r>
              <a:rPr lang="cs-CZ" sz="1800" dirty="0" err="1">
                <a:solidFill>
                  <a:schemeClr val="tx1"/>
                </a:solidFill>
                <a:latin typeface="Arial" pitchFamily="34" charset="0"/>
                <a:cs typeface="Arial" pitchFamily="34" charset="0"/>
              </a:rPr>
              <a:t>Czech</a:t>
            </a:r>
            <a:r>
              <a:rPr lang="cs-CZ" sz="1800" dirty="0">
                <a:solidFill>
                  <a:schemeClr val="tx1"/>
                </a:solidFill>
                <a:latin typeface="Arial" pitchFamily="34" charset="0"/>
                <a:cs typeface="Arial" pitchFamily="34" charset="0"/>
              </a:rPr>
              <a:t> </a:t>
            </a:r>
            <a:r>
              <a:rPr lang="cs-CZ" sz="1800" dirty="0" err="1">
                <a:solidFill>
                  <a:schemeClr val="tx1"/>
                </a:solidFill>
                <a:latin typeface="Arial" pitchFamily="34" charset="0"/>
                <a:cs typeface="Arial" pitchFamily="34" charset="0"/>
              </a:rPr>
              <a:t>NBs</a:t>
            </a:r>
            <a:r>
              <a:rPr lang="cs-CZ" sz="1800" dirty="0">
                <a:solidFill>
                  <a:schemeClr val="tx1"/>
                </a:solidFill>
                <a:latin typeface="Arial" pitchFamily="34" charset="0"/>
                <a:cs typeface="Arial" pitchFamily="34" charset="0"/>
              </a:rPr>
              <a:t> are </a:t>
            </a:r>
            <a:r>
              <a:rPr lang="cs-CZ" sz="1800" dirty="0" err="1">
                <a:solidFill>
                  <a:schemeClr val="tx1"/>
                </a:solidFill>
                <a:latin typeface="Arial" pitchFamily="34" charset="0"/>
                <a:cs typeface="Arial" pitchFamily="34" charset="0"/>
              </a:rPr>
              <a:t>accredited</a:t>
            </a:r>
            <a:r>
              <a:rPr lang="cs-CZ" sz="1800" dirty="0">
                <a:solidFill>
                  <a:schemeClr val="tx1"/>
                </a:solidFill>
                <a:latin typeface="Arial" pitchFamily="34" charset="0"/>
                <a:cs typeface="Arial" pitchFamily="34" charset="0"/>
              </a:rPr>
              <a:t>  by a </a:t>
            </a:r>
            <a:r>
              <a:rPr lang="cs-CZ" sz="1800" dirty="0" err="1">
                <a:solidFill>
                  <a:schemeClr val="tx1"/>
                </a:solidFill>
                <a:latin typeface="Arial" pitchFamily="34" charset="0"/>
                <a:cs typeface="Arial" pitchFamily="34" charset="0"/>
              </a:rPr>
              <a:t>National</a:t>
            </a:r>
            <a:r>
              <a:rPr lang="cs-CZ" sz="1800" dirty="0">
                <a:solidFill>
                  <a:schemeClr val="tx1"/>
                </a:solidFill>
                <a:latin typeface="Arial" pitchFamily="34" charset="0"/>
                <a:cs typeface="Arial" pitchFamily="34" charset="0"/>
              </a:rPr>
              <a:t> </a:t>
            </a:r>
            <a:r>
              <a:rPr lang="cs-CZ" sz="1800" dirty="0" err="1">
                <a:solidFill>
                  <a:schemeClr val="tx1"/>
                </a:solidFill>
                <a:latin typeface="Arial" pitchFamily="34" charset="0"/>
                <a:cs typeface="Arial" pitchFamily="34" charset="0"/>
              </a:rPr>
              <a:t>Accreditation</a:t>
            </a:r>
            <a:r>
              <a:rPr lang="cs-CZ" sz="1800" dirty="0">
                <a:solidFill>
                  <a:schemeClr val="tx1"/>
                </a:solidFill>
                <a:latin typeface="Arial" pitchFamily="34" charset="0"/>
                <a:cs typeface="Arial" pitchFamily="34" charset="0"/>
              </a:rPr>
              <a:t> Body – </a:t>
            </a:r>
            <a:endParaRPr lang="cs-CZ" sz="1800" dirty="0" smtClean="0">
              <a:solidFill>
                <a:schemeClr val="tx1"/>
              </a:solidFill>
              <a:latin typeface="Arial" pitchFamily="34" charset="0"/>
              <a:cs typeface="Arial" pitchFamily="34" charset="0"/>
            </a:endParaRPr>
          </a:p>
          <a:p>
            <a:pPr marL="0" indent="0">
              <a:buNone/>
            </a:pPr>
            <a:r>
              <a:rPr lang="cs-CZ" sz="1800" dirty="0" err="1" smtClean="0">
                <a:solidFill>
                  <a:schemeClr val="tx1"/>
                </a:solidFill>
                <a:latin typeface="Arial" pitchFamily="34" charset="0"/>
                <a:cs typeface="Arial" pitchFamily="34" charset="0"/>
                <a:hlinkClick r:id="rId2"/>
              </a:rPr>
              <a:t>Czech</a:t>
            </a:r>
            <a:r>
              <a:rPr lang="cs-CZ" sz="1800" dirty="0" smtClean="0">
                <a:solidFill>
                  <a:schemeClr val="tx1"/>
                </a:solidFill>
                <a:latin typeface="Arial" pitchFamily="34" charset="0"/>
                <a:cs typeface="Arial" pitchFamily="34" charset="0"/>
                <a:hlinkClick r:id="rId2"/>
              </a:rPr>
              <a:t> </a:t>
            </a:r>
            <a:r>
              <a:rPr lang="cs-CZ" sz="1800" dirty="0" err="1">
                <a:solidFill>
                  <a:schemeClr val="tx1"/>
                </a:solidFill>
                <a:latin typeface="Arial" pitchFamily="34" charset="0"/>
                <a:cs typeface="Arial" pitchFamily="34" charset="0"/>
                <a:hlinkClick r:id="rId2"/>
              </a:rPr>
              <a:t>Accreditation</a:t>
            </a:r>
            <a:r>
              <a:rPr lang="cs-CZ" sz="1800" dirty="0">
                <a:solidFill>
                  <a:schemeClr val="tx1"/>
                </a:solidFill>
                <a:latin typeface="Arial" pitchFamily="34" charset="0"/>
                <a:cs typeface="Arial" pitchFamily="34" charset="0"/>
                <a:hlinkClick r:id="rId2"/>
              </a:rPr>
              <a:t> Institute</a:t>
            </a:r>
            <a:r>
              <a:rPr lang="cs-CZ" sz="1800" dirty="0">
                <a:solidFill>
                  <a:schemeClr val="tx1"/>
                </a:solidFill>
                <a:latin typeface="Arial" pitchFamily="34" charset="0"/>
                <a:cs typeface="Arial" pitchFamily="34" charset="0"/>
              </a:rPr>
              <a:t> (Český institut pro akreditaci) </a:t>
            </a:r>
            <a:r>
              <a:rPr lang="cs-CZ" sz="1800" dirty="0" err="1" smtClean="0">
                <a:solidFill>
                  <a:schemeClr val="tx1"/>
                </a:solidFill>
                <a:latin typeface="Arial" pitchFamily="34" charset="0"/>
                <a:cs typeface="Arial" pitchFamily="34" charset="0"/>
              </a:rPr>
              <a:t>which</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declares</a:t>
            </a:r>
            <a:r>
              <a:rPr lang="cs-CZ" sz="1800" dirty="0" smtClean="0">
                <a:solidFill>
                  <a:schemeClr val="tx1"/>
                </a:solidFill>
                <a:latin typeface="Arial" pitchFamily="34" charset="0"/>
                <a:cs typeface="Arial" pitchFamily="34" charset="0"/>
              </a:rPr>
              <a:t> to </a:t>
            </a:r>
            <a:r>
              <a:rPr lang="cs-CZ" sz="1800" dirty="0" err="1" smtClean="0">
                <a:solidFill>
                  <a:schemeClr val="tx1"/>
                </a:solidFill>
                <a:latin typeface="Arial" pitchFamily="34" charset="0"/>
                <a:cs typeface="Arial" pitchFamily="34" charset="0"/>
              </a:rPr>
              <a:t>provide</a:t>
            </a:r>
            <a:r>
              <a:rPr lang="cs-CZ" sz="1800" dirty="0" smtClean="0">
                <a:solidFill>
                  <a:schemeClr val="tx1"/>
                </a:solidFill>
                <a:latin typeface="Arial" pitchFamily="34" charset="0"/>
                <a:cs typeface="Arial" pitchFamily="34" charset="0"/>
              </a:rPr>
              <a:t> </a:t>
            </a:r>
            <a:r>
              <a:rPr lang="cs-CZ" sz="1800" dirty="0" err="1">
                <a:solidFill>
                  <a:schemeClr val="tx1"/>
                </a:solidFill>
                <a:latin typeface="Arial" pitchFamily="34" charset="0"/>
                <a:cs typeface="Arial" pitchFamily="34" charset="0"/>
              </a:rPr>
              <a:t>unambiguous</a:t>
            </a:r>
            <a:r>
              <a:rPr lang="cs-CZ" sz="1800" dirty="0">
                <a:solidFill>
                  <a:schemeClr val="tx1"/>
                </a:solidFill>
                <a:latin typeface="Arial" pitchFamily="34" charset="0"/>
                <a:cs typeface="Arial" pitchFamily="34" charset="0"/>
              </a:rPr>
              <a:t>, </a:t>
            </a:r>
            <a:r>
              <a:rPr lang="cs-CZ" sz="1800" dirty="0" err="1">
                <a:solidFill>
                  <a:schemeClr val="tx1"/>
                </a:solidFill>
                <a:latin typeface="Arial" pitchFamily="34" charset="0"/>
                <a:cs typeface="Arial" pitchFamily="34" charset="0"/>
              </a:rPr>
              <a:t>objective</a:t>
            </a:r>
            <a:r>
              <a:rPr lang="cs-CZ" sz="1800" dirty="0">
                <a:solidFill>
                  <a:schemeClr val="tx1"/>
                </a:solidFill>
                <a:latin typeface="Arial" pitchFamily="34" charset="0"/>
                <a:cs typeface="Arial" pitchFamily="34" charset="0"/>
              </a:rPr>
              <a:t> </a:t>
            </a:r>
            <a:r>
              <a:rPr lang="cs-CZ" sz="1800" dirty="0" err="1">
                <a:solidFill>
                  <a:schemeClr val="tx1"/>
                </a:solidFill>
                <a:latin typeface="Arial" pitchFamily="34" charset="0"/>
                <a:cs typeface="Arial" pitchFamily="34" charset="0"/>
              </a:rPr>
              <a:t>and</a:t>
            </a:r>
            <a:r>
              <a:rPr lang="cs-CZ" sz="1800" dirty="0">
                <a:solidFill>
                  <a:schemeClr val="tx1"/>
                </a:solidFill>
                <a:latin typeface="Arial" pitchFamily="34" charset="0"/>
                <a:cs typeface="Arial" pitchFamily="34" charset="0"/>
              </a:rPr>
              <a:t> independent </a:t>
            </a:r>
            <a:r>
              <a:rPr lang="cs-CZ" sz="1800" dirty="0" err="1">
                <a:solidFill>
                  <a:schemeClr val="tx1"/>
                </a:solidFill>
                <a:latin typeface="Arial" pitchFamily="34" charset="0"/>
                <a:cs typeface="Arial" pitchFamily="34" charset="0"/>
              </a:rPr>
              <a:t>assessment</a:t>
            </a:r>
            <a:r>
              <a:rPr lang="cs-CZ" sz="1800" dirty="0">
                <a:solidFill>
                  <a:schemeClr val="tx1"/>
                </a:solidFill>
                <a:latin typeface="Arial" pitchFamily="34" charset="0"/>
                <a:cs typeface="Arial" pitchFamily="34" charset="0"/>
              </a:rPr>
              <a:t> </a:t>
            </a:r>
            <a:r>
              <a:rPr lang="cs-CZ" sz="1800" dirty="0" err="1">
                <a:solidFill>
                  <a:schemeClr val="tx1"/>
                </a:solidFill>
                <a:latin typeface="Arial" pitchFamily="34" charset="0"/>
                <a:cs typeface="Arial" pitchFamily="34" charset="0"/>
              </a:rPr>
              <a:t>of</a:t>
            </a:r>
            <a:r>
              <a:rPr lang="cs-CZ" sz="1800" dirty="0">
                <a:solidFill>
                  <a:schemeClr val="tx1"/>
                </a:solidFill>
                <a:latin typeface="Arial" pitchFamily="34" charset="0"/>
                <a:cs typeface="Arial" pitchFamily="34" charset="0"/>
              </a:rPr>
              <a:t> </a:t>
            </a:r>
            <a:r>
              <a:rPr lang="cs-CZ" sz="1800" dirty="0" err="1">
                <a:solidFill>
                  <a:schemeClr val="tx1"/>
                </a:solidFill>
                <a:latin typeface="Arial" pitchFamily="34" charset="0"/>
                <a:cs typeface="Arial" pitchFamily="34" charset="0"/>
              </a:rPr>
              <a:t>competence</a:t>
            </a:r>
            <a:r>
              <a:rPr lang="cs-CZ" sz="1800" dirty="0">
                <a:solidFill>
                  <a:schemeClr val="tx1"/>
                </a:solidFill>
                <a:latin typeface="Arial" pitchFamily="34" charset="0"/>
                <a:cs typeface="Arial" pitchFamily="34" charset="0"/>
              </a:rPr>
              <a:t> </a:t>
            </a:r>
            <a:r>
              <a:rPr lang="cs-CZ" sz="1800" dirty="0" err="1">
                <a:solidFill>
                  <a:schemeClr val="tx1"/>
                </a:solidFill>
                <a:latin typeface="Arial" pitchFamily="34" charset="0"/>
                <a:cs typeface="Arial" pitchFamily="34" charset="0"/>
              </a:rPr>
              <a:t>of</a:t>
            </a:r>
            <a:r>
              <a:rPr lang="cs-CZ" sz="1800" dirty="0">
                <a:solidFill>
                  <a:schemeClr val="tx1"/>
                </a:solidFill>
                <a:latin typeface="Arial" pitchFamily="34" charset="0"/>
                <a:cs typeface="Arial" pitchFamily="34" charset="0"/>
              </a:rPr>
              <a:t> </a:t>
            </a:r>
            <a:r>
              <a:rPr lang="cs-CZ" sz="1800" dirty="0" err="1">
                <a:solidFill>
                  <a:schemeClr val="tx1"/>
                </a:solidFill>
                <a:latin typeface="Arial" pitchFamily="34" charset="0"/>
                <a:cs typeface="Arial" pitchFamily="34" charset="0"/>
              </a:rPr>
              <a:t>the</a:t>
            </a:r>
            <a:r>
              <a:rPr lang="cs-CZ" sz="1800" dirty="0">
                <a:solidFill>
                  <a:schemeClr val="tx1"/>
                </a:solidFill>
                <a:latin typeface="Arial" pitchFamily="34" charset="0"/>
                <a:cs typeface="Arial" pitchFamily="34" charset="0"/>
              </a:rPr>
              <a:t> </a:t>
            </a:r>
            <a:r>
              <a:rPr lang="cs-CZ" sz="1800" dirty="0" err="1">
                <a:solidFill>
                  <a:schemeClr val="tx1"/>
                </a:solidFill>
                <a:latin typeface="Arial" pitchFamily="34" charset="0"/>
                <a:cs typeface="Arial" pitchFamily="34" charset="0"/>
              </a:rPr>
              <a:t>following</a:t>
            </a:r>
            <a:r>
              <a:rPr lang="cs-CZ" sz="1800" dirty="0">
                <a:solidFill>
                  <a:schemeClr val="tx1"/>
                </a:solidFill>
                <a:latin typeface="Arial" pitchFamily="34" charset="0"/>
                <a:cs typeface="Arial" pitchFamily="34" charset="0"/>
              </a:rPr>
              <a:t> </a:t>
            </a:r>
            <a:r>
              <a:rPr lang="cs-CZ" sz="1800" dirty="0" err="1">
                <a:solidFill>
                  <a:schemeClr val="tx1"/>
                </a:solidFill>
                <a:latin typeface="Arial" pitchFamily="34" charset="0"/>
                <a:cs typeface="Arial" pitchFamily="34" charset="0"/>
              </a:rPr>
              <a:t>entities</a:t>
            </a:r>
            <a:r>
              <a:rPr lang="cs-CZ" sz="1800" dirty="0">
                <a:solidFill>
                  <a:schemeClr val="tx1"/>
                </a:solidFill>
                <a:latin typeface="Arial" pitchFamily="34" charset="0"/>
                <a:cs typeface="Arial" pitchFamily="34" charset="0"/>
              </a:rPr>
              <a:t> </a:t>
            </a:r>
            <a:r>
              <a:rPr lang="cs-CZ" sz="1800" dirty="0" err="1">
                <a:solidFill>
                  <a:schemeClr val="tx1"/>
                </a:solidFill>
                <a:latin typeface="Arial" pitchFamily="34" charset="0"/>
                <a:cs typeface="Arial" pitchFamily="34" charset="0"/>
              </a:rPr>
              <a:t>relevant</a:t>
            </a:r>
            <a:r>
              <a:rPr lang="cs-CZ" sz="1800" dirty="0">
                <a:solidFill>
                  <a:schemeClr val="tx1"/>
                </a:solidFill>
                <a:latin typeface="Arial" pitchFamily="34" charset="0"/>
                <a:cs typeface="Arial" pitchFamily="34" charset="0"/>
              </a:rPr>
              <a:t> </a:t>
            </a:r>
            <a:r>
              <a:rPr lang="cs-CZ" sz="1800" dirty="0" err="1">
                <a:solidFill>
                  <a:schemeClr val="tx1"/>
                </a:solidFill>
                <a:latin typeface="Arial" pitchFamily="34" charset="0"/>
                <a:cs typeface="Arial" pitchFamily="34" charset="0"/>
              </a:rPr>
              <a:t>for</a:t>
            </a:r>
            <a:r>
              <a:rPr lang="cs-CZ" sz="1800" dirty="0">
                <a:solidFill>
                  <a:schemeClr val="tx1"/>
                </a:solidFill>
                <a:latin typeface="Arial" pitchFamily="34" charset="0"/>
                <a:cs typeface="Arial" pitchFamily="34" charset="0"/>
              </a:rPr>
              <a:t> </a:t>
            </a:r>
            <a:r>
              <a:rPr lang="cs-CZ" sz="1800" dirty="0" err="1">
                <a:solidFill>
                  <a:schemeClr val="tx1"/>
                </a:solidFill>
                <a:latin typeface="Arial" pitchFamily="34" charset="0"/>
                <a:cs typeface="Arial" pitchFamily="34" charset="0"/>
              </a:rPr>
              <a:t>construction</a:t>
            </a:r>
            <a:r>
              <a:rPr lang="cs-CZ" sz="1800" dirty="0">
                <a:solidFill>
                  <a:schemeClr val="tx1"/>
                </a:solidFill>
                <a:latin typeface="Arial" pitchFamily="34" charset="0"/>
                <a:cs typeface="Arial" pitchFamily="34" charset="0"/>
              </a:rPr>
              <a:t> </a:t>
            </a:r>
            <a:r>
              <a:rPr lang="cs-CZ" sz="1800" dirty="0" err="1">
                <a:solidFill>
                  <a:schemeClr val="tx1"/>
                </a:solidFill>
                <a:latin typeface="Arial" pitchFamily="34" charset="0"/>
                <a:cs typeface="Arial" pitchFamily="34" charset="0"/>
              </a:rPr>
              <a:t>products</a:t>
            </a:r>
            <a:r>
              <a:rPr lang="cs-CZ" sz="1800" dirty="0">
                <a:solidFill>
                  <a:schemeClr val="tx1"/>
                </a:solidFill>
                <a:latin typeface="Arial" pitchFamily="34" charset="0"/>
                <a:cs typeface="Arial" pitchFamily="34" charset="0"/>
              </a:rPr>
              <a:t> </a:t>
            </a:r>
            <a:r>
              <a:rPr lang="cs-CZ" sz="1800" dirty="0" err="1">
                <a:solidFill>
                  <a:schemeClr val="tx1"/>
                </a:solidFill>
                <a:latin typeface="Arial" pitchFamily="34" charset="0"/>
                <a:cs typeface="Arial" pitchFamily="34" charset="0"/>
              </a:rPr>
              <a:t>testing</a:t>
            </a:r>
            <a:r>
              <a:rPr lang="cs-CZ" sz="1800" dirty="0">
                <a:solidFill>
                  <a:schemeClr val="tx1"/>
                </a:solidFill>
                <a:latin typeface="Arial" pitchFamily="34" charset="0"/>
                <a:cs typeface="Arial" pitchFamily="34" charset="0"/>
              </a:rPr>
              <a:t>:</a:t>
            </a:r>
          </a:p>
          <a:p>
            <a:r>
              <a:rPr lang="cs-CZ" sz="1800" dirty="0" err="1" smtClean="0">
                <a:solidFill>
                  <a:schemeClr val="tx1"/>
                </a:solidFill>
                <a:latin typeface="Arial" pitchFamily="34" charset="0"/>
                <a:cs typeface="Arial" pitchFamily="34" charset="0"/>
              </a:rPr>
              <a:t>Testing</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Laboratories</a:t>
            </a:r>
            <a:r>
              <a:rPr lang="cs-CZ" sz="1800" dirty="0" smtClean="0">
                <a:solidFill>
                  <a:schemeClr val="tx1"/>
                </a:solidFill>
                <a:latin typeface="Arial" pitchFamily="34" charset="0"/>
                <a:cs typeface="Arial" pitchFamily="34" charset="0"/>
              </a:rPr>
              <a:t> (EN ISO/IEC 17025:2005)</a:t>
            </a:r>
          </a:p>
          <a:p>
            <a:r>
              <a:rPr lang="cs-CZ" sz="1800" dirty="0" err="1" smtClean="0">
                <a:solidFill>
                  <a:schemeClr val="tx1"/>
                </a:solidFill>
                <a:latin typeface="Arial" pitchFamily="34" charset="0"/>
                <a:cs typeface="Arial" pitchFamily="34" charset="0"/>
              </a:rPr>
              <a:t>Calibration</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Laboratories</a:t>
            </a:r>
            <a:r>
              <a:rPr lang="cs-CZ" sz="1800" dirty="0" smtClean="0">
                <a:solidFill>
                  <a:schemeClr val="tx1"/>
                </a:solidFill>
                <a:latin typeface="Arial" pitchFamily="34" charset="0"/>
                <a:cs typeface="Arial" pitchFamily="34" charset="0"/>
              </a:rPr>
              <a:t> (EN ISO/IEC 17025:2005)</a:t>
            </a:r>
          </a:p>
          <a:p>
            <a:r>
              <a:rPr lang="cs-CZ" sz="1800" dirty="0" err="1" smtClean="0">
                <a:solidFill>
                  <a:schemeClr val="tx1"/>
                </a:solidFill>
                <a:latin typeface="Arial" pitchFamily="34" charset="0"/>
                <a:cs typeface="Arial" pitchFamily="34" charset="0"/>
              </a:rPr>
              <a:t>Inspection</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Bodies</a:t>
            </a:r>
            <a:r>
              <a:rPr lang="cs-CZ" sz="1800" dirty="0" smtClean="0">
                <a:solidFill>
                  <a:schemeClr val="tx1"/>
                </a:solidFill>
                <a:latin typeface="Arial" pitchFamily="34" charset="0"/>
                <a:cs typeface="Arial" pitchFamily="34" charset="0"/>
              </a:rPr>
              <a:t> (EN ISO/IEC 17020:2005, EN ISO/IEC 17020:2012)</a:t>
            </a:r>
          </a:p>
          <a:p>
            <a:r>
              <a:rPr lang="cs-CZ" sz="1800" dirty="0" err="1" smtClean="0">
                <a:solidFill>
                  <a:schemeClr val="tx1"/>
                </a:solidFill>
                <a:latin typeface="Arial" pitchFamily="34" charset="0"/>
                <a:cs typeface="Arial" pitchFamily="34" charset="0"/>
              </a:rPr>
              <a:t>Certification</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Bodies</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for</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certification</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of</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quality</a:t>
            </a:r>
            <a:r>
              <a:rPr lang="cs-CZ" sz="1800" dirty="0" smtClean="0">
                <a:solidFill>
                  <a:schemeClr val="tx1"/>
                </a:solidFill>
                <a:latin typeface="Arial" pitchFamily="34" charset="0"/>
                <a:cs typeface="Arial" pitchFamily="34" charset="0"/>
              </a:rPr>
              <a:t> management </a:t>
            </a:r>
            <a:r>
              <a:rPr lang="cs-CZ" sz="1800" dirty="0" err="1" smtClean="0">
                <a:solidFill>
                  <a:schemeClr val="tx1"/>
                </a:solidFill>
                <a:latin typeface="Arial" pitchFamily="34" charset="0"/>
                <a:cs typeface="Arial" pitchFamily="34" charset="0"/>
              </a:rPr>
              <a:t>systems</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environmental</a:t>
            </a:r>
            <a:r>
              <a:rPr lang="cs-CZ" sz="1800" dirty="0" smtClean="0">
                <a:solidFill>
                  <a:schemeClr val="tx1"/>
                </a:solidFill>
                <a:latin typeface="Arial" pitchFamily="34" charset="0"/>
                <a:cs typeface="Arial" pitchFamily="34" charset="0"/>
              </a:rPr>
              <a:t> management </a:t>
            </a:r>
            <a:r>
              <a:rPr lang="cs-CZ" sz="1800" dirty="0" err="1" smtClean="0">
                <a:solidFill>
                  <a:schemeClr val="tx1"/>
                </a:solidFill>
                <a:latin typeface="Arial" pitchFamily="34" charset="0"/>
                <a:cs typeface="Arial" pitchFamily="34" charset="0"/>
              </a:rPr>
              <a:t>systems</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occupational</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health</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and</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safety</a:t>
            </a:r>
            <a:r>
              <a:rPr lang="cs-CZ" sz="1800" dirty="0" smtClean="0">
                <a:solidFill>
                  <a:schemeClr val="tx1"/>
                </a:solidFill>
                <a:latin typeface="Arial" pitchFamily="34" charset="0"/>
                <a:cs typeface="Arial" pitchFamily="34" charset="0"/>
              </a:rPr>
              <a:t> management </a:t>
            </a:r>
            <a:r>
              <a:rPr lang="cs-CZ" sz="1800" dirty="0" err="1" smtClean="0">
                <a:solidFill>
                  <a:schemeClr val="tx1"/>
                </a:solidFill>
                <a:latin typeface="Arial" pitchFamily="34" charset="0"/>
                <a:cs typeface="Arial" pitchFamily="34" charset="0"/>
              </a:rPr>
              <a:t>systems</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information</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security</a:t>
            </a:r>
            <a:r>
              <a:rPr lang="cs-CZ" sz="1800" dirty="0" smtClean="0">
                <a:solidFill>
                  <a:schemeClr val="tx1"/>
                </a:solidFill>
                <a:latin typeface="Arial" pitchFamily="34" charset="0"/>
                <a:cs typeface="Arial" pitchFamily="34" charset="0"/>
              </a:rPr>
              <a:t> management </a:t>
            </a:r>
            <a:r>
              <a:rPr lang="cs-CZ" sz="1800" dirty="0" err="1" smtClean="0">
                <a:solidFill>
                  <a:schemeClr val="tx1"/>
                </a:solidFill>
                <a:latin typeface="Arial" pitchFamily="34" charset="0"/>
                <a:cs typeface="Arial" pitchFamily="34" charset="0"/>
              </a:rPr>
              <a:t>systems</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food</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safety</a:t>
            </a:r>
            <a:r>
              <a:rPr lang="cs-CZ" sz="1800" dirty="0" smtClean="0">
                <a:solidFill>
                  <a:schemeClr val="tx1"/>
                </a:solidFill>
                <a:latin typeface="Arial" pitchFamily="34" charset="0"/>
                <a:cs typeface="Arial" pitchFamily="34" charset="0"/>
              </a:rPr>
              <a:t> management </a:t>
            </a:r>
            <a:r>
              <a:rPr lang="cs-CZ" sz="1800" dirty="0" err="1" smtClean="0">
                <a:solidFill>
                  <a:schemeClr val="tx1"/>
                </a:solidFill>
                <a:latin typeface="Arial" pitchFamily="34" charset="0"/>
                <a:cs typeface="Arial" pitchFamily="34" charset="0"/>
              </a:rPr>
              <a:t>systems</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and</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sustainable</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forestry</a:t>
            </a:r>
            <a:r>
              <a:rPr lang="cs-CZ" sz="1800" dirty="0" smtClean="0">
                <a:solidFill>
                  <a:schemeClr val="tx1"/>
                </a:solidFill>
                <a:latin typeface="Arial" pitchFamily="34" charset="0"/>
                <a:cs typeface="Arial" pitchFamily="34" charset="0"/>
              </a:rPr>
              <a:t> management </a:t>
            </a:r>
            <a:r>
              <a:rPr lang="cs-CZ" sz="1800" dirty="0" err="1" smtClean="0">
                <a:solidFill>
                  <a:schemeClr val="tx1"/>
                </a:solidFill>
                <a:latin typeface="Arial" pitchFamily="34" charset="0"/>
                <a:cs typeface="Arial" pitchFamily="34" charset="0"/>
              </a:rPr>
              <a:t>system</a:t>
            </a:r>
            <a:r>
              <a:rPr lang="cs-CZ" sz="1800" dirty="0" smtClean="0">
                <a:solidFill>
                  <a:schemeClr val="tx1"/>
                </a:solidFill>
                <a:latin typeface="Arial" pitchFamily="34" charset="0"/>
                <a:cs typeface="Arial" pitchFamily="34" charset="0"/>
              </a:rPr>
              <a:t> (EN ISO/IEC 17021:2011)</a:t>
            </a:r>
          </a:p>
          <a:p>
            <a:r>
              <a:rPr lang="cs-CZ" sz="1800" dirty="0" err="1" smtClean="0">
                <a:solidFill>
                  <a:schemeClr val="tx1"/>
                </a:solidFill>
                <a:latin typeface="Arial" pitchFamily="34" charset="0"/>
                <a:cs typeface="Arial" pitchFamily="34" charset="0"/>
              </a:rPr>
              <a:t>Certification</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Bodies</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for</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certification</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of</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products</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and</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processes</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including</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certification</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of</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chain</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of</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custody</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of</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wood</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qualification</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of</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building</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contractors</a:t>
            </a:r>
            <a:r>
              <a:rPr lang="cs-CZ" sz="1800" dirty="0" smtClean="0">
                <a:solidFill>
                  <a:schemeClr val="tx1"/>
                </a:solidFill>
                <a:latin typeface="Arial" pitchFamily="34" charset="0"/>
                <a:cs typeface="Arial" pitchFamily="34" charset="0"/>
              </a:rPr>
              <a:t> (EN ISO/IEC 17065:2013)</a:t>
            </a:r>
          </a:p>
          <a:p>
            <a:pPr>
              <a:buNone/>
            </a:pPr>
            <a:endParaRPr lang="cs-CZ" sz="1600" dirty="0" smtClean="0"/>
          </a:p>
        </p:txBody>
      </p:sp>
      <p:sp>
        <p:nvSpPr>
          <p:cNvPr id="2" name="Zástupný symbol pro zápatí 1"/>
          <p:cNvSpPr>
            <a:spLocks noGrp="1"/>
          </p:cNvSpPr>
          <p:nvPr>
            <p:ph type="ftr" sz="quarter" idx="11"/>
          </p:nvPr>
        </p:nvSpPr>
        <p:spPr/>
        <p:txBody>
          <a:bodyPr/>
          <a:lstStyle/>
          <a:p>
            <a:pPr>
              <a:defRPr/>
            </a:pPr>
            <a:r>
              <a:rPr lang="cs-CZ" dirty="0" smtClean="0"/>
              <a:t>Václava Holušová</a:t>
            </a:r>
            <a:endParaRPr lang="cs-CZ" dirty="0"/>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147" name="Nadpis 4"/>
          <p:cNvSpPr>
            <a:spLocks noGrp="1"/>
          </p:cNvSpPr>
          <p:nvPr>
            <p:ph type="title"/>
          </p:nvPr>
        </p:nvSpPr>
        <p:spPr bwMode="auto">
          <a:xfrm>
            <a:off x="457200" y="0"/>
            <a:ext cx="8229600" cy="1052736"/>
          </a:xfrm>
          <a:noFill/>
          <a:ln>
            <a:miter lim="800000"/>
            <a:headEnd/>
            <a:tailEnd/>
          </a:ln>
        </p:spPr>
        <p:txBody>
          <a:bodyPr vert="horz" wrap="square" lIns="91440" tIns="45720" rIns="91440" bIns="45720" numCol="1" anchorCtr="0" compatLnSpc="1">
            <a:prstTxWarp prst="textNoShape">
              <a:avLst/>
            </a:prstTxWarp>
            <a:normAutofit/>
          </a:bodyPr>
          <a:lstStyle/>
          <a:p>
            <a:pPr eaLnBrk="1" hangingPunct="1"/>
            <a:r>
              <a:rPr lang="cs-CZ" sz="2800" b="1" dirty="0" err="1" smtClean="0">
                <a:latin typeface="Arial" pitchFamily="34" charset="0"/>
                <a:cs typeface="Arial" pitchFamily="34" charset="0"/>
              </a:rPr>
              <a:t>Accreditation</a:t>
            </a:r>
            <a:r>
              <a:rPr lang="cs-CZ" sz="2800" b="1" dirty="0" smtClean="0">
                <a:latin typeface="Arial" pitchFamily="34" charset="0"/>
                <a:cs typeface="Arial" pitchFamily="34" charset="0"/>
              </a:rPr>
              <a:t> – </a:t>
            </a:r>
            <a:r>
              <a:rPr lang="cs-CZ" sz="2800" dirty="0" smtClean="0">
                <a:latin typeface="Arial" pitchFamily="34" charset="0"/>
                <a:cs typeface="Arial" pitchFamily="34" charset="0"/>
              </a:rPr>
              <a:t>part 2</a:t>
            </a:r>
          </a:p>
        </p:txBody>
      </p:sp>
      <p:sp>
        <p:nvSpPr>
          <p:cNvPr id="6148" name="Zástupný symbol pro obsah 5"/>
          <p:cNvSpPr>
            <a:spLocks noGrp="1"/>
          </p:cNvSpPr>
          <p:nvPr>
            <p:ph idx="1"/>
          </p:nvPr>
        </p:nvSpPr>
        <p:spPr bwMode="auto">
          <a:noFill/>
          <a:ln>
            <a:miter lim="800000"/>
            <a:headEnd/>
            <a:tailEnd/>
          </a:ln>
        </p:spPr>
        <p:txBody>
          <a:bodyPr vert="horz" wrap="square" lIns="91440" tIns="45720" rIns="91440" bIns="45720" numCol="1" anchor="t" anchorCtr="0" compatLnSpc="1">
            <a:prstTxWarp prst="textNoShape">
              <a:avLst/>
            </a:prstTxWarp>
            <a:normAutofit lnSpcReduction="10000"/>
          </a:bodyPr>
          <a:lstStyle/>
          <a:p>
            <a:pPr marL="0" indent="0">
              <a:buNone/>
            </a:pPr>
            <a:r>
              <a:rPr lang="cs-CZ" sz="1800" b="1" dirty="0" err="1">
                <a:solidFill>
                  <a:schemeClr val="tx1"/>
                </a:solidFill>
                <a:latin typeface="Arial" pitchFamily="34" charset="0"/>
                <a:cs typeface="Arial" pitchFamily="34" charset="0"/>
              </a:rPr>
              <a:t>Czech</a:t>
            </a:r>
            <a:r>
              <a:rPr lang="cs-CZ" sz="1800" b="1" dirty="0">
                <a:solidFill>
                  <a:schemeClr val="tx1"/>
                </a:solidFill>
                <a:latin typeface="Arial" pitchFamily="34" charset="0"/>
                <a:cs typeface="Arial" pitchFamily="34" charset="0"/>
              </a:rPr>
              <a:t> </a:t>
            </a:r>
            <a:r>
              <a:rPr lang="cs-CZ" sz="1800" b="1" dirty="0" err="1">
                <a:solidFill>
                  <a:schemeClr val="tx1"/>
                </a:solidFill>
                <a:latin typeface="Arial" pitchFamily="34" charset="0"/>
                <a:cs typeface="Arial" pitchFamily="34" charset="0"/>
              </a:rPr>
              <a:t>Accreditation</a:t>
            </a:r>
            <a:r>
              <a:rPr lang="cs-CZ" sz="1800" b="1" dirty="0">
                <a:solidFill>
                  <a:schemeClr val="tx1"/>
                </a:solidFill>
                <a:latin typeface="Arial" pitchFamily="34" charset="0"/>
                <a:cs typeface="Arial" pitchFamily="34" charset="0"/>
              </a:rPr>
              <a:t> Institute </a:t>
            </a:r>
            <a:r>
              <a:rPr lang="cs-CZ" sz="1800" dirty="0">
                <a:solidFill>
                  <a:schemeClr val="tx1"/>
                </a:solidFill>
                <a:latin typeface="Arial" pitchFamily="34" charset="0"/>
                <a:cs typeface="Arial" pitchFamily="34" charset="0"/>
              </a:rPr>
              <a:t>i</a:t>
            </a:r>
            <a:r>
              <a:rPr lang="en-US" sz="1800" dirty="0">
                <a:solidFill>
                  <a:schemeClr val="tx1"/>
                </a:solidFill>
                <a:latin typeface="Arial" pitchFamily="34" charset="0"/>
                <a:cs typeface="Arial" pitchFamily="34" charset="0"/>
              </a:rPr>
              <a:t>s a member of international organizations (</a:t>
            </a:r>
            <a:r>
              <a:rPr lang="en-US" sz="1800" dirty="0">
                <a:solidFill>
                  <a:schemeClr val="tx1"/>
                </a:solidFill>
                <a:latin typeface="Arial" pitchFamily="34" charset="0"/>
                <a:cs typeface="Arial" pitchFamily="34" charset="0"/>
                <a:hlinkClick r:id="rId2"/>
              </a:rPr>
              <a:t>EA</a:t>
            </a:r>
            <a:r>
              <a:rPr lang="en-US" sz="1800" dirty="0">
                <a:solidFill>
                  <a:schemeClr val="tx1"/>
                </a:solidFill>
                <a:latin typeface="Arial" pitchFamily="34" charset="0"/>
                <a:cs typeface="Arial" pitchFamily="34" charset="0"/>
              </a:rPr>
              <a:t>, </a:t>
            </a:r>
            <a:r>
              <a:rPr lang="en-US" sz="1800" dirty="0">
                <a:solidFill>
                  <a:schemeClr val="tx1"/>
                </a:solidFill>
                <a:latin typeface="Arial" pitchFamily="34" charset="0"/>
                <a:cs typeface="Arial" pitchFamily="34" charset="0"/>
                <a:hlinkClick r:id="rId3"/>
              </a:rPr>
              <a:t>ILAC</a:t>
            </a:r>
            <a:r>
              <a:rPr lang="en-US" sz="1800" dirty="0">
                <a:solidFill>
                  <a:schemeClr val="tx1"/>
                </a:solidFill>
                <a:latin typeface="Arial" pitchFamily="34" charset="0"/>
                <a:cs typeface="Arial" pitchFamily="34" charset="0"/>
              </a:rPr>
              <a:t>, </a:t>
            </a:r>
            <a:r>
              <a:rPr lang="en-US" sz="1800" dirty="0">
                <a:solidFill>
                  <a:schemeClr val="tx1"/>
                </a:solidFill>
                <a:latin typeface="Arial" pitchFamily="34" charset="0"/>
                <a:cs typeface="Arial" pitchFamily="34" charset="0"/>
                <a:hlinkClick r:id="rId4"/>
              </a:rPr>
              <a:t>IAF</a:t>
            </a:r>
            <a:r>
              <a:rPr lang="en-US" sz="1800" dirty="0">
                <a:solidFill>
                  <a:schemeClr val="tx1"/>
                </a:solidFill>
                <a:latin typeface="Arial" pitchFamily="34" charset="0"/>
                <a:cs typeface="Arial" pitchFamily="34" charset="0"/>
              </a:rPr>
              <a:t>) and a signatory of the multilateral agreements of EA (European level), ILAC and IAF (world level) on mutual recognition of results of accreditation. </a:t>
            </a:r>
            <a:endParaRPr lang="cs-CZ" sz="1800" dirty="0">
              <a:solidFill>
                <a:schemeClr val="tx1"/>
              </a:solidFill>
              <a:latin typeface="Arial" pitchFamily="34" charset="0"/>
              <a:cs typeface="Arial" pitchFamily="34" charset="0"/>
            </a:endParaRPr>
          </a:p>
          <a:p>
            <a:pPr>
              <a:buNone/>
            </a:pPr>
            <a:endParaRPr lang="cs-CZ" sz="1800" dirty="0" smtClean="0">
              <a:solidFill>
                <a:schemeClr val="tx1"/>
              </a:solidFill>
              <a:latin typeface="Arial" pitchFamily="34" charset="0"/>
              <a:cs typeface="Arial" pitchFamily="34" charset="0"/>
            </a:endParaRPr>
          </a:p>
          <a:p>
            <a:pPr marL="0" indent="0">
              <a:buNone/>
            </a:pPr>
            <a:r>
              <a:rPr lang="cs-CZ" sz="1800" dirty="0">
                <a:solidFill>
                  <a:schemeClr val="tx1"/>
                </a:solidFill>
                <a:latin typeface="Arial" pitchFamily="34" charset="0"/>
                <a:cs typeface="Arial" pitchFamily="34" charset="0"/>
              </a:rPr>
              <a:t>A </a:t>
            </a:r>
            <a:r>
              <a:rPr lang="cs-CZ" sz="1800" dirty="0" err="1">
                <a:solidFill>
                  <a:schemeClr val="tx1"/>
                </a:solidFill>
                <a:latin typeface="Arial" pitchFamily="34" charset="0"/>
                <a:cs typeface="Arial" pitchFamily="34" charset="0"/>
              </a:rPr>
              <a:t>cooperation</a:t>
            </a:r>
            <a:r>
              <a:rPr lang="cs-CZ" sz="1800" dirty="0">
                <a:solidFill>
                  <a:schemeClr val="tx1"/>
                </a:solidFill>
                <a:latin typeface="Arial" pitchFamily="34" charset="0"/>
                <a:cs typeface="Arial" pitchFamily="34" charset="0"/>
              </a:rPr>
              <a:t> </a:t>
            </a:r>
            <a:r>
              <a:rPr lang="cs-CZ" sz="1800" dirty="0" err="1">
                <a:solidFill>
                  <a:schemeClr val="tx1"/>
                </a:solidFill>
                <a:latin typeface="Arial" pitchFamily="34" charset="0"/>
                <a:cs typeface="Arial" pitchFamily="34" charset="0"/>
              </a:rPr>
              <a:t>between</a:t>
            </a:r>
            <a:r>
              <a:rPr lang="cs-CZ" sz="1800" dirty="0">
                <a:solidFill>
                  <a:schemeClr val="tx1"/>
                </a:solidFill>
                <a:latin typeface="Arial" pitchFamily="34" charset="0"/>
                <a:cs typeface="Arial" pitchFamily="34" charset="0"/>
              </a:rPr>
              <a:t> </a:t>
            </a:r>
            <a:r>
              <a:rPr lang="cs-CZ" sz="1800" dirty="0" err="1">
                <a:solidFill>
                  <a:schemeClr val="tx1"/>
                </a:solidFill>
                <a:latin typeface="Arial" pitchFamily="34" charset="0"/>
                <a:cs typeface="Arial" pitchFamily="34" charset="0"/>
              </a:rPr>
              <a:t>the</a:t>
            </a:r>
            <a:r>
              <a:rPr lang="cs-CZ" sz="1800" dirty="0">
                <a:solidFill>
                  <a:schemeClr val="tx1"/>
                </a:solidFill>
                <a:latin typeface="Arial" pitchFamily="34" charset="0"/>
                <a:cs typeface="Arial" pitchFamily="34" charset="0"/>
              </a:rPr>
              <a:t> Office </a:t>
            </a:r>
            <a:r>
              <a:rPr lang="cs-CZ" sz="1800" dirty="0" err="1">
                <a:solidFill>
                  <a:schemeClr val="tx1"/>
                </a:solidFill>
                <a:latin typeface="Arial" pitchFamily="34" charset="0"/>
                <a:cs typeface="Arial" pitchFamily="34" charset="0"/>
              </a:rPr>
              <a:t>and</a:t>
            </a:r>
            <a:r>
              <a:rPr lang="cs-CZ" sz="1800" dirty="0">
                <a:solidFill>
                  <a:schemeClr val="tx1"/>
                </a:solidFill>
                <a:latin typeface="Arial" pitchFamily="34" charset="0"/>
                <a:cs typeface="Arial" pitchFamily="34" charset="0"/>
              </a:rPr>
              <a:t> </a:t>
            </a:r>
            <a:r>
              <a:rPr lang="cs-CZ" sz="1800" dirty="0" err="1">
                <a:solidFill>
                  <a:schemeClr val="tx1"/>
                </a:solidFill>
                <a:latin typeface="Arial" pitchFamily="34" charset="0"/>
                <a:cs typeface="Arial" pitchFamily="34" charset="0"/>
              </a:rPr>
              <a:t>is</a:t>
            </a:r>
            <a:r>
              <a:rPr lang="cs-CZ" sz="1800" dirty="0">
                <a:solidFill>
                  <a:schemeClr val="tx1"/>
                </a:solidFill>
                <a:latin typeface="Arial" pitchFamily="34" charset="0"/>
                <a:cs typeface="Arial" pitchFamily="34" charset="0"/>
              </a:rPr>
              <a:t> </a:t>
            </a:r>
            <a:r>
              <a:rPr lang="cs-CZ" sz="1800" dirty="0" err="1">
                <a:solidFill>
                  <a:schemeClr val="tx1"/>
                </a:solidFill>
                <a:latin typeface="Arial" pitchFamily="34" charset="0"/>
                <a:cs typeface="Arial" pitchFamily="34" charset="0"/>
              </a:rPr>
              <a:t>an</a:t>
            </a:r>
            <a:r>
              <a:rPr lang="cs-CZ" sz="1800" dirty="0">
                <a:solidFill>
                  <a:schemeClr val="tx1"/>
                </a:solidFill>
                <a:latin typeface="Arial" pitchFamily="34" charset="0"/>
                <a:cs typeface="Arial" pitchFamily="34" charset="0"/>
              </a:rPr>
              <a:t> </a:t>
            </a:r>
            <a:r>
              <a:rPr lang="cs-CZ" sz="1800" dirty="0" err="1">
                <a:solidFill>
                  <a:schemeClr val="tx1"/>
                </a:solidFill>
                <a:latin typeface="Arial" pitchFamily="34" charset="0"/>
                <a:cs typeface="Arial" pitchFamily="34" charset="0"/>
              </a:rPr>
              <a:t>important</a:t>
            </a:r>
            <a:r>
              <a:rPr lang="cs-CZ" sz="1800" dirty="0">
                <a:solidFill>
                  <a:schemeClr val="tx1"/>
                </a:solidFill>
                <a:latin typeface="Arial" pitchFamily="34" charset="0"/>
                <a:cs typeface="Arial" pitchFamily="34" charset="0"/>
              </a:rPr>
              <a:t> </a:t>
            </a:r>
            <a:r>
              <a:rPr lang="cs-CZ" sz="1800" dirty="0" err="1">
                <a:solidFill>
                  <a:schemeClr val="tx1"/>
                </a:solidFill>
                <a:latin typeface="Arial" pitchFamily="34" charset="0"/>
                <a:cs typeface="Arial" pitchFamily="34" charset="0"/>
              </a:rPr>
              <a:t>tool</a:t>
            </a:r>
            <a:r>
              <a:rPr lang="cs-CZ" sz="1800" dirty="0">
                <a:solidFill>
                  <a:schemeClr val="tx1"/>
                </a:solidFill>
                <a:latin typeface="Arial" pitchFamily="34" charset="0"/>
                <a:cs typeface="Arial" pitchFamily="34" charset="0"/>
              </a:rPr>
              <a:t> </a:t>
            </a:r>
            <a:r>
              <a:rPr lang="cs-CZ" sz="1800" dirty="0" err="1">
                <a:solidFill>
                  <a:schemeClr val="tx1"/>
                </a:solidFill>
                <a:latin typeface="Arial" pitchFamily="34" charset="0"/>
                <a:cs typeface="Arial" pitchFamily="34" charset="0"/>
              </a:rPr>
              <a:t>for</a:t>
            </a:r>
            <a:r>
              <a:rPr lang="cs-CZ" sz="1800" dirty="0">
                <a:solidFill>
                  <a:schemeClr val="tx1"/>
                </a:solidFill>
                <a:latin typeface="Arial" pitchFamily="34" charset="0"/>
                <a:cs typeface="Arial" pitchFamily="34" charset="0"/>
              </a:rPr>
              <a:t> </a:t>
            </a:r>
            <a:r>
              <a:rPr lang="cs-CZ" sz="1800" dirty="0" err="1">
                <a:solidFill>
                  <a:schemeClr val="tx1"/>
                </a:solidFill>
                <a:latin typeface="Arial" pitchFamily="34" charset="0"/>
                <a:cs typeface="Arial" pitchFamily="34" charset="0"/>
              </a:rPr>
              <a:t>maintaining</a:t>
            </a:r>
            <a:r>
              <a:rPr lang="cs-CZ" sz="1800" dirty="0">
                <a:solidFill>
                  <a:schemeClr val="tx1"/>
                </a:solidFill>
                <a:latin typeface="Arial" pitchFamily="34" charset="0"/>
                <a:cs typeface="Arial" pitchFamily="34" charset="0"/>
              </a:rPr>
              <a:t> a </a:t>
            </a:r>
            <a:r>
              <a:rPr lang="cs-CZ" sz="1800" dirty="0" err="1">
                <a:solidFill>
                  <a:schemeClr val="tx1"/>
                </a:solidFill>
                <a:latin typeface="Arial" pitchFamily="34" charset="0"/>
                <a:cs typeface="Arial" pitchFamily="34" charset="0"/>
              </a:rPr>
              <a:t>high</a:t>
            </a:r>
            <a:r>
              <a:rPr lang="cs-CZ" sz="1800" dirty="0">
                <a:solidFill>
                  <a:schemeClr val="tx1"/>
                </a:solidFill>
                <a:latin typeface="Arial" pitchFamily="34" charset="0"/>
                <a:cs typeface="Arial" pitchFamily="34" charset="0"/>
              </a:rPr>
              <a:t> </a:t>
            </a:r>
            <a:r>
              <a:rPr lang="cs-CZ" sz="1800" dirty="0" err="1">
                <a:solidFill>
                  <a:schemeClr val="tx1"/>
                </a:solidFill>
                <a:latin typeface="Arial" pitchFamily="34" charset="0"/>
                <a:cs typeface="Arial" pitchFamily="34" charset="0"/>
              </a:rPr>
              <a:t>level</a:t>
            </a:r>
            <a:r>
              <a:rPr lang="cs-CZ" sz="1800" dirty="0">
                <a:solidFill>
                  <a:schemeClr val="tx1"/>
                </a:solidFill>
                <a:latin typeface="Arial" pitchFamily="34" charset="0"/>
                <a:cs typeface="Arial" pitchFamily="34" charset="0"/>
              </a:rPr>
              <a:t> </a:t>
            </a:r>
            <a:r>
              <a:rPr lang="cs-CZ" sz="1800" dirty="0" err="1">
                <a:solidFill>
                  <a:schemeClr val="tx1"/>
                </a:solidFill>
                <a:latin typeface="Arial" pitchFamily="34" charset="0"/>
                <a:cs typeface="Arial" pitchFamily="34" charset="0"/>
              </a:rPr>
              <a:t>of</a:t>
            </a:r>
            <a:r>
              <a:rPr lang="cs-CZ" sz="1800" dirty="0">
                <a:solidFill>
                  <a:schemeClr val="tx1"/>
                </a:solidFill>
                <a:latin typeface="Arial" pitchFamily="34" charset="0"/>
                <a:cs typeface="Arial" pitchFamily="34" charset="0"/>
              </a:rPr>
              <a:t> </a:t>
            </a:r>
            <a:r>
              <a:rPr lang="cs-CZ" sz="1800" dirty="0" err="1">
                <a:solidFill>
                  <a:schemeClr val="tx1"/>
                </a:solidFill>
                <a:latin typeface="Arial" pitchFamily="34" charset="0"/>
                <a:cs typeface="Arial" pitchFamily="34" charset="0"/>
              </a:rPr>
              <a:t>competence</a:t>
            </a:r>
            <a:r>
              <a:rPr lang="cs-CZ" sz="1800" dirty="0">
                <a:solidFill>
                  <a:schemeClr val="tx1"/>
                </a:solidFill>
                <a:latin typeface="Arial" pitchFamily="34" charset="0"/>
                <a:cs typeface="Arial" pitchFamily="34" charset="0"/>
              </a:rPr>
              <a:t> </a:t>
            </a:r>
            <a:r>
              <a:rPr lang="cs-CZ" sz="1800" dirty="0" err="1">
                <a:solidFill>
                  <a:schemeClr val="tx1"/>
                </a:solidFill>
                <a:latin typeface="Arial" pitchFamily="34" charset="0"/>
                <a:cs typeface="Arial" pitchFamily="34" charset="0"/>
              </a:rPr>
              <a:t>and</a:t>
            </a:r>
            <a:r>
              <a:rPr lang="cs-CZ" sz="1800" dirty="0">
                <a:solidFill>
                  <a:schemeClr val="tx1"/>
                </a:solidFill>
                <a:latin typeface="Arial" pitchFamily="34" charset="0"/>
                <a:cs typeface="Arial" pitchFamily="34" charset="0"/>
              </a:rPr>
              <a:t> </a:t>
            </a:r>
            <a:r>
              <a:rPr lang="cs-CZ" sz="1800" dirty="0" err="1">
                <a:solidFill>
                  <a:schemeClr val="tx1"/>
                </a:solidFill>
                <a:latin typeface="Arial" pitchFamily="34" charset="0"/>
                <a:cs typeface="Arial" pitchFamily="34" charset="0"/>
              </a:rPr>
              <a:t>professionality</a:t>
            </a:r>
            <a:r>
              <a:rPr lang="cs-CZ" sz="1800" dirty="0">
                <a:solidFill>
                  <a:schemeClr val="tx1"/>
                </a:solidFill>
                <a:latin typeface="Arial" pitchFamily="34" charset="0"/>
                <a:cs typeface="Arial" pitchFamily="34" charset="0"/>
              </a:rPr>
              <a:t> </a:t>
            </a:r>
            <a:r>
              <a:rPr lang="cs-CZ" sz="1800" dirty="0" err="1">
                <a:solidFill>
                  <a:schemeClr val="tx1"/>
                </a:solidFill>
                <a:latin typeface="Arial" pitchFamily="34" charset="0"/>
                <a:cs typeface="Arial" pitchFamily="34" charset="0"/>
              </a:rPr>
              <a:t>of</a:t>
            </a:r>
            <a:r>
              <a:rPr lang="cs-CZ" sz="1800" dirty="0">
                <a:solidFill>
                  <a:schemeClr val="tx1"/>
                </a:solidFill>
                <a:latin typeface="Arial" pitchFamily="34" charset="0"/>
                <a:cs typeface="Arial" pitchFamily="34" charset="0"/>
              </a:rPr>
              <a:t> </a:t>
            </a:r>
            <a:r>
              <a:rPr lang="cs-CZ" sz="1800" dirty="0" err="1">
                <a:solidFill>
                  <a:schemeClr val="tx1"/>
                </a:solidFill>
                <a:latin typeface="Arial" pitchFamily="34" charset="0"/>
                <a:cs typeface="Arial" pitchFamily="34" charset="0"/>
              </a:rPr>
              <a:t>Czech</a:t>
            </a:r>
            <a:r>
              <a:rPr lang="cs-CZ" sz="1800" dirty="0">
                <a:solidFill>
                  <a:schemeClr val="tx1"/>
                </a:solidFill>
                <a:latin typeface="Arial" pitchFamily="34" charset="0"/>
                <a:cs typeface="Arial" pitchFamily="34" charset="0"/>
              </a:rPr>
              <a:t> </a:t>
            </a:r>
            <a:r>
              <a:rPr lang="cs-CZ" sz="1800" dirty="0" err="1">
                <a:solidFill>
                  <a:schemeClr val="tx1"/>
                </a:solidFill>
                <a:latin typeface="Arial" pitchFamily="34" charset="0"/>
                <a:cs typeface="Arial" pitchFamily="34" charset="0"/>
              </a:rPr>
              <a:t>NBs</a:t>
            </a:r>
            <a:r>
              <a:rPr lang="cs-CZ" sz="1800" dirty="0">
                <a:solidFill>
                  <a:schemeClr val="tx1"/>
                </a:solidFill>
                <a:latin typeface="Arial" pitchFamily="34" charset="0"/>
                <a:cs typeface="Arial" pitchFamily="34" charset="0"/>
              </a:rPr>
              <a:t>.</a:t>
            </a:r>
          </a:p>
          <a:p>
            <a:pPr>
              <a:buNone/>
            </a:pPr>
            <a:endParaRPr lang="cs-CZ" sz="1800" dirty="0" smtClean="0">
              <a:solidFill>
                <a:schemeClr val="tx1"/>
              </a:solidFill>
              <a:latin typeface="Arial" pitchFamily="34" charset="0"/>
              <a:cs typeface="Arial" pitchFamily="34" charset="0"/>
            </a:endParaRPr>
          </a:p>
          <a:p>
            <a:pPr>
              <a:buNone/>
            </a:pPr>
            <a:r>
              <a:rPr lang="cs-CZ" sz="1800" dirty="0" err="1" smtClean="0">
                <a:solidFill>
                  <a:schemeClr val="tx1"/>
                </a:solidFill>
                <a:latin typeface="Arial" pitchFamily="34" charset="0"/>
                <a:cs typeface="Arial" pitchFamily="34" charset="0"/>
              </a:rPr>
              <a:t>Two</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types</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of</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accreditation</a:t>
            </a:r>
            <a:r>
              <a:rPr lang="cs-CZ" sz="1800" dirty="0" smtClean="0">
                <a:solidFill>
                  <a:schemeClr val="tx1"/>
                </a:solidFill>
                <a:latin typeface="Arial" pitchFamily="34" charset="0"/>
                <a:cs typeface="Arial" pitchFamily="34" charset="0"/>
              </a:rPr>
              <a:t>:</a:t>
            </a:r>
          </a:p>
          <a:p>
            <a:r>
              <a:rPr lang="cs-CZ" sz="1800" dirty="0" err="1" smtClean="0">
                <a:solidFill>
                  <a:schemeClr val="tx1"/>
                </a:solidFill>
                <a:latin typeface="Arial" pitchFamily="34" charset="0"/>
                <a:cs typeface="Arial" pitchFamily="34" charset="0"/>
              </a:rPr>
              <a:t>Accreditation</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against</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standards</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without</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relation</a:t>
            </a:r>
            <a:r>
              <a:rPr lang="cs-CZ" sz="1800" dirty="0" smtClean="0">
                <a:solidFill>
                  <a:schemeClr val="tx1"/>
                </a:solidFill>
                <a:latin typeface="Arial" pitchFamily="34" charset="0"/>
                <a:cs typeface="Arial" pitchFamily="34" charset="0"/>
              </a:rPr>
              <a:t> to a </a:t>
            </a:r>
            <a:r>
              <a:rPr lang="cs-CZ" sz="1800" dirty="0" err="1" smtClean="0">
                <a:solidFill>
                  <a:schemeClr val="tx1"/>
                </a:solidFill>
                <a:latin typeface="Arial" pitchFamily="34" charset="0"/>
                <a:cs typeface="Arial" pitchFamily="34" charset="0"/>
              </a:rPr>
              <a:t>particular</a:t>
            </a:r>
            <a:r>
              <a:rPr lang="cs-CZ" sz="1800" dirty="0" smtClean="0">
                <a:solidFill>
                  <a:schemeClr val="tx1"/>
                </a:solidFill>
                <a:latin typeface="Arial" pitchFamily="34" charset="0"/>
                <a:cs typeface="Arial" pitchFamily="34" charset="0"/>
              </a:rPr>
              <a:t> EU </a:t>
            </a:r>
            <a:r>
              <a:rPr lang="cs-CZ" sz="1800" dirty="0" err="1" smtClean="0">
                <a:solidFill>
                  <a:schemeClr val="tx1"/>
                </a:solidFill>
                <a:latin typeface="Arial" pitchFamily="34" charset="0"/>
                <a:cs typeface="Arial" pitchFamily="34" charset="0"/>
              </a:rPr>
              <a:t>directive</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or</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regulation</a:t>
            </a:r>
            <a:r>
              <a:rPr lang="cs-CZ" sz="1800" dirty="0" smtClean="0">
                <a:solidFill>
                  <a:schemeClr val="tx1"/>
                </a:solidFill>
                <a:latin typeface="Arial" pitchFamily="34" charset="0"/>
                <a:cs typeface="Arial" pitchFamily="34" charset="0"/>
              </a:rPr>
              <a:t>)</a:t>
            </a:r>
          </a:p>
          <a:p>
            <a:r>
              <a:rPr lang="cs-CZ" sz="1800" dirty="0" err="1" smtClean="0">
                <a:solidFill>
                  <a:schemeClr val="tx1"/>
                </a:solidFill>
                <a:latin typeface="Arial" pitchFamily="34" charset="0"/>
                <a:cs typeface="Arial" pitchFamily="34" charset="0"/>
              </a:rPr>
              <a:t>Accreditation</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for</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notification</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covers</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also</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some</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demands</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of</a:t>
            </a:r>
            <a:r>
              <a:rPr lang="cs-CZ" sz="1800" dirty="0" smtClean="0">
                <a:solidFill>
                  <a:schemeClr val="tx1"/>
                </a:solidFill>
                <a:latin typeface="Arial" pitchFamily="34" charset="0"/>
                <a:cs typeface="Arial" pitchFamily="34" charset="0"/>
              </a:rPr>
              <a:t> a </a:t>
            </a:r>
            <a:r>
              <a:rPr lang="cs-CZ" sz="1800" dirty="0" err="1" smtClean="0">
                <a:solidFill>
                  <a:schemeClr val="tx1"/>
                </a:solidFill>
                <a:latin typeface="Arial" pitchFamily="34" charset="0"/>
                <a:cs typeface="Arial" pitchFamily="34" charset="0"/>
              </a:rPr>
              <a:t>particular</a:t>
            </a:r>
            <a:r>
              <a:rPr lang="cs-CZ" sz="1800" dirty="0" smtClean="0">
                <a:solidFill>
                  <a:schemeClr val="tx1"/>
                </a:solidFill>
                <a:latin typeface="Arial" pitchFamily="34" charset="0"/>
                <a:cs typeface="Arial" pitchFamily="34" charset="0"/>
              </a:rPr>
              <a:t> EU </a:t>
            </a:r>
            <a:r>
              <a:rPr lang="cs-CZ" sz="1800" dirty="0" err="1" smtClean="0">
                <a:solidFill>
                  <a:schemeClr val="tx1"/>
                </a:solidFill>
                <a:latin typeface="Arial" pitchFamily="34" charset="0"/>
                <a:cs typeface="Arial" pitchFamily="34" charset="0"/>
              </a:rPr>
              <a:t>directive</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or</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regulation</a:t>
            </a:r>
            <a:r>
              <a:rPr lang="cs-CZ" sz="1800" dirty="0" smtClean="0">
                <a:solidFill>
                  <a:schemeClr val="tx1"/>
                </a:solidFill>
                <a:latin typeface="Arial" pitchFamily="34" charset="0"/>
                <a:cs typeface="Arial" pitchFamily="34" charset="0"/>
              </a:rPr>
              <a:t>)</a:t>
            </a:r>
          </a:p>
          <a:p>
            <a:endParaRPr lang="cs-CZ" sz="1800" dirty="0" smtClean="0">
              <a:solidFill>
                <a:schemeClr val="tx1"/>
              </a:solidFill>
              <a:latin typeface="Arial" pitchFamily="34" charset="0"/>
              <a:cs typeface="Arial" pitchFamily="34" charset="0"/>
            </a:endParaRPr>
          </a:p>
          <a:p>
            <a:pPr>
              <a:buNone/>
            </a:pPr>
            <a:r>
              <a:rPr lang="cs-CZ" sz="1800" dirty="0" err="1" smtClean="0">
                <a:solidFill>
                  <a:schemeClr val="tx1"/>
                </a:solidFill>
                <a:latin typeface="Arial" pitchFamily="34" charset="0"/>
                <a:cs typeface="Arial" pitchFamily="34" charset="0"/>
              </a:rPr>
              <a:t>Our</a:t>
            </a:r>
            <a:r>
              <a:rPr lang="cs-CZ" sz="1800" dirty="0" smtClean="0">
                <a:solidFill>
                  <a:schemeClr val="tx1"/>
                </a:solidFill>
                <a:latin typeface="Arial" pitchFamily="34" charset="0"/>
                <a:cs typeface="Arial" pitchFamily="34" charset="0"/>
              </a:rPr>
              <a:t> Office </a:t>
            </a:r>
            <a:r>
              <a:rPr lang="cs-CZ" sz="1800" dirty="0" err="1" smtClean="0">
                <a:solidFill>
                  <a:schemeClr val="tx1"/>
                </a:solidFill>
                <a:latin typeface="Arial" pitchFamily="34" charset="0"/>
                <a:cs typeface="Arial" pitchFamily="34" charset="0"/>
              </a:rPr>
              <a:t>deals</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with</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both</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types</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of</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accredited</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subjects</a:t>
            </a:r>
            <a:r>
              <a:rPr lang="cs-CZ" sz="1800" dirty="0" smtClean="0">
                <a:solidFill>
                  <a:schemeClr val="tx1"/>
                </a:solidFill>
                <a:latin typeface="Arial" pitchFamily="34" charset="0"/>
                <a:cs typeface="Arial" pitchFamily="34" charset="0"/>
              </a:rPr>
              <a:t>.</a:t>
            </a:r>
          </a:p>
          <a:p>
            <a:pPr marL="0" lvl="2" indent="-342900" eaLnBrk="1" hangingPunct="1">
              <a:buNone/>
            </a:pPr>
            <a:endParaRPr lang="en-GB" sz="1600" dirty="0" smtClean="0"/>
          </a:p>
        </p:txBody>
      </p:sp>
      <p:sp>
        <p:nvSpPr>
          <p:cNvPr id="2" name="Zástupný symbol pro zápatí 1"/>
          <p:cNvSpPr>
            <a:spLocks noGrp="1"/>
          </p:cNvSpPr>
          <p:nvPr>
            <p:ph type="ftr" sz="quarter" idx="11"/>
          </p:nvPr>
        </p:nvSpPr>
        <p:spPr/>
        <p:txBody>
          <a:bodyPr/>
          <a:lstStyle/>
          <a:p>
            <a:pPr>
              <a:defRPr/>
            </a:pPr>
            <a:r>
              <a:rPr lang="cs-CZ" dirty="0" smtClean="0"/>
              <a:t>Václava Holušová</a:t>
            </a:r>
            <a:endParaRPr lang="cs-CZ" dirty="0"/>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147" name="Nadpis 4"/>
          <p:cNvSpPr>
            <a:spLocks noGrp="1"/>
          </p:cNvSpPr>
          <p:nvPr>
            <p:ph type="title"/>
          </p:nvPr>
        </p:nvSpPr>
        <p:spPr bwMode="auto">
          <a:xfrm>
            <a:off x="457200" y="0"/>
            <a:ext cx="8229600" cy="1268760"/>
          </a:xfrm>
          <a:noFill/>
          <a:ln>
            <a:miter lim="800000"/>
            <a:headEnd/>
            <a:tailEnd/>
          </a:ln>
        </p:spPr>
        <p:txBody>
          <a:bodyPr vert="horz" wrap="square" lIns="91440" tIns="45720" rIns="91440" bIns="45720" numCol="1" anchorCtr="0" compatLnSpc="1">
            <a:prstTxWarp prst="textNoShape">
              <a:avLst/>
            </a:prstTxWarp>
          </a:bodyPr>
          <a:lstStyle/>
          <a:p>
            <a:pPr eaLnBrk="1" hangingPunct="1"/>
            <a:r>
              <a:rPr lang="en-US" sz="2800" b="1" dirty="0" smtClean="0">
                <a:latin typeface="Arial" pitchFamily="34" charset="0"/>
                <a:cs typeface="Arial" pitchFamily="34" charset="0"/>
              </a:rPr>
              <a:t>Product Contact Point for Construction</a:t>
            </a:r>
            <a:r>
              <a:rPr lang="cs-CZ" sz="2800" b="1" dirty="0" smtClean="0">
                <a:latin typeface="Arial" pitchFamily="34" charset="0"/>
                <a:cs typeface="Arial" pitchFamily="34" charset="0"/>
              </a:rPr>
              <a:t> – </a:t>
            </a:r>
            <a:r>
              <a:rPr lang="cs-CZ" sz="2800" dirty="0" smtClean="0">
                <a:latin typeface="Arial" pitchFamily="34" charset="0"/>
                <a:cs typeface="Arial" pitchFamily="34" charset="0"/>
              </a:rPr>
              <a:t>part 1</a:t>
            </a:r>
            <a:endParaRPr lang="cs-CZ" dirty="0" smtClean="0">
              <a:latin typeface="Arial" pitchFamily="34" charset="0"/>
              <a:cs typeface="Arial" pitchFamily="34" charset="0"/>
            </a:endParaRPr>
          </a:p>
        </p:txBody>
      </p:sp>
      <p:sp>
        <p:nvSpPr>
          <p:cNvPr id="6148" name="Zástupný symbol pro obsah 5"/>
          <p:cNvSpPr>
            <a:spLocks noGrp="1"/>
          </p:cNvSpPr>
          <p:nvPr>
            <p:ph idx="1"/>
          </p:nvPr>
        </p:nvSpPr>
        <p:spPr bwMode="auto">
          <a:noFill/>
          <a:ln>
            <a:miter lim="800000"/>
            <a:headEnd/>
            <a:tailEnd/>
          </a:ln>
        </p:spPr>
        <p:txBody>
          <a:bodyPr vert="horz" wrap="square" lIns="91440" tIns="45720" rIns="91440" bIns="45720" numCol="1" anchor="t" anchorCtr="0" compatLnSpc="1">
            <a:prstTxWarp prst="textNoShape">
              <a:avLst/>
            </a:prstTxWarp>
            <a:normAutofit/>
          </a:bodyPr>
          <a:lstStyle/>
          <a:p>
            <a:pPr marL="0" indent="0">
              <a:buNone/>
            </a:pPr>
            <a:r>
              <a:rPr lang="cs-CZ" sz="1800" dirty="0" err="1">
                <a:solidFill>
                  <a:schemeClr val="tx1"/>
                </a:solidFill>
                <a:latin typeface="Arial" pitchFamily="34" charset="0"/>
                <a:cs typeface="Arial" pitchFamily="34" charset="0"/>
              </a:rPr>
              <a:t>Member</a:t>
            </a:r>
            <a:r>
              <a:rPr lang="cs-CZ" sz="1800" dirty="0">
                <a:solidFill>
                  <a:schemeClr val="tx1"/>
                </a:solidFill>
                <a:latin typeface="Arial" pitchFamily="34" charset="0"/>
                <a:cs typeface="Arial" pitchFamily="34" charset="0"/>
              </a:rPr>
              <a:t> </a:t>
            </a:r>
            <a:r>
              <a:rPr lang="cs-CZ" sz="1800" dirty="0" err="1">
                <a:solidFill>
                  <a:schemeClr val="tx1"/>
                </a:solidFill>
                <a:latin typeface="Arial" pitchFamily="34" charset="0"/>
                <a:cs typeface="Arial" pitchFamily="34" charset="0"/>
              </a:rPr>
              <a:t>States</a:t>
            </a:r>
            <a:r>
              <a:rPr lang="cs-CZ" sz="1800" dirty="0">
                <a:solidFill>
                  <a:schemeClr val="tx1"/>
                </a:solidFill>
                <a:latin typeface="Arial" pitchFamily="34" charset="0"/>
                <a:cs typeface="Arial" pitchFamily="34" charset="0"/>
              </a:rPr>
              <a:t> are </a:t>
            </a:r>
            <a:r>
              <a:rPr lang="cs-CZ" sz="1800" dirty="0" err="1">
                <a:solidFill>
                  <a:schemeClr val="tx1"/>
                </a:solidFill>
                <a:latin typeface="Arial" pitchFamily="34" charset="0"/>
                <a:cs typeface="Arial" pitchFamily="34" charset="0"/>
              </a:rPr>
              <a:t>obliged</a:t>
            </a:r>
            <a:r>
              <a:rPr lang="cs-CZ" sz="1800" dirty="0">
                <a:solidFill>
                  <a:schemeClr val="tx1"/>
                </a:solidFill>
                <a:latin typeface="Arial" pitchFamily="34" charset="0"/>
                <a:cs typeface="Arial" pitchFamily="34" charset="0"/>
              </a:rPr>
              <a:t> to design </a:t>
            </a:r>
            <a:r>
              <a:rPr lang="en-US" sz="1800" dirty="0">
                <a:solidFill>
                  <a:schemeClr val="tx1"/>
                </a:solidFill>
                <a:latin typeface="Arial" pitchFamily="34" charset="0"/>
                <a:cs typeface="Arial" pitchFamily="34" charset="0"/>
              </a:rPr>
              <a:t>the </a:t>
            </a:r>
            <a:r>
              <a:rPr lang="en-US" sz="1800" b="1" dirty="0">
                <a:solidFill>
                  <a:schemeClr val="tx1"/>
                </a:solidFill>
                <a:latin typeface="Arial" pitchFamily="34" charset="0"/>
                <a:cs typeface="Arial" pitchFamily="34" charset="0"/>
              </a:rPr>
              <a:t>Product Contact Point for Construction </a:t>
            </a:r>
            <a:r>
              <a:rPr lang="cs-CZ" sz="1800" dirty="0">
                <a:solidFill>
                  <a:schemeClr val="tx1"/>
                </a:solidFill>
                <a:latin typeface="Arial" pitchFamily="34" charset="0"/>
                <a:cs typeface="Arial" pitchFamily="34" charset="0"/>
              </a:rPr>
              <a:t>(</a:t>
            </a:r>
            <a:r>
              <a:rPr lang="cs-CZ" sz="1800" dirty="0" err="1">
                <a:solidFill>
                  <a:schemeClr val="tx1"/>
                </a:solidFill>
                <a:latin typeface="Arial" pitchFamily="34" charset="0"/>
                <a:cs typeface="Arial" pitchFamily="34" charset="0"/>
              </a:rPr>
              <a:t>PCPC</a:t>
            </a:r>
            <a:r>
              <a:rPr lang="cs-CZ" sz="1800" dirty="0">
                <a:solidFill>
                  <a:schemeClr val="tx1"/>
                </a:solidFill>
                <a:latin typeface="Arial" pitchFamily="34" charset="0"/>
                <a:cs typeface="Arial" pitchFamily="34" charset="0"/>
              </a:rPr>
              <a:t>) </a:t>
            </a:r>
            <a:r>
              <a:rPr lang="en-US" sz="1800" dirty="0">
                <a:solidFill>
                  <a:schemeClr val="tx1"/>
                </a:solidFill>
                <a:latin typeface="Arial" pitchFamily="34" charset="0"/>
                <a:cs typeface="Arial" pitchFamily="34" charset="0"/>
              </a:rPr>
              <a:t>according to Article 10 of the</a:t>
            </a:r>
            <a:r>
              <a:rPr lang="cs-CZ" sz="1800" dirty="0">
                <a:solidFill>
                  <a:schemeClr val="tx1"/>
                </a:solidFill>
                <a:latin typeface="Arial" pitchFamily="34" charset="0"/>
                <a:cs typeface="Arial" pitchFamily="34" charset="0"/>
              </a:rPr>
              <a:t> CPR. </a:t>
            </a:r>
            <a:endParaRPr lang="cs-CZ" sz="1800" dirty="0" smtClean="0">
              <a:solidFill>
                <a:schemeClr val="tx1"/>
              </a:solidFill>
              <a:latin typeface="Arial" pitchFamily="34" charset="0"/>
              <a:cs typeface="Arial" pitchFamily="34" charset="0"/>
            </a:endParaRPr>
          </a:p>
          <a:p>
            <a:pPr marL="0" indent="0">
              <a:buNone/>
            </a:pPr>
            <a:endParaRPr lang="cs-CZ" sz="1800" dirty="0">
              <a:solidFill>
                <a:schemeClr val="tx1"/>
              </a:solidFill>
              <a:latin typeface="Arial" pitchFamily="34" charset="0"/>
              <a:cs typeface="Arial" pitchFamily="34" charset="0"/>
            </a:endParaRPr>
          </a:p>
          <a:p>
            <a:pPr marL="0" indent="0">
              <a:buNone/>
            </a:pPr>
            <a:r>
              <a:rPr lang="cs-CZ" sz="1800" dirty="0" err="1" smtClean="0">
                <a:solidFill>
                  <a:schemeClr val="tx1"/>
                </a:solidFill>
                <a:latin typeface="Arial" pitchFamily="34" charset="0"/>
                <a:cs typeface="Arial" pitchFamily="34" charset="0"/>
              </a:rPr>
              <a:t>The</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PCPC</a:t>
            </a:r>
            <a:r>
              <a:rPr lang="cs-CZ" sz="1800" dirty="0" smtClean="0">
                <a:solidFill>
                  <a:schemeClr val="tx1"/>
                </a:solidFill>
                <a:latin typeface="Arial" pitchFamily="34" charset="0"/>
                <a:cs typeface="Arial" pitchFamily="34" charset="0"/>
              </a:rPr>
              <a:t> </a:t>
            </a:r>
            <a:r>
              <a:rPr lang="en-US" sz="1800" dirty="0" smtClean="0">
                <a:solidFill>
                  <a:schemeClr val="tx1"/>
                </a:solidFill>
                <a:latin typeface="Arial" pitchFamily="34" charset="0"/>
                <a:cs typeface="Arial" pitchFamily="34" charset="0"/>
              </a:rPr>
              <a:t>ensures the accessibility of national technical rules relating to construction products in the Czech Republic and provides information on provisions aimed to fulfill basic requirements for construction works applicable for the intended use of construction product.</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The</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PCPS</a:t>
            </a:r>
            <a:r>
              <a:rPr lang="cs-CZ" sz="1800" dirty="0" smtClean="0">
                <a:solidFill>
                  <a:schemeClr val="tx1"/>
                </a:solidFill>
                <a:latin typeface="Arial" pitchFamily="34" charset="0"/>
                <a:cs typeface="Arial" pitchFamily="34" charset="0"/>
              </a:rPr>
              <a:t> </a:t>
            </a:r>
            <a:r>
              <a:rPr lang="en-US" sz="1800" dirty="0" smtClean="0">
                <a:solidFill>
                  <a:schemeClr val="tx1"/>
                </a:solidFill>
                <a:latin typeface="Arial" pitchFamily="34" charset="0"/>
                <a:cs typeface="Arial" pitchFamily="34" charset="0"/>
              </a:rPr>
              <a:t>advises free of charge</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with</a:t>
            </a:r>
            <a:r>
              <a:rPr lang="cs-CZ" sz="1800" dirty="0" smtClean="0">
                <a:solidFill>
                  <a:schemeClr val="tx1"/>
                </a:solidFill>
                <a:latin typeface="Arial" pitchFamily="34" charset="0"/>
                <a:cs typeface="Arial" pitchFamily="34" charset="0"/>
              </a:rPr>
              <a:t> a </a:t>
            </a:r>
            <a:r>
              <a:rPr lang="en-GB" sz="1800" dirty="0">
                <a:solidFill>
                  <a:schemeClr val="tx1"/>
                </a:solidFill>
                <a:latin typeface="Arial" pitchFamily="34" charset="0"/>
                <a:ea typeface="Times New Roman"/>
                <a:cs typeface="Arial" pitchFamily="34" charset="0"/>
              </a:rPr>
              <a:t>15-day time limit to </a:t>
            </a:r>
            <a:r>
              <a:rPr lang="en-GB" sz="1800" dirty="0" smtClean="0">
                <a:solidFill>
                  <a:schemeClr val="tx1"/>
                </a:solidFill>
                <a:latin typeface="Arial" pitchFamily="34" charset="0"/>
                <a:ea typeface="Times New Roman"/>
                <a:cs typeface="Arial" pitchFamily="34" charset="0"/>
              </a:rPr>
              <a:t>response</a:t>
            </a:r>
            <a:r>
              <a:rPr lang="cs-CZ" sz="1800" dirty="0" smtClean="0">
                <a:solidFill>
                  <a:schemeClr val="tx1"/>
                </a:solidFill>
                <a:latin typeface="Arial" pitchFamily="34" charset="0"/>
                <a:ea typeface="Times New Roman"/>
                <a:cs typeface="Arial" pitchFamily="34" charset="0"/>
              </a:rPr>
              <a:t>.</a:t>
            </a:r>
          </a:p>
          <a:p>
            <a:pPr marL="0" indent="0">
              <a:buNone/>
            </a:pPr>
            <a:endParaRPr lang="cs-CZ" sz="1800" dirty="0" smtClean="0">
              <a:solidFill>
                <a:schemeClr val="tx1"/>
              </a:solidFill>
              <a:latin typeface="Arial" pitchFamily="34" charset="0"/>
              <a:ea typeface="Times New Roman"/>
              <a:cs typeface="Arial" pitchFamily="34" charset="0"/>
            </a:endParaRPr>
          </a:p>
          <a:p>
            <a:pPr marL="0" indent="0">
              <a:lnSpc>
                <a:spcPts val="1700"/>
              </a:lnSpc>
              <a:spcAft>
                <a:spcPts val="800"/>
              </a:spcAft>
              <a:buNone/>
            </a:pPr>
            <a:r>
              <a:rPr lang="en-GB" sz="1800" dirty="0" smtClean="0">
                <a:solidFill>
                  <a:schemeClr val="tx1"/>
                </a:solidFill>
                <a:latin typeface="Arial" pitchFamily="34" charset="0"/>
                <a:ea typeface="Times New Roman"/>
                <a:cs typeface="Arial" pitchFamily="34" charset="0"/>
              </a:rPr>
              <a:t>Contact </a:t>
            </a:r>
            <a:r>
              <a:rPr lang="en-GB" sz="1800" dirty="0">
                <a:solidFill>
                  <a:schemeClr val="tx1"/>
                </a:solidFill>
                <a:latin typeface="Arial" pitchFamily="34" charset="0"/>
                <a:ea typeface="Times New Roman"/>
                <a:cs typeface="Arial" pitchFamily="34" charset="0"/>
              </a:rPr>
              <a:t>e-mail: </a:t>
            </a:r>
            <a:r>
              <a:rPr lang="en-GB" sz="1800" u="sng" dirty="0">
                <a:solidFill>
                  <a:schemeClr val="tx1"/>
                </a:solidFill>
                <a:latin typeface="Arial" pitchFamily="34" charset="0"/>
                <a:ea typeface="Times New Roman"/>
                <a:cs typeface="Arial" pitchFamily="34" charset="0"/>
                <a:hlinkClick r:id="rId2"/>
              </a:rPr>
              <a:t>cpr@mpo.cz</a:t>
            </a:r>
            <a:endParaRPr lang="en-US" sz="1800" dirty="0" smtClean="0">
              <a:solidFill>
                <a:schemeClr val="tx1"/>
              </a:solidFill>
              <a:latin typeface="Arial" pitchFamily="34" charset="0"/>
              <a:cs typeface="Arial" pitchFamily="34" charset="0"/>
            </a:endParaRPr>
          </a:p>
          <a:p>
            <a:pPr>
              <a:buNone/>
            </a:pPr>
            <a:r>
              <a:rPr lang="cs-CZ" sz="1800" dirty="0" smtClean="0">
                <a:solidFill>
                  <a:schemeClr val="tx1"/>
                </a:solidFill>
                <a:latin typeface="Arial" pitchFamily="34" charset="0"/>
                <a:cs typeface="Arial" pitchFamily="34" charset="0"/>
              </a:rPr>
              <a:t>In </a:t>
            </a:r>
            <a:r>
              <a:rPr lang="cs-CZ" sz="1800" dirty="0" err="1" smtClean="0">
                <a:solidFill>
                  <a:schemeClr val="tx1"/>
                </a:solidFill>
                <a:latin typeface="Arial" pitchFamily="34" charset="0"/>
                <a:cs typeface="Arial" pitchFamily="34" charset="0"/>
              </a:rPr>
              <a:t>the</a:t>
            </a:r>
            <a:r>
              <a:rPr lang="cs-CZ" sz="1800" dirty="0" smtClean="0">
                <a:solidFill>
                  <a:schemeClr val="tx1"/>
                </a:solidFill>
                <a:latin typeface="Arial" pitchFamily="34" charset="0"/>
                <a:cs typeface="Arial" pitchFamily="34" charset="0"/>
              </a:rPr>
              <a:t> Czech Republic, </a:t>
            </a:r>
            <a:r>
              <a:rPr lang="cs-CZ" sz="1800" dirty="0" err="1" smtClean="0">
                <a:solidFill>
                  <a:schemeClr val="tx1"/>
                </a:solidFill>
                <a:latin typeface="Arial" pitchFamily="34" charset="0"/>
                <a:cs typeface="Arial" pitchFamily="34" charset="0"/>
              </a:rPr>
              <a:t>the</a:t>
            </a:r>
            <a:r>
              <a:rPr lang="cs-CZ" sz="1800" dirty="0" smtClean="0">
                <a:solidFill>
                  <a:schemeClr val="tx1"/>
                </a:solidFill>
                <a:latin typeface="Arial" pitchFamily="34" charset="0"/>
                <a:cs typeface="Arial" pitchFamily="34" charset="0"/>
              </a:rPr>
              <a:t> PCPC </a:t>
            </a:r>
            <a:r>
              <a:rPr lang="cs-CZ" sz="1800" dirty="0" err="1" smtClean="0">
                <a:solidFill>
                  <a:schemeClr val="tx1"/>
                </a:solidFill>
                <a:latin typeface="Arial" pitchFamily="34" charset="0"/>
                <a:cs typeface="Arial" pitchFamily="34" charset="0"/>
              </a:rPr>
              <a:t>is</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operated</a:t>
            </a:r>
            <a:r>
              <a:rPr lang="cs-CZ" sz="1800" dirty="0" smtClean="0">
                <a:solidFill>
                  <a:schemeClr val="tx1"/>
                </a:solidFill>
                <a:latin typeface="Arial" pitchFamily="34" charset="0"/>
                <a:cs typeface="Arial" pitchFamily="34" charset="0"/>
              </a:rPr>
              <a:t> by </a:t>
            </a:r>
            <a:r>
              <a:rPr lang="cs-CZ" sz="1800" dirty="0" err="1" smtClean="0">
                <a:solidFill>
                  <a:schemeClr val="tx1"/>
                </a:solidFill>
                <a:latin typeface="Arial" pitchFamily="34" charset="0"/>
                <a:cs typeface="Arial" pitchFamily="34" charset="0"/>
              </a:rPr>
              <a:t>the</a:t>
            </a:r>
            <a:r>
              <a:rPr lang="cs-CZ" sz="1800" dirty="0" smtClean="0">
                <a:solidFill>
                  <a:schemeClr val="tx1"/>
                </a:solidFill>
                <a:latin typeface="Arial" pitchFamily="34" charset="0"/>
                <a:cs typeface="Arial" pitchFamily="34" charset="0"/>
              </a:rPr>
              <a:t> Ministry </a:t>
            </a:r>
            <a:r>
              <a:rPr lang="cs-CZ" sz="1800" dirty="0" err="1" smtClean="0">
                <a:solidFill>
                  <a:schemeClr val="tx1"/>
                </a:solidFill>
                <a:latin typeface="Arial" pitchFamily="34" charset="0"/>
                <a:cs typeface="Arial" pitchFamily="34" charset="0"/>
              </a:rPr>
              <a:t>of</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Industry</a:t>
            </a:r>
            <a:r>
              <a:rPr lang="cs-CZ" sz="1800" dirty="0" smtClean="0">
                <a:solidFill>
                  <a:schemeClr val="tx1"/>
                </a:solidFill>
                <a:latin typeface="Arial" pitchFamily="34" charset="0"/>
                <a:cs typeface="Arial" pitchFamily="34" charset="0"/>
              </a:rPr>
              <a:t> and </a:t>
            </a:r>
            <a:r>
              <a:rPr lang="cs-CZ" sz="1800" dirty="0" err="1" smtClean="0">
                <a:solidFill>
                  <a:schemeClr val="tx1"/>
                </a:solidFill>
                <a:latin typeface="Arial" pitchFamily="34" charset="0"/>
                <a:cs typeface="Arial" pitchFamily="34" charset="0"/>
              </a:rPr>
              <a:t>Trade</a:t>
            </a:r>
            <a:r>
              <a:rPr lang="cs-CZ" sz="1800" dirty="0" smtClean="0">
                <a:solidFill>
                  <a:schemeClr val="tx1"/>
                </a:solidFill>
                <a:latin typeface="Arial" pitchFamily="34" charset="0"/>
                <a:cs typeface="Arial" pitchFamily="34" charset="0"/>
              </a:rPr>
              <a:t>.</a:t>
            </a:r>
            <a:r>
              <a:rPr lang="en-GB" sz="1800" dirty="0" smtClean="0">
                <a:solidFill>
                  <a:schemeClr val="tx1"/>
                </a:solidFill>
                <a:latin typeface="Arial" pitchFamily="34" charset="0"/>
                <a:ea typeface="Times New Roman"/>
                <a:cs typeface="Arial" pitchFamily="34" charset="0"/>
              </a:rPr>
              <a:t> 50 </a:t>
            </a:r>
            <a:r>
              <a:rPr lang="en-GB" sz="1800" dirty="0">
                <a:solidFill>
                  <a:schemeClr val="tx1"/>
                </a:solidFill>
                <a:latin typeface="Arial" pitchFamily="34" charset="0"/>
                <a:ea typeface="Times New Roman"/>
                <a:cs typeface="Arial" pitchFamily="34" charset="0"/>
              </a:rPr>
              <a:t>% </a:t>
            </a:r>
            <a:r>
              <a:rPr lang="cs-CZ" sz="1800" dirty="0" err="1">
                <a:solidFill>
                  <a:schemeClr val="tx1"/>
                </a:solidFill>
                <a:latin typeface="Arial" pitchFamily="34" charset="0"/>
                <a:ea typeface="Times New Roman"/>
                <a:cs typeface="Arial" pitchFamily="34" charset="0"/>
              </a:rPr>
              <a:t>of</a:t>
            </a:r>
            <a:r>
              <a:rPr lang="cs-CZ" sz="1800" dirty="0">
                <a:solidFill>
                  <a:schemeClr val="tx1"/>
                </a:solidFill>
                <a:latin typeface="Arial" pitchFamily="34" charset="0"/>
                <a:ea typeface="Times New Roman"/>
                <a:cs typeface="Arial" pitchFamily="34" charset="0"/>
              </a:rPr>
              <a:t> </a:t>
            </a:r>
            <a:r>
              <a:rPr lang="cs-CZ" sz="1800" dirty="0" err="1">
                <a:solidFill>
                  <a:schemeClr val="tx1"/>
                </a:solidFill>
                <a:latin typeface="Arial" pitchFamily="34" charset="0"/>
                <a:ea typeface="Times New Roman"/>
                <a:cs typeface="Arial" pitchFamily="34" charset="0"/>
              </a:rPr>
              <a:t>all</a:t>
            </a:r>
            <a:r>
              <a:rPr lang="cs-CZ" sz="1800" dirty="0">
                <a:solidFill>
                  <a:schemeClr val="tx1"/>
                </a:solidFill>
                <a:latin typeface="Arial" pitchFamily="34" charset="0"/>
                <a:ea typeface="Times New Roman"/>
                <a:cs typeface="Arial" pitchFamily="34" charset="0"/>
              </a:rPr>
              <a:t> </a:t>
            </a:r>
            <a:r>
              <a:rPr lang="en-GB" sz="1800" dirty="0">
                <a:solidFill>
                  <a:schemeClr val="tx1"/>
                </a:solidFill>
                <a:latin typeface="Arial" pitchFamily="34" charset="0"/>
                <a:ea typeface="Times New Roman"/>
                <a:cs typeface="Arial" pitchFamily="34" charset="0"/>
              </a:rPr>
              <a:t>inquiries </a:t>
            </a:r>
            <a:r>
              <a:rPr lang="cs-CZ" sz="1800" dirty="0" err="1">
                <a:solidFill>
                  <a:schemeClr val="tx1"/>
                </a:solidFill>
                <a:latin typeface="Arial" pitchFamily="34" charset="0"/>
                <a:ea typeface="Times New Roman"/>
                <a:cs typeface="Arial" pitchFamily="34" charset="0"/>
              </a:rPr>
              <a:t>came</a:t>
            </a:r>
            <a:r>
              <a:rPr lang="cs-CZ" sz="1800" dirty="0">
                <a:solidFill>
                  <a:schemeClr val="tx1"/>
                </a:solidFill>
                <a:latin typeface="Arial" pitchFamily="34" charset="0"/>
                <a:ea typeface="Times New Roman"/>
                <a:cs typeface="Arial" pitchFamily="34" charset="0"/>
              </a:rPr>
              <a:t> </a:t>
            </a:r>
            <a:r>
              <a:rPr lang="en-GB" sz="1800" dirty="0">
                <a:solidFill>
                  <a:schemeClr val="tx1"/>
                </a:solidFill>
                <a:latin typeface="Arial" pitchFamily="34" charset="0"/>
                <a:ea typeface="Times New Roman"/>
                <a:cs typeface="Arial" pitchFamily="34" charset="0"/>
              </a:rPr>
              <a:t>from abroad. Inquiries from EU Member States are prevailing (esp. Poland and Germany). </a:t>
            </a:r>
            <a:endParaRPr lang="cs-CZ" sz="1800" dirty="0">
              <a:solidFill>
                <a:schemeClr val="tx1"/>
              </a:solidFill>
              <a:latin typeface="Arial" pitchFamily="34" charset="0"/>
              <a:ea typeface="Times New Roman"/>
              <a:cs typeface="Arial" pitchFamily="34" charset="0"/>
            </a:endParaRPr>
          </a:p>
          <a:p>
            <a:pPr>
              <a:buNone/>
            </a:pPr>
            <a:r>
              <a:rPr lang="cs-CZ" sz="1800" dirty="0" smtClean="0">
                <a:solidFill>
                  <a:schemeClr val="tx1"/>
                </a:solidFill>
                <a:latin typeface="Arial" pitchFamily="34" charset="0"/>
                <a:cs typeface="Arial" pitchFamily="34" charset="0"/>
              </a:rPr>
              <a:t>A </a:t>
            </a:r>
            <a:r>
              <a:rPr lang="cs-CZ" sz="1800" dirty="0" smtClean="0">
                <a:solidFill>
                  <a:schemeClr val="tx1"/>
                </a:solidFill>
                <a:latin typeface="Arial" pitchFamily="34" charset="0"/>
                <a:cs typeface="Arial" pitchFamily="34" charset="0"/>
                <a:hlinkClick r:id="rId3"/>
              </a:rPr>
              <a:t>list </a:t>
            </a:r>
            <a:r>
              <a:rPr lang="cs-CZ" sz="1800" dirty="0" err="1" smtClean="0">
                <a:solidFill>
                  <a:schemeClr val="tx1"/>
                </a:solidFill>
                <a:latin typeface="Arial" pitchFamily="34" charset="0"/>
                <a:cs typeface="Arial" pitchFamily="34" charset="0"/>
                <a:hlinkClick r:id="rId3"/>
              </a:rPr>
              <a:t>of</a:t>
            </a:r>
            <a:r>
              <a:rPr lang="cs-CZ" sz="1800" dirty="0" smtClean="0">
                <a:solidFill>
                  <a:schemeClr val="tx1"/>
                </a:solidFill>
                <a:latin typeface="Arial" pitchFamily="34" charset="0"/>
                <a:cs typeface="Arial" pitchFamily="34" charset="0"/>
                <a:hlinkClick r:id="rId3"/>
              </a:rPr>
              <a:t> </a:t>
            </a:r>
            <a:r>
              <a:rPr lang="cs-CZ" sz="1800" dirty="0" err="1" smtClean="0">
                <a:solidFill>
                  <a:schemeClr val="tx1"/>
                </a:solidFill>
                <a:latin typeface="Arial" pitchFamily="34" charset="0"/>
                <a:cs typeface="Arial" pitchFamily="34" charset="0"/>
                <a:hlinkClick r:id="rId3"/>
              </a:rPr>
              <a:t>PCPCs</a:t>
            </a:r>
            <a:r>
              <a:rPr lang="cs-CZ" sz="1800" dirty="0" smtClean="0">
                <a:solidFill>
                  <a:schemeClr val="tx1"/>
                </a:solidFill>
                <a:latin typeface="Arial" pitchFamily="34" charset="0"/>
                <a:cs typeface="Arial" pitchFamily="34" charset="0"/>
                <a:hlinkClick r:id="rId3"/>
              </a:rPr>
              <a:t> </a:t>
            </a:r>
            <a:r>
              <a:rPr lang="cs-CZ" sz="1800" dirty="0" smtClean="0">
                <a:solidFill>
                  <a:schemeClr val="tx1"/>
                </a:solidFill>
                <a:latin typeface="Arial" pitchFamily="34" charset="0"/>
                <a:cs typeface="Arial" pitchFamily="34" charset="0"/>
              </a:rPr>
              <a:t>in </a:t>
            </a:r>
            <a:r>
              <a:rPr lang="cs-CZ" sz="1800" dirty="0" err="1" smtClean="0">
                <a:solidFill>
                  <a:schemeClr val="tx1"/>
                </a:solidFill>
                <a:latin typeface="Arial" pitchFamily="34" charset="0"/>
                <a:cs typeface="Arial" pitchFamily="34" charset="0"/>
              </a:rPr>
              <a:t>all</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Member</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States</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is</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available</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from</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the</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Commission</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website</a:t>
            </a:r>
            <a:r>
              <a:rPr lang="cs-CZ" sz="1800" dirty="0" smtClean="0">
                <a:solidFill>
                  <a:schemeClr val="tx1"/>
                </a:solidFill>
                <a:latin typeface="Arial" pitchFamily="34" charset="0"/>
                <a:cs typeface="Arial" pitchFamily="34" charset="0"/>
              </a:rPr>
              <a:t>.</a:t>
            </a:r>
          </a:p>
          <a:p>
            <a:pPr>
              <a:buNone/>
            </a:pPr>
            <a:endParaRPr lang="cs-CZ" sz="1600" dirty="0" smtClean="0"/>
          </a:p>
          <a:p>
            <a:pPr>
              <a:buNone/>
            </a:pPr>
            <a:endParaRPr lang="cs-CZ" sz="1600" dirty="0" smtClean="0"/>
          </a:p>
        </p:txBody>
      </p:sp>
      <p:sp>
        <p:nvSpPr>
          <p:cNvPr id="2" name="Zástupný symbol pro zápatí 1"/>
          <p:cNvSpPr>
            <a:spLocks noGrp="1"/>
          </p:cNvSpPr>
          <p:nvPr>
            <p:ph type="ftr" sz="quarter" idx="11"/>
          </p:nvPr>
        </p:nvSpPr>
        <p:spPr/>
        <p:txBody>
          <a:bodyPr/>
          <a:lstStyle/>
          <a:p>
            <a:pPr>
              <a:defRPr/>
            </a:pPr>
            <a:r>
              <a:rPr lang="cs-CZ" dirty="0" smtClean="0"/>
              <a:t>Václava Holušová</a:t>
            </a:r>
            <a:endParaRPr lang="cs-CZ" dirty="0"/>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147" name="Nadpis 4"/>
          <p:cNvSpPr>
            <a:spLocks noGrp="1"/>
          </p:cNvSpPr>
          <p:nvPr>
            <p:ph type="title"/>
          </p:nvPr>
        </p:nvSpPr>
        <p:spPr bwMode="auto">
          <a:xfrm>
            <a:off x="457200" y="0"/>
            <a:ext cx="8229600" cy="1052736"/>
          </a:xfrm>
          <a:noFill/>
          <a:ln>
            <a:miter lim="800000"/>
            <a:headEnd/>
            <a:tailEnd/>
          </a:ln>
        </p:spPr>
        <p:txBody>
          <a:bodyPr vert="horz" wrap="square" lIns="91440" tIns="45720" rIns="91440" bIns="45720" numCol="1" anchorCtr="0" compatLnSpc="1">
            <a:prstTxWarp prst="textNoShape">
              <a:avLst/>
            </a:prstTxWarp>
          </a:bodyPr>
          <a:lstStyle/>
          <a:p>
            <a:pPr eaLnBrk="1" hangingPunct="1"/>
            <a:r>
              <a:rPr lang="en-US" sz="2800" b="1" dirty="0" smtClean="0">
                <a:latin typeface="Arial" pitchFamily="34" charset="0"/>
                <a:cs typeface="Arial" pitchFamily="34" charset="0"/>
              </a:rPr>
              <a:t>Product Contact Point for Construction</a:t>
            </a:r>
            <a:r>
              <a:rPr lang="cs-CZ" sz="2800" b="1" dirty="0" smtClean="0">
                <a:latin typeface="Arial" pitchFamily="34" charset="0"/>
                <a:cs typeface="Arial" pitchFamily="34" charset="0"/>
              </a:rPr>
              <a:t> – </a:t>
            </a:r>
            <a:r>
              <a:rPr lang="cs-CZ" sz="2800" dirty="0" smtClean="0">
                <a:latin typeface="Arial" pitchFamily="34" charset="0"/>
                <a:cs typeface="Arial" pitchFamily="34" charset="0"/>
              </a:rPr>
              <a:t>part 2</a:t>
            </a:r>
            <a:endParaRPr lang="cs-CZ" dirty="0" smtClean="0">
              <a:latin typeface="Arial" pitchFamily="34" charset="0"/>
              <a:cs typeface="Arial" pitchFamily="34" charset="0"/>
            </a:endParaRPr>
          </a:p>
        </p:txBody>
      </p:sp>
      <p:sp>
        <p:nvSpPr>
          <p:cNvPr id="6148" name="Zástupný symbol pro obsah 5"/>
          <p:cNvSpPr>
            <a:spLocks noGrp="1"/>
          </p:cNvSpPr>
          <p:nvPr>
            <p:ph idx="1"/>
          </p:nvPr>
        </p:nvSpPr>
        <p:spPr bwMode="auto">
          <a:noFill/>
          <a:ln>
            <a:miter lim="800000"/>
            <a:headEnd/>
            <a:tailEnd/>
          </a:ln>
        </p:spPr>
        <p:txBody>
          <a:bodyPr vert="horz" wrap="square" lIns="91440" tIns="45720" rIns="91440" bIns="45720" numCol="1" anchor="t" anchorCtr="0" compatLnSpc="1">
            <a:prstTxWarp prst="textNoShape">
              <a:avLst/>
            </a:prstTxWarp>
            <a:normAutofit lnSpcReduction="10000"/>
          </a:bodyPr>
          <a:lstStyle/>
          <a:p>
            <a:pPr marL="0" indent="0">
              <a:buNone/>
            </a:pPr>
            <a:r>
              <a:rPr lang="en-GB" sz="1800" dirty="0">
                <a:solidFill>
                  <a:schemeClr val="tx1"/>
                </a:solidFill>
                <a:latin typeface="Arial" pitchFamily="34" charset="0"/>
                <a:cs typeface="Arial" pitchFamily="34" charset="0"/>
              </a:rPr>
              <a:t>The most frequent questions concerning the CPR based obligations are aimed </a:t>
            </a:r>
            <a:r>
              <a:rPr lang="en-GB" sz="1800" dirty="0" smtClean="0">
                <a:solidFill>
                  <a:schemeClr val="tx1"/>
                </a:solidFill>
                <a:latin typeface="Arial" pitchFamily="34" charset="0"/>
                <a:cs typeface="Arial" pitchFamily="34" charset="0"/>
              </a:rPr>
              <a:t>at</a:t>
            </a:r>
            <a:r>
              <a:rPr lang="cs-CZ" sz="1800" dirty="0" smtClean="0">
                <a:solidFill>
                  <a:schemeClr val="tx1"/>
                </a:solidFill>
                <a:latin typeface="Arial" pitchFamily="34" charset="0"/>
                <a:cs typeface="Arial" pitchFamily="34" charset="0"/>
              </a:rPr>
              <a:t>:</a:t>
            </a:r>
          </a:p>
          <a:p>
            <a:r>
              <a:rPr lang="en-GB" sz="1800" dirty="0" smtClean="0">
                <a:solidFill>
                  <a:schemeClr val="tx1"/>
                </a:solidFill>
                <a:latin typeface="Arial" pitchFamily="34" charset="0"/>
                <a:cs typeface="Arial" pitchFamily="34" charset="0"/>
              </a:rPr>
              <a:t>Declaration </a:t>
            </a:r>
            <a:r>
              <a:rPr lang="en-GB" sz="1800" dirty="0">
                <a:solidFill>
                  <a:schemeClr val="tx1"/>
                </a:solidFill>
                <a:latin typeface="Arial" pitchFamily="34" charset="0"/>
                <a:cs typeface="Arial" pitchFamily="34" charset="0"/>
              </a:rPr>
              <a:t>of performance (</a:t>
            </a:r>
            <a:r>
              <a:rPr lang="en-GB" sz="1800" dirty="0" err="1">
                <a:solidFill>
                  <a:schemeClr val="tx1"/>
                </a:solidFill>
                <a:latin typeface="Arial" pitchFamily="34" charset="0"/>
                <a:cs typeface="Arial" pitchFamily="34" charset="0"/>
              </a:rPr>
              <a:t>DoP</a:t>
            </a:r>
            <a:r>
              <a:rPr lang="en-GB" sz="1800" dirty="0" smtClean="0">
                <a:solidFill>
                  <a:schemeClr val="tx1"/>
                </a:solidFill>
                <a:latin typeface="Arial" pitchFamily="34" charset="0"/>
                <a:cs typeface="Arial" pitchFamily="34" charset="0"/>
              </a:rPr>
              <a:t>)</a:t>
            </a:r>
            <a:endParaRPr lang="cs-CZ" sz="1800" dirty="0" smtClean="0">
              <a:solidFill>
                <a:schemeClr val="tx1"/>
              </a:solidFill>
              <a:latin typeface="Arial" pitchFamily="34" charset="0"/>
              <a:cs typeface="Arial" pitchFamily="34" charset="0"/>
            </a:endParaRPr>
          </a:p>
          <a:p>
            <a:r>
              <a:rPr lang="cs-CZ" sz="1800" dirty="0">
                <a:solidFill>
                  <a:schemeClr val="tx1"/>
                </a:solidFill>
                <a:latin typeface="Arial" pitchFamily="34" charset="0"/>
                <a:cs typeface="Arial" pitchFamily="34" charset="0"/>
              </a:rPr>
              <a:t>L</a:t>
            </a:r>
            <a:r>
              <a:rPr lang="en-GB" sz="1800" dirty="0" err="1" smtClean="0">
                <a:solidFill>
                  <a:schemeClr val="tx1"/>
                </a:solidFill>
                <a:latin typeface="Arial" pitchFamily="34" charset="0"/>
                <a:cs typeface="Arial" pitchFamily="34" charset="0"/>
              </a:rPr>
              <a:t>anguage</a:t>
            </a:r>
            <a:r>
              <a:rPr lang="en-GB" sz="1800" dirty="0" smtClean="0">
                <a:solidFill>
                  <a:schemeClr val="tx1"/>
                </a:solidFill>
                <a:latin typeface="Arial" pitchFamily="34" charset="0"/>
                <a:cs typeface="Arial" pitchFamily="34" charset="0"/>
              </a:rPr>
              <a:t> demands</a:t>
            </a:r>
            <a:endParaRPr lang="cs-CZ" sz="1800" dirty="0" smtClean="0">
              <a:solidFill>
                <a:schemeClr val="tx1"/>
              </a:solidFill>
              <a:latin typeface="Arial" pitchFamily="34" charset="0"/>
              <a:cs typeface="Arial" pitchFamily="34" charset="0"/>
            </a:endParaRPr>
          </a:p>
          <a:p>
            <a:r>
              <a:rPr lang="cs-CZ" sz="1800" dirty="0">
                <a:solidFill>
                  <a:schemeClr val="tx1"/>
                </a:solidFill>
                <a:latin typeface="Arial" pitchFamily="34" charset="0"/>
                <a:cs typeface="Arial" pitchFamily="34" charset="0"/>
              </a:rPr>
              <a:t>V</a:t>
            </a:r>
            <a:r>
              <a:rPr lang="en-GB" sz="1800" dirty="0" err="1" smtClean="0">
                <a:solidFill>
                  <a:schemeClr val="tx1"/>
                </a:solidFill>
                <a:latin typeface="Arial" pitchFamily="34" charset="0"/>
                <a:cs typeface="Arial" pitchFamily="34" charset="0"/>
              </a:rPr>
              <a:t>alidity</a:t>
            </a:r>
            <a:r>
              <a:rPr lang="en-GB" sz="1800" dirty="0" smtClean="0">
                <a:solidFill>
                  <a:schemeClr val="tx1"/>
                </a:solidFill>
                <a:latin typeface="Arial" pitchFamily="34" charset="0"/>
                <a:cs typeface="Arial" pitchFamily="34" charset="0"/>
              </a:rPr>
              <a:t> </a:t>
            </a:r>
            <a:r>
              <a:rPr lang="en-GB" sz="1800" dirty="0">
                <a:solidFill>
                  <a:schemeClr val="tx1"/>
                </a:solidFill>
                <a:latin typeface="Arial" pitchFamily="34" charset="0"/>
                <a:cs typeface="Arial" pitchFamily="34" charset="0"/>
              </a:rPr>
              <a:t>of </a:t>
            </a:r>
            <a:r>
              <a:rPr lang="en-GB" sz="1800" dirty="0" smtClean="0">
                <a:solidFill>
                  <a:schemeClr val="tx1"/>
                </a:solidFill>
                <a:latin typeface="Arial" pitchFamily="34" charset="0"/>
                <a:cs typeface="Arial" pitchFamily="34" charset="0"/>
              </a:rPr>
              <a:t>certificates</a:t>
            </a:r>
            <a:endParaRPr lang="cs-CZ" sz="1800" dirty="0" smtClean="0">
              <a:solidFill>
                <a:schemeClr val="tx1"/>
              </a:solidFill>
              <a:latin typeface="Arial" pitchFamily="34" charset="0"/>
              <a:cs typeface="Arial" pitchFamily="34" charset="0"/>
            </a:endParaRPr>
          </a:p>
          <a:p>
            <a:r>
              <a:rPr lang="en-GB" sz="1800" dirty="0" smtClean="0">
                <a:solidFill>
                  <a:schemeClr val="tx1"/>
                </a:solidFill>
                <a:latin typeface="Arial" pitchFamily="34" charset="0"/>
                <a:cs typeface="Arial" pitchFamily="34" charset="0"/>
              </a:rPr>
              <a:t>Art</a:t>
            </a:r>
            <a:r>
              <a:rPr lang="en-GB" sz="1800" dirty="0">
                <a:solidFill>
                  <a:schemeClr val="tx1"/>
                </a:solidFill>
                <a:latin typeface="Arial" pitchFamily="34" charset="0"/>
                <a:cs typeface="Arial" pitchFamily="34" charset="0"/>
              </a:rPr>
              <a:t>. </a:t>
            </a:r>
            <a:r>
              <a:rPr lang="en-GB" sz="1800" dirty="0" smtClean="0">
                <a:solidFill>
                  <a:schemeClr val="tx1"/>
                </a:solidFill>
                <a:latin typeface="Arial" pitchFamily="34" charset="0"/>
                <a:cs typeface="Arial" pitchFamily="34" charset="0"/>
              </a:rPr>
              <a:t>5</a:t>
            </a:r>
            <a:r>
              <a:rPr lang="cs-CZ" sz="1800" dirty="0" smtClean="0">
                <a:solidFill>
                  <a:schemeClr val="tx1"/>
                </a:solidFill>
                <a:latin typeface="Arial" pitchFamily="34" charset="0"/>
                <a:cs typeface="Arial" pitchFamily="34" charset="0"/>
              </a:rPr>
              <a:t> - </a:t>
            </a:r>
            <a:r>
              <a:rPr lang="en-GB" sz="1800" dirty="0" smtClean="0">
                <a:solidFill>
                  <a:schemeClr val="tx1"/>
                </a:solidFill>
                <a:latin typeface="Arial" pitchFamily="34" charset="0"/>
                <a:cs typeface="Arial" pitchFamily="34" charset="0"/>
              </a:rPr>
              <a:t>exceptions </a:t>
            </a:r>
            <a:r>
              <a:rPr lang="en-GB" sz="1800" dirty="0">
                <a:solidFill>
                  <a:schemeClr val="tx1"/>
                </a:solidFill>
                <a:latin typeface="Arial" pitchFamily="34" charset="0"/>
                <a:cs typeface="Arial" pitchFamily="34" charset="0"/>
              </a:rPr>
              <a:t>from </a:t>
            </a:r>
            <a:r>
              <a:rPr lang="en-GB" sz="1800" dirty="0" smtClean="0">
                <a:solidFill>
                  <a:schemeClr val="tx1"/>
                </a:solidFill>
                <a:latin typeface="Arial" pitchFamily="34" charset="0"/>
                <a:cs typeface="Arial" pitchFamily="34" charset="0"/>
              </a:rPr>
              <a:t>D</a:t>
            </a:r>
            <a:r>
              <a:rPr lang="cs-CZ" sz="1800" dirty="0" smtClean="0">
                <a:solidFill>
                  <a:schemeClr val="tx1"/>
                </a:solidFill>
                <a:latin typeface="Arial" pitchFamily="34" charset="0"/>
                <a:cs typeface="Arial" pitchFamily="34" charset="0"/>
              </a:rPr>
              <a:t>o</a:t>
            </a:r>
            <a:r>
              <a:rPr lang="en-GB" sz="1800" dirty="0" smtClean="0">
                <a:solidFill>
                  <a:schemeClr val="tx1"/>
                </a:solidFill>
                <a:latin typeface="Arial" pitchFamily="34" charset="0"/>
                <a:cs typeface="Arial" pitchFamily="34" charset="0"/>
              </a:rPr>
              <a:t>P</a:t>
            </a:r>
            <a:endParaRPr lang="cs-CZ" sz="1800" dirty="0" smtClean="0">
              <a:solidFill>
                <a:schemeClr val="tx1"/>
              </a:solidFill>
              <a:latin typeface="Arial" pitchFamily="34" charset="0"/>
              <a:cs typeface="Arial" pitchFamily="34" charset="0"/>
            </a:endParaRPr>
          </a:p>
          <a:p>
            <a:r>
              <a:rPr lang="en-GB" sz="1800" dirty="0" smtClean="0">
                <a:solidFill>
                  <a:schemeClr val="tx1"/>
                </a:solidFill>
                <a:latin typeface="Arial" pitchFamily="34" charset="0"/>
                <a:cs typeface="Arial" pitchFamily="34" charset="0"/>
              </a:rPr>
              <a:t>Art</a:t>
            </a:r>
            <a:r>
              <a:rPr lang="en-GB" sz="1800" dirty="0">
                <a:solidFill>
                  <a:schemeClr val="tx1"/>
                </a:solidFill>
                <a:latin typeface="Arial" pitchFamily="34" charset="0"/>
                <a:cs typeface="Arial" pitchFamily="34" charset="0"/>
              </a:rPr>
              <a:t>. 8(4) and FAQ 23 - additional national demands on products with CE </a:t>
            </a:r>
            <a:r>
              <a:rPr lang="en-GB" sz="1800" dirty="0" smtClean="0">
                <a:solidFill>
                  <a:schemeClr val="tx1"/>
                </a:solidFill>
                <a:latin typeface="Arial" pitchFamily="34" charset="0"/>
                <a:cs typeface="Arial" pitchFamily="34" charset="0"/>
              </a:rPr>
              <a:t>marking</a:t>
            </a:r>
            <a:endParaRPr lang="cs-CZ" sz="1800" dirty="0" smtClean="0">
              <a:solidFill>
                <a:schemeClr val="tx1"/>
              </a:solidFill>
              <a:latin typeface="Arial" pitchFamily="34" charset="0"/>
              <a:cs typeface="Arial" pitchFamily="34" charset="0"/>
            </a:endParaRPr>
          </a:p>
          <a:p>
            <a:r>
              <a:rPr lang="cs-CZ" sz="1800" dirty="0">
                <a:solidFill>
                  <a:schemeClr val="tx1"/>
                </a:solidFill>
                <a:latin typeface="Arial" pitchFamily="34" charset="0"/>
                <a:cs typeface="Arial" pitchFamily="34" charset="0"/>
              </a:rPr>
              <a:t>L</a:t>
            </a:r>
            <a:r>
              <a:rPr lang="en-GB" sz="1800" dirty="0" err="1" smtClean="0">
                <a:solidFill>
                  <a:schemeClr val="tx1"/>
                </a:solidFill>
                <a:latin typeface="Arial" pitchFamily="34" charset="0"/>
                <a:cs typeface="Arial" pitchFamily="34" charset="0"/>
              </a:rPr>
              <a:t>egality</a:t>
            </a:r>
            <a:r>
              <a:rPr lang="en-GB" sz="1800" dirty="0" smtClean="0">
                <a:solidFill>
                  <a:schemeClr val="tx1"/>
                </a:solidFill>
                <a:latin typeface="Arial" pitchFamily="34" charset="0"/>
                <a:cs typeface="Arial" pitchFamily="34" charset="0"/>
              </a:rPr>
              <a:t> </a:t>
            </a:r>
            <a:r>
              <a:rPr lang="en-GB" sz="1800" dirty="0">
                <a:solidFill>
                  <a:schemeClr val="tx1"/>
                </a:solidFill>
                <a:latin typeface="Arial" pitchFamily="34" charset="0"/>
                <a:cs typeface="Arial" pitchFamily="34" charset="0"/>
              </a:rPr>
              <a:t>of CE marking a particular </a:t>
            </a:r>
            <a:r>
              <a:rPr lang="en-GB" sz="1800" dirty="0" smtClean="0">
                <a:solidFill>
                  <a:schemeClr val="tx1"/>
                </a:solidFill>
                <a:latin typeface="Arial" pitchFamily="34" charset="0"/>
                <a:cs typeface="Arial" pitchFamily="34" charset="0"/>
              </a:rPr>
              <a:t>product</a:t>
            </a:r>
            <a:endParaRPr lang="cs-CZ" sz="1800" dirty="0" smtClean="0">
              <a:solidFill>
                <a:schemeClr val="tx1"/>
              </a:solidFill>
              <a:latin typeface="Arial" pitchFamily="34" charset="0"/>
              <a:cs typeface="Arial" pitchFamily="34" charset="0"/>
            </a:endParaRPr>
          </a:p>
          <a:p>
            <a:r>
              <a:rPr lang="cs-CZ" sz="1800" dirty="0">
                <a:solidFill>
                  <a:schemeClr val="tx1"/>
                </a:solidFill>
                <a:latin typeface="Arial" pitchFamily="34" charset="0"/>
                <a:cs typeface="Arial" pitchFamily="34" charset="0"/>
              </a:rPr>
              <a:t>O</a:t>
            </a:r>
            <a:r>
              <a:rPr lang="en-GB" sz="1800" dirty="0" err="1" smtClean="0">
                <a:solidFill>
                  <a:schemeClr val="tx1"/>
                </a:solidFill>
                <a:latin typeface="Arial" pitchFamily="34" charset="0"/>
                <a:cs typeface="Arial" pitchFamily="34" charset="0"/>
              </a:rPr>
              <a:t>bligations</a:t>
            </a:r>
            <a:r>
              <a:rPr lang="en-GB" sz="1800" dirty="0" smtClean="0">
                <a:solidFill>
                  <a:schemeClr val="tx1"/>
                </a:solidFill>
                <a:latin typeface="Arial" pitchFamily="34" charset="0"/>
                <a:cs typeface="Arial" pitchFamily="34" charset="0"/>
              </a:rPr>
              <a:t> </a:t>
            </a:r>
            <a:r>
              <a:rPr lang="en-GB" sz="1800" dirty="0">
                <a:solidFill>
                  <a:schemeClr val="tx1"/>
                </a:solidFill>
                <a:latin typeface="Arial" pitchFamily="34" charset="0"/>
                <a:cs typeface="Arial" pitchFamily="34" charset="0"/>
              </a:rPr>
              <a:t>to supply additional documents together with </a:t>
            </a:r>
            <a:r>
              <a:rPr lang="en-GB" sz="1800" dirty="0" err="1" smtClean="0">
                <a:solidFill>
                  <a:schemeClr val="tx1"/>
                </a:solidFill>
                <a:latin typeface="Arial" pitchFamily="34" charset="0"/>
                <a:cs typeface="Arial" pitchFamily="34" charset="0"/>
              </a:rPr>
              <a:t>DoP</a:t>
            </a:r>
            <a:endParaRPr lang="cs-CZ" sz="1800" dirty="0">
              <a:solidFill>
                <a:schemeClr val="tx1"/>
              </a:solidFill>
              <a:latin typeface="Arial" pitchFamily="34" charset="0"/>
              <a:cs typeface="Arial" pitchFamily="34" charset="0"/>
            </a:endParaRPr>
          </a:p>
          <a:p>
            <a:pPr marL="0" indent="0">
              <a:buNone/>
            </a:pPr>
            <a:endParaRPr lang="cs-CZ" sz="1800" dirty="0" smtClean="0">
              <a:solidFill>
                <a:schemeClr val="tx1"/>
              </a:solidFill>
              <a:latin typeface="Arial" pitchFamily="34" charset="0"/>
              <a:cs typeface="Arial" pitchFamily="34" charset="0"/>
            </a:endParaRPr>
          </a:p>
          <a:p>
            <a:pPr marL="0" indent="0">
              <a:buNone/>
            </a:pPr>
            <a:r>
              <a:rPr lang="en-GB" sz="1800" dirty="0" smtClean="0">
                <a:solidFill>
                  <a:schemeClr val="tx1"/>
                </a:solidFill>
                <a:latin typeface="Arial" pitchFamily="34" charset="0"/>
                <a:cs typeface="Arial" pitchFamily="34" charset="0"/>
              </a:rPr>
              <a:t>Link </a:t>
            </a:r>
            <a:r>
              <a:rPr lang="en-GB" sz="1800" dirty="0">
                <a:solidFill>
                  <a:schemeClr val="tx1"/>
                </a:solidFill>
                <a:latin typeface="Arial" pitchFamily="34" charset="0"/>
                <a:cs typeface="Arial" pitchFamily="34" charset="0"/>
              </a:rPr>
              <a:t>to the </a:t>
            </a:r>
            <a:r>
              <a:rPr lang="cs-CZ" sz="1800" dirty="0" err="1" smtClean="0">
                <a:solidFill>
                  <a:schemeClr val="tx1"/>
                </a:solidFill>
                <a:latin typeface="Arial" pitchFamily="34" charset="0"/>
                <a:cs typeface="Arial" pitchFamily="34" charset="0"/>
              </a:rPr>
              <a:t>PCPC</a:t>
            </a:r>
            <a:r>
              <a:rPr lang="cs-CZ" sz="1800" dirty="0" smtClean="0">
                <a:solidFill>
                  <a:schemeClr val="tx1"/>
                </a:solidFill>
                <a:latin typeface="Arial" pitchFamily="34" charset="0"/>
                <a:cs typeface="Arial" pitchFamily="34" charset="0"/>
              </a:rPr>
              <a:t>:</a:t>
            </a:r>
            <a:endParaRPr lang="cs-CZ" sz="1800" dirty="0">
              <a:solidFill>
                <a:schemeClr val="tx1"/>
              </a:solidFill>
              <a:latin typeface="Arial" pitchFamily="34" charset="0"/>
              <a:cs typeface="Arial" pitchFamily="34" charset="0"/>
            </a:endParaRPr>
          </a:p>
          <a:p>
            <a:pPr marL="0" indent="0">
              <a:buNone/>
            </a:pPr>
            <a:r>
              <a:rPr lang="en-GB" sz="1800" u="sng" dirty="0">
                <a:solidFill>
                  <a:schemeClr val="tx1"/>
                </a:solidFill>
                <a:latin typeface="Arial" pitchFamily="34" charset="0"/>
                <a:cs typeface="Arial" pitchFamily="34" charset="0"/>
                <a:hlinkClick r:id="rId2"/>
              </a:rPr>
              <a:t>http://www.mpo.cz/dokument142120.html</a:t>
            </a:r>
            <a:r>
              <a:rPr lang="en-GB" sz="1800" dirty="0">
                <a:solidFill>
                  <a:schemeClr val="tx1"/>
                </a:solidFill>
                <a:latin typeface="Arial" pitchFamily="34" charset="0"/>
                <a:cs typeface="Arial" pitchFamily="34" charset="0"/>
              </a:rPr>
              <a:t> in English </a:t>
            </a:r>
            <a:endParaRPr lang="cs-CZ" sz="1800" dirty="0">
              <a:solidFill>
                <a:schemeClr val="tx1"/>
              </a:solidFill>
              <a:latin typeface="Arial" pitchFamily="34" charset="0"/>
              <a:cs typeface="Arial" pitchFamily="34" charset="0"/>
            </a:endParaRPr>
          </a:p>
          <a:p>
            <a:pPr marL="0" indent="0">
              <a:buNone/>
            </a:pPr>
            <a:r>
              <a:rPr lang="en-GB" sz="1800" dirty="0" smtClean="0">
                <a:solidFill>
                  <a:schemeClr val="tx1"/>
                </a:solidFill>
                <a:latin typeface="Arial" pitchFamily="34" charset="0"/>
                <a:cs typeface="Arial" pitchFamily="34" charset="0"/>
              </a:rPr>
              <a:t>Link </a:t>
            </a:r>
            <a:r>
              <a:rPr lang="en-GB" sz="1800" dirty="0">
                <a:solidFill>
                  <a:schemeClr val="tx1"/>
                </a:solidFill>
                <a:latin typeface="Arial" pitchFamily="34" charset="0"/>
                <a:cs typeface="Arial" pitchFamily="34" charset="0"/>
              </a:rPr>
              <a:t>to FAQs:</a:t>
            </a:r>
            <a:endParaRPr lang="cs-CZ" sz="1800" dirty="0">
              <a:solidFill>
                <a:schemeClr val="tx1"/>
              </a:solidFill>
              <a:latin typeface="Arial" pitchFamily="34" charset="0"/>
              <a:cs typeface="Arial" pitchFamily="34" charset="0"/>
            </a:endParaRPr>
          </a:p>
          <a:p>
            <a:pPr marL="0" indent="0">
              <a:buNone/>
            </a:pPr>
            <a:r>
              <a:rPr lang="en-GB" sz="1800" u="sng" dirty="0" smtClean="0">
                <a:solidFill>
                  <a:schemeClr val="tx1"/>
                </a:solidFill>
                <a:latin typeface="Arial" pitchFamily="34" charset="0"/>
                <a:cs typeface="Arial" pitchFamily="34" charset="0"/>
                <a:hlinkClick r:id="rId3"/>
              </a:rPr>
              <a:t>http</a:t>
            </a:r>
            <a:r>
              <a:rPr lang="en-GB" sz="1800" u="sng" dirty="0">
                <a:solidFill>
                  <a:schemeClr val="tx1"/>
                </a:solidFill>
                <a:latin typeface="Arial" pitchFamily="34" charset="0"/>
                <a:cs typeface="Arial" pitchFamily="34" charset="0"/>
                <a:hlinkClick r:id="rId3"/>
              </a:rPr>
              <a:t>://www.mpo.cz/zprava157664.html</a:t>
            </a:r>
            <a:r>
              <a:rPr lang="en-GB" sz="1800" dirty="0">
                <a:solidFill>
                  <a:schemeClr val="tx1"/>
                </a:solidFill>
                <a:latin typeface="Arial" pitchFamily="34" charset="0"/>
                <a:cs typeface="Arial" pitchFamily="34" charset="0"/>
              </a:rPr>
              <a:t> in English </a:t>
            </a:r>
            <a:endParaRPr lang="cs-CZ" sz="1800" dirty="0">
              <a:solidFill>
                <a:schemeClr val="tx1"/>
              </a:solidFill>
              <a:latin typeface="Arial" pitchFamily="34" charset="0"/>
              <a:cs typeface="Arial" pitchFamily="34" charset="0"/>
            </a:endParaRPr>
          </a:p>
          <a:p>
            <a:pPr marL="0" lvl="0" indent="0" fontAlgn="auto" hangingPunct="1">
              <a:buNone/>
            </a:pPr>
            <a:endParaRPr lang="cs-CZ" sz="1800" dirty="0" smtClean="0"/>
          </a:p>
          <a:p>
            <a:pPr>
              <a:buNone/>
            </a:pPr>
            <a:endParaRPr lang="cs-CZ" sz="1600" dirty="0" smtClean="0"/>
          </a:p>
          <a:p>
            <a:pPr>
              <a:buNone/>
            </a:pPr>
            <a:endParaRPr lang="cs-CZ" sz="1600" dirty="0" smtClean="0"/>
          </a:p>
        </p:txBody>
      </p:sp>
      <p:sp>
        <p:nvSpPr>
          <p:cNvPr id="2" name="Zástupný symbol pro zápatí 1"/>
          <p:cNvSpPr>
            <a:spLocks noGrp="1"/>
          </p:cNvSpPr>
          <p:nvPr>
            <p:ph type="ftr" sz="quarter" idx="11"/>
          </p:nvPr>
        </p:nvSpPr>
        <p:spPr/>
        <p:txBody>
          <a:bodyPr/>
          <a:lstStyle/>
          <a:p>
            <a:pPr>
              <a:defRPr/>
            </a:pPr>
            <a:r>
              <a:rPr lang="cs-CZ" dirty="0" smtClean="0"/>
              <a:t>Václava Holušová</a:t>
            </a:r>
            <a:endParaRPr lang="cs-CZ" dirty="0"/>
          </a:p>
        </p:txBody>
      </p:sp>
    </p:spTree>
    <p:extLst>
      <p:ext uri="{BB962C8B-B14F-4D97-AF65-F5344CB8AC3E}">
        <p14:creationId xmlns:p14="http://schemas.microsoft.com/office/powerpoint/2010/main" val="241196744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147" name="Nadpis 4"/>
          <p:cNvSpPr>
            <a:spLocks noGrp="1"/>
          </p:cNvSpPr>
          <p:nvPr>
            <p:ph type="title"/>
          </p:nvPr>
        </p:nvSpPr>
        <p:spPr bwMode="auto">
          <a:noFill/>
          <a:ln>
            <a:miter lim="800000"/>
            <a:headEnd/>
            <a:tailEnd/>
          </a:ln>
        </p:spPr>
        <p:txBody>
          <a:bodyPr vert="horz" wrap="square" lIns="91440" tIns="45720" rIns="91440" bIns="45720" numCol="1" anchorCtr="0" compatLnSpc="1">
            <a:prstTxWarp prst="textNoShape">
              <a:avLst/>
            </a:prstTxWarp>
          </a:bodyPr>
          <a:lstStyle/>
          <a:p>
            <a:pPr eaLnBrk="1" hangingPunct="1"/>
            <a:r>
              <a:rPr lang="en-US" sz="2800" b="1" dirty="0" smtClean="0">
                <a:latin typeface="Arial" pitchFamily="34" charset="0"/>
                <a:cs typeface="Arial" pitchFamily="34" charset="0"/>
              </a:rPr>
              <a:t>Regulation 305/2011 on Construction Products</a:t>
            </a:r>
            <a:r>
              <a:rPr lang="cs-CZ" sz="2800" b="1" dirty="0" smtClean="0">
                <a:latin typeface="Arial" pitchFamily="34" charset="0"/>
                <a:cs typeface="Arial" pitchFamily="34" charset="0"/>
              </a:rPr>
              <a:t> (CPR) – part 2</a:t>
            </a:r>
            <a:endParaRPr lang="cs-CZ" b="1" dirty="0" smtClean="0">
              <a:latin typeface="Arial" pitchFamily="34" charset="0"/>
              <a:cs typeface="Arial" pitchFamily="34" charset="0"/>
            </a:endParaRPr>
          </a:p>
        </p:txBody>
      </p:sp>
      <p:sp>
        <p:nvSpPr>
          <p:cNvPr id="6148" name="Zástupný symbol pro obsah 5"/>
          <p:cNvSpPr>
            <a:spLocks noGrp="1"/>
          </p:cNvSpPr>
          <p:nvPr>
            <p:ph idx="1"/>
          </p:nvPr>
        </p:nvSpPr>
        <p:spPr bwMode="auto">
          <a:noFill/>
          <a:ln>
            <a:miter lim="800000"/>
            <a:headEnd/>
            <a:tailEnd/>
          </a:ln>
        </p:spPr>
        <p:txBody>
          <a:bodyPr vert="horz" wrap="square" lIns="91440" tIns="45720" rIns="91440" bIns="45720" numCol="1" anchor="t" anchorCtr="0" compatLnSpc="1">
            <a:prstTxWarp prst="textNoShape">
              <a:avLst/>
            </a:prstTxWarp>
            <a:normAutofit fontScale="92500" lnSpcReduction="20000"/>
          </a:bodyPr>
          <a:lstStyle/>
          <a:p>
            <a:pPr eaLnBrk="1" hangingPunct="1">
              <a:buNone/>
            </a:pPr>
            <a:endParaRPr lang="cs-CZ" sz="1800" b="1" dirty="0" smtClean="0">
              <a:solidFill>
                <a:schemeClr val="tx1"/>
              </a:solidFill>
              <a:latin typeface="Arial" pitchFamily="34" charset="0"/>
              <a:cs typeface="Arial" pitchFamily="34" charset="0"/>
            </a:endParaRPr>
          </a:p>
          <a:p>
            <a:pPr eaLnBrk="1" hangingPunct="1">
              <a:buNone/>
            </a:pPr>
            <a:r>
              <a:rPr lang="cs-CZ" sz="1800" b="1" dirty="0" smtClean="0">
                <a:solidFill>
                  <a:schemeClr val="tx1"/>
                </a:solidFill>
                <a:latin typeface="Arial" pitchFamily="34" charset="0"/>
                <a:cs typeface="Arial" pitchFamily="34" charset="0"/>
              </a:rPr>
              <a:t>W</a:t>
            </a:r>
            <a:r>
              <a:rPr lang="en-GB" sz="1800" b="1" dirty="0" smtClean="0">
                <a:solidFill>
                  <a:schemeClr val="tx1"/>
                </a:solidFill>
                <a:latin typeface="Arial" pitchFamily="34" charset="0"/>
                <a:cs typeface="Arial" pitchFamily="34" charset="0"/>
              </a:rPr>
              <a:t>hat ´s the aim of CPR?</a:t>
            </a:r>
            <a:r>
              <a:rPr lang="cs-CZ" sz="1800" b="1" dirty="0" smtClean="0">
                <a:solidFill>
                  <a:schemeClr val="tx1"/>
                </a:solidFill>
                <a:latin typeface="Arial" pitchFamily="34" charset="0"/>
                <a:cs typeface="Arial" pitchFamily="34" charset="0"/>
              </a:rPr>
              <a:t> (</a:t>
            </a:r>
            <a:r>
              <a:rPr lang="cs-CZ" sz="1800" b="1" dirty="0" err="1" smtClean="0">
                <a:solidFill>
                  <a:schemeClr val="tx1"/>
                </a:solidFill>
                <a:latin typeface="Arial" pitchFamily="34" charset="0"/>
                <a:cs typeface="Arial" pitchFamily="34" charset="0"/>
              </a:rPr>
              <a:t>according</a:t>
            </a:r>
            <a:r>
              <a:rPr lang="cs-CZ" sz="1800" b="1" dirty="0" smtClean="0">
                <a:solidFill>
                  <a:schemeClr val="tx1"/>
                </a:solidFill>
                <a:latin typeface="Arial" pitchFamily="34" charset="0"/>
                <a:cs typeface="Arial" pitchFamily="34" charset="0"/>
              </a:rPr>
              <a:t> to </a:t>
            </a:r>
            <a:r>
              <a:rPr lang="cs-CZ" sz="1800" b="1" dirty="0" err="1" smtClean="0">
                <a:solidFill>
                  <a:schemeClr val="tx1"/>
                </a:solidFill>
                <a:latin typeface="Arial" pitchFamily="34" charset="0"/>
                <a:cs typeface="Arial" pitchFamily="34" charset="0"/>
              </a:rPr>
              <a:t>the</a:t>
            </a:r>
            <a:r>
              <a:rPr lang="cs-CZ" sz="1800" b="1" dirty="0" smtClean="0">
                <a:solidFill>
                  <a:schemeClr val="tx1"/>
                </a:solidFill>
                <a:latin typeface="Arial" pitchFamily="34" charset="0"/>
                <a:cs typeface="Arial" pitchFamily="34" charset="0"/>
              </a:rPr>
              <a:t> </a:t>
            </a:r>
            <a:r>
              <a:rPr lang="cs-CZ" sz="1800" b="1" dirty="0" err="1" smtClean="0">
                <a:solidFill>
                  <a:schemeClr val="tx1"/>
                </a:solidFill>
                <a:latin typeface="Arial" pitchFamily="34" charset="0"/>
                <a:cs typeface="Arial" pitchFamily="34" charset="0"/>
                <a:hlinkClick r:id="rId2"/>
              </a:rPr>
              <a:t>official</a:t>
            </a:r>
            <a:r>
              <a:rPr lang="cs-CZ" sz="1800" b="1" dirty="0" smtClean="0">
                <a:solidFill>
                  <a:schemeClr val="tx1"/>
                </a:solidFill>
                <a:latin typeface="Arial" pitchFamily="34" charset="0"/>
                <a:cs typeface="Arial" pitchFamily="34" charset="0"/>
                <a:hlinkClick r:id="rId2"/>
              </a:rPr>
              <a:t> </a:t>
            </a:r>
            <a:r>
              <a:rPr lang="cs-CZ" sz="1800" b="1" dirty="0" err="1" smtClean="0">
                <a:solidFill>
                  <a:schemeClr val="tx1"/>
                </a:solidFill>
                <a:latin typeface="Arial" pitchFamily="34" charset="0"/>
                <a:cs typeface="Arial" pitchFamily="34" charset="0"/>
                <a:hlinkClick r:id="rId2"/>
              </a:rPr>
              <a:t>website</a:t>
            </a:r>
            <a:r>
              <a:rPr lang="cs-CZ" sz="1800" b="1" dirty="0" smtClean="0">
                <a:solidFill>
                  <a:schemeClr val="tx1"/>
                </a:solidFill>
                <a:latin typeface="Arial" pitchFamily="34" charset="0"/>
                <a:cs typeface="Arial" pitchFamily="34" charset="0"/>
                <a:hlinkClick r:id="rId2"/>
              </a:rPr>
              <a:t> </a:t>
            </a:r>
            <a:r>
              <a:rPr lang="cs-CZ" sz="1800" b="1" dirty="0" err="1" smtClean="0">
                <a:solidFill>
                  <a:schemeClr val="tx1"/>
                </a:solidFill>
                <a:latin typeface="Arial" pitchFamily="34" charset="0"/>
                <a:cs typeface="Arial" pitchFamily="34" charset="0"/>
                <a:hlinkClick r:id="rId2"/>
              </a:rPr>
              <a:t>of</a:t>
            </a:r>
            <a:r>
              <a:rPr lang="cs-CZ" sz="1800" b="1" dirty="0" smtClean="0">
                <a:solidFill>
                  <a:schemeClr val="tx1"/>
                </a:solidFill>
                <a:latin typeface="Arial" pitchFamily="34" charset="0"/>
                <a:cs typeface="Arial" pitchFamily="34" charset="0"/>
                <a:hlinkClick r:id="rId2"/>
              </a:rPr>
              <a:t> </a:t>
            </a:r>
            <a:r>
              <a:rPr lang="cs-CZ" sz="1800" b="1" dirty="0" err="1" smtClean="0">
                <a:solidFill>
                  <a:schemeClr val="tx1"/>
                </a:solidFill>
                <a:latin typeface="Arial" pitchFamily="34" charset="0"/>
                <a:cs typeface="Arial" pitchFamily="34" charset="0"/>
                <a:hlinkClick r:id="rId2"/>
              </a:rPr>
              <a:t>European</a:t>
            </a:r>
            <a:r>
              <a:rPr lang="cs-CZ" sz="1800" b="1" dirty="0" smtClean="0">
                <a:solidFill>
                  <a:schemeClr val="tx1"/>
                </a:solidFill>
                <a:latin typeface="Arial" pitchFamily="34" charset="0"/>
                <a:cs typeface="Arial" pitchFamily="34" charset="0"/>
                <a:hlinkClick r:id="rId2"/>
              </a:rPr>
              <a:t> </a:t>
            </a:r>
            <a:r>
              <a:rPr lang="cs-CZ" sz="1800" b="1" dirty="0" err="1" smtClean="0">
                <a:solidFill>
                  <a:schemeClr val="tx1"/>
                </a:solidFill>
                <a:latin typeface="Arial" pitchFamily="34" charset="0"/>
                <a:cs typeface="Arial" pitchFamily="34" charset="0"/>
                <a:hlinkClick r:id="rId2"/>
              </a:rPr>
              <a:t>Commission</a:t>
            </a:r>
            <a:r>
              <a:rPr lang="cs-CZ" sz="1800" b="1" dirty="0" smtClean="0">
                <a:solidFill>
                  <a:schemeClr val="tx1"/>
                </a:solidFill>
                <a:latin typeface="Arial" pitchFamily="34" charset="0"/>
                <a:cs typeface="Arial" pitchFamily="34" charset="0"/>
              </a:rPr>
              <a:t>)</a:t>
            </a:r>
            <a:endParaRPr lang="en-GB" sz="1800" b="1" dirty="0" smtClean="0">
              <a:solidFill>
                <a:schemeClr val="tx1"/>
              </a:solidFill>
              <a:latin typeface="Arial" pitchFamily="34" charset="0"/>
              <a:cs typeface="Arial" pitchFamily="34" charset="0"/>
            </a:endParaRPr>
          </a:p>
          <a:p>
            <a:endParaRPr lang="en-GB" sz="1800" dirty="0" smtClean="0">
              <a:solidFill>
                <a:schemeClr val="tx1"/>
              </a:solidFill>
              <a:latin typeface="Arial" pitchFamily="34" charset="0"/>
              <a:cs typeface="Arial" pitchFamily="34" charset="0"/>
            </a:endParaRPr>
          </a:p>
          <a:p>
            <a:pPr marL="0">
              <a:spcBef>
                <a:spcPts val="0"/>
              </a:spcBef>
              <a:buNone/>
            </a:pPr>
            <a:r>
              <a:rPr lang="en-GB" sz="1800" dirty="0" smtClean="0">
                <a:solidFill>
                  <a:schemeClr val="tx1"/>
                </a:solidFill>
                <a:latin typeface="Arial" pitchFamily="34" charset="0"/>
                <a:cs typeface="Arial" pitchFamily="34" charset="0"/>
              </a:rPr>
              <a:t>Construction Products Regulation (the CPR) is to ensure reliable information on construction products in relation to their performances. This is achieved by providing a “</a:t>
            </a:r>
            <a:r>
              <a:rPr lang="en-GB" sz="1800" b="1" dirty="0" smtClean="0">
                <a:solidFill>
                  <a:schemeClr val="tx1"/>
                </a:solidFill>
                <a:latin typeface="Arial" pitchFamily="34" charset="0"/>
                <a:cs typeface="Arial" pitchFamily="34" charset="0"/>
              </a:rPr>
              <a:t>common technical language</a:t>
            </a:r>
            <a:r>
              <a:rPr lang="en-GB" sz="1800" dirty="0" smtClean="0">
                <a:solidFill>
                  <a:schemeClr val="tx1"/>
                </a:solidFill>
                <a:latin typeface="Arial" pitchFamily="34" charset="0"/>
                <a:cs typeface="Arial" pitchFamily="34" charset="0"/>
              </a:rPr>
              <a:t>", offering uniform assessment methods of the performance of construction products. These methods have been compiled in </a:t>
            </a:r>
            <a:r>
              <a:rPr lang="en-GB" sz="1800" dirty="0" smtClean="0">
                <a:solidFill>
                  <a:schemeClr val="tx1"/>
                </a:solidFill>
                <a:latin typeface="Arial" pitchFamily="34" charset="0"/>
                <a:cs typeface="Arial" pitchFamily="34" charset="0"/>
                <a:hlinkClick r:id="rId3"/>
              </a:rPr>
              <a:t>harmonised European standards </a:t>
            </a:r>
            <a:r>
              <a:rPr lang="en-GB" sz="1800" dirty="0" smtClean="0">
                <a:solidFill>
                  <a:schemeClr val="tx1"/>
                </a:solidFill>
                <a:latin typeface="Arial" pitchFamily="34" charset="0"/>
                <a:cs typeface="Arial" pitchFamily="34" charset="0"/>
              </a:rPr>
              <a:t>(</a:t>
            </a:r>
            <a:r>
              <a:rPr lang="en-GB" sz="1800" dirty="0" err="1" smtClean="0">
                <a:solidFill>
                  <a:schemeClr val="tx1"/>
                </a:solidFill>
                <a:latin typeface="Arial" pitchFamily="34" charset="0"/>
                <a:cs typeface="Arial" pitchFamily="34" charset="0"/>
              </a:rPr>
              <a:t>hEN</a:t>
            </a:r>
            <a:r>
              <a:rPr lang="en-GB" sz="1800" dirty="0" smtClean="0">
                <a:solidFill>
                  <a:schemeClr val="tx1"/>
                </a:solidFill>
                <a:latin typeface="Arial" pitchFamily="34" charset="0"/>
                <a:cs typeface="Arial" pitchFamily="34" charset="0"/>
              </a:rPr>
              <a:t>) and </a:t>
            </a:r>
            <a:r>
              <a:rPr lang="en-GB" sz="1800" dirty="0" smtClean="0">
                <a:solidFill>
                  <a:schemeClr val="tx1"/>
                </a:solidFill>
                <a:latin typeface="Arial" pitchFamily="34" charset="0"/>
                <a:cs typeface="Arial" pitchFamily="34" charset="0"/>
                <a:hlinkClick r:id="rId4"/>
              </a:rPr>
              <a:t>European Assessment Documents </a:t>
            </a:r>
            <a:r>
              <a:rPr lang="en-GB" sz="1800" dirty="0" smtClean="0">
                <a:solidFill>
                  <a:schemeClr val="tx1"/>
                </a:solidFill>
                <a:latin typeface="Arial" pitchFamily="34" charset="0"/>
                <a:cs typeface="Arial" pitchFamily="34" charset="0"/>
              </a:rPr>
              <a:t>(EAD). </a:t>
            </a:r>
          </a:p>
          <a:p>
            <a:pPr>
              <a:buNone/>
            </a:pPr>
            <a:endParaRPr lang="en-GB" sz="1800" dirty="0" smtClean="0">
              <a:solidFill>
                <a:schemeClr val="tx1"/>
              </a:solidFill>
              <a:latin typeface="Arial" pitchFamily="34" charset="0"/>
              <a:cs typeface="Arial" pitchFamily="34" charset="0"/>
            </a:endParaRPr>
          </a:p>
          <a:p>
            <a:pPr>
              <a:buNone/>
            </a:pPr>
            <a:r>
              <a:rPr lang="en-GB" sz="1800" dirty="0" smtClean="0">
                <a:solidFill>
                  <a:schemeClr val="tx1"/>
                </a:solidFill>
                <a:latin typeface="Arial" pitchFamily="34" charset="0"/>
                <a:cs typeface="Arial" pitchFamily="34" charset="0"/>
              </a:rPr>
              <a:t>This common technical language is to be applied by:</a:t>
            </a:r>
          </a:p>
          <a:p>
            <a:r>
              <a:rPr lang="en-GB" sz="1800" b="1" dirty="0" smtClean="0">
                <a:solidFill>
                  <a:schemeClr val="tx1"/>
                </a:solidFill>
                <a:latin typeface="Arial" pitchFamily="34" charset="0"/>
                <a:cs typeface="Arial" pitchFamily="34" charset="0"/>
              </a:rPr>
              <a:t>the manufacturers </a:t>
            </a:r>
            <a:r>
              <a:rPr lang="en-GB" sz="1800" dirty="0" smtClean="0">
                <a:solidFill>
                  <a:schemeClr val="tx1"/>
                </a:solidFill>
                <a:latin typeface="Arial" pitchFamily="34" charset="0"/>
                <a:cs typeface="Arial" pitchFamily="34" charset="0"/>
              </a:rPr>
              <a:t>when declaring the performance of their products, but also by</a:t>
            </a:r>
          </a:p>
          <a:p>
            <a:r>
              <a:rPr lang="en-GB" sz="1800" b="1" dirty="0" smtClean="0">
                <a:solidFill>
                  <a:schemeClr val="tx1"/>
                </a:solidFill>
                <a:latin typeface="Arial" pitchFamily="34" charset="0"/>
                <a:cs typeface="Arial" pitchFamily="34" charset="0"/>
              </a:rPr>
              <a:t>the authorities of Member States</a:t>
            </a:r>
            <a:r>
              <a:rPr lang="en-GB" sz="1800" dirty="0" smtClean="0">
                <a:solidFill>
                  <a:schemeClr val="tx1"/>
                </a:solidFill>
                <a:latin typeface="Arial" pitchFamily="34" charset="0"/>
                <a:cs typeface="Arial" pitchFamily="34" charset="0"/>
              </a:rPr>
              <a:t> when specifying requirements for them, and by</a:t>
            </a:r>
          </a:p>
          <a:p>
            <a:r>
              <a:rPr lang="en-GB" sz="1800" b="1" dirty="0" smtClean="0">
                <a:solidFill>
                  <a:schemeClr val="tx1"/>
                </a:solidFill>
                <a:latin typeface="Arial" pitchFamily="34" charset="0"/>
                <a:cs typeface="Arial" pitchFamily="34" charset="0"/>
              </a:rPr>
              <a:t>their users</a:t>
            </a:r>
            <a:r>
              <a:rPr lang="en-GB" sz="1800" dirty="0" smtClean="0">
                <a:solidFill>
                  <a:schemeClr val="tx1"/>
                </a:solidFill>
                <a:latin typeface="Arial" pitchFamily="34" charset="0"/>
                <a:cs typeface="Arial" pitchFamily="34" charset="0"/>
              </a:rPr>
              <a:t> (architects, </a:t>
            </a:r>
            <a:r>
              <a:rPr lang="en-GB" sz="1900" dirty="0" smtClean="0">
                <a:solidFill>
                  <a:schemeClr val="tx1"/>
                </a:solidFill>
                <a:latin typeface="Arial" pitchFamily="34" charset="0"/>
                <a:cs typeface="Arial" pitchFamily="34" charset="0"/>
              </a:rPr>
              <a:t>engineers</a:t>
            </a:r>
            <a:r>
              <a:rPr lang="en-GB" sz="1800" dirty="0" smtClean="0">
                <a:solidFill>
                  <a:schemeClr val="tx1"/>
                </a:solidFill>
                <a:latin typeface="Arial" pitchFamily="34" charset="0"/>
                <a:cs typeface="Arial" pitchFamily="34" charset="0"/>
              </a:rPr>
              <a:t>, constructors…) when choosing the products most suitable for their intended use in construction works.</a:t>
            </a:r>
          </a:p>
          <a:p>
            <a:pPr eaLnBrk="1" hangingPunct="1">
              <a:buNone/>
            </a:pPr>
            <a:endParaRPr lang="cs-CZ" sz="1600" dirty="0" smtClean="0"/>
          </a:p>
          <a:p>
            <a:pPr eaLnBrk="1" hangingPunct="1">
              <a:buNone/>
            </a:pPr>
            <a:endParaRPr lang="cs-CZ" sz="1600" dirty="0" smtClean="0"/>
          </a:p>
          <a:p>
            <a:pPr eaLnBrk="1" hangingPunct="1">
              <a:buNone/>
            </a:pPr>
            <a:endParaRPr lang="cs-CZ" sz="1600" dirty="0" smtClean="0"/>
          </a:p>
        </p:txBody>
      </p:sp>
      <p:sp>
        <p:nvSpPr>
          <p:cNvPr id="2" name="Zástupný symbol pro zápatí 1"/>
          <p:cNvSpPr>
            <a:spLocks noGrp="1"/>
          </p:cNvSpPr>
          <p:nvPr>
            <p:ph type="ftr" sz="quarter" idx="11"/>
          </p:nvPr>
        </p:nvSpPr>
        <p:spPr/>
        <p:txBody>
          <a:bodyPr/>
          <a:lstStyle/>
          <a:p>
            <a:pPr>
              <a:defRPr/>
            </a:pPr>
            <a:r>
              <a:rPr lang="cs-CZ" dirty="0" smtClean="0"/>
              <a:t>Václava Holušová</a:t>
            </a:r>
            <a:endParaRPr lang="cs-CZ" dirty="0"/>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147" name="Nadpis 4"/>
          <p:cNvSpPr>
            <a:spLocks noGrp="1"/>
          </p:cNvSpPr>
          <p:nvPr>
            <p:ph type="title"/>
          </p:nvPr>
        </p:nvSpPr>
        <p:spPr bwMode="auto">
          <a:xfrm>
            <a:off x="457200" y="0"/>
            <a:ext cx="8229600" cy="1268760"/>
          </a:xfrm>
          <a:noFill/>
          <a:ln>
            <a:miter lim="800000"/>
            <a:headEnd/>
            <a:tailEnd/>
          </a:ln>
        </p:spPr>
        <p:txBody>
          <a:bodyPr vert="horz" wrap="square" lIns="91440" tIns="45720" rIns="91440" bIns="45720" numCol="1" anchorCtr="0" compatLnSpc="1">
            <a:prstTxWarp prst="textNoShape">
              <a:avLst/>
            </a:prstTxWarp>
          </a:bodyPr>
          <a:lstStyle/>
          <a:p>
            <a:pPr eaLnBrk="1" hangingPunct="1">
              <a:lnSpc>
                <a:spcPct val="100000"/>
              </a:lnSpc>
            </a:pPr>
            <a:r>
              <a:rPr lang="cs-CZ" sz="2800" b="1" dirty="0" err="1" smtClean="0">
                <a:latin typeface="Arial" pitchFamily="34" charset="0"/>
                <a:cs typeface="Arial" pitchFamily="34" charset="0"/>
              </a:rPr>
              <a:t>Standing</a:t>
            </a:r>
            <a:r>
              <a:rPr lang="cs-CZ" sz="2800" b="1" dirty="0" smtClean="0">
                <a:latin typeface="Arial" pitchFamily="34" charset="0"/>
                <a:cs typeface="Arial" pitchFamily="34" charset="0"/>
              </a:rPr>
              <a:t> </a:t>
            </a:r>
            <a:r>
              <a:rPr lang="cs-CZ" sz="2800" b="1" dirty="0" err="1" smtClean="0">
                <a:latin typeface="Arial" pitchFamily="34" charset="0"/>
                <a:cs typeface="Arial" pitchFamily="34" charset="0"/>
              </a:rPr>
              <a:t>Committee</a:t>
            </a:r>
            <a:r>
              <a:rPr lang="cs-CZ" sz="2800" b="1" dirty="0" smtClean="0">
                <a:latin typeface="Arial" pitchFamily="34" charset="0"/>
                <a:cs typeface="Arial" pitchFamily="34" charset="0"/>
              </a:rPr>
              <a:t> on </a:t>
            </a:r>
            <a:r>
              <a:rPr lang="cs-CZ" sz="2800" b="1" dirty="0" err="1" smtClean="0">
                <a:latin typeface="Arial" pitchFamily="34" charset="0"/>
                <a:cs typeface="Arial" pitchFamily="34" charset="0"/>
              </a:rPr>
              <a:t>Construction</a:t>
            </a:r>
            <a:r>
              <a:rPr lang="cs-CZ" sz="2800" b="1" dirty="0" smtClean="0">
                <a:latin typeface="Arial" pitchFamily="34" charset="0"/>
                <a:cs typeface="Arial" pitchFamily="34" charset="0"/>
              </a:rPr>
              <a:t>; CIRCABC</a:t>
            </a:r>
            <a:endParaRPr lang="cs-CZ" b="1" dirty="0" smtClean="0">
              <a:latin typeface="Arial" pitchFamily="34" charset="0"/>
              <a:cs typeface="Arial" pitchFamily="34" charset="0"/>
            </a:endParaRPr>
          </a:p>
        </p:txBody>
      </p:sp>
      <p:sp>
        <p:nvSpPr>
          <p:cNvPr id="6148" name="Zástupný symbol pro obsah 5"/>
          <p:cNvSpPr>
            <a:spLocks noGrp="1"/>
          </p:cNvSpPr>
          <p:nvPr>
            <p:ph idx="1"/>
          </p:nvPr>
        </p:nvSpPr>
        <p:spPr bwMode="auto">
          <a:xfrm>
            <a:off x="457200" y="1412776"/>
            <a:ext cx="8229600" cy="4713387"/>
          </a:xfrm>
          <a:noFill/>
          <a:ln>
            <a:miter lim="800000"/>
            <a:headEnd/>
            <a:tailEnd/>
          </a:ln>
        </p:spPr>
        <p:txBody>
          <a:bodyPr vert="horz" wrap="square" lIns="91440" tIns="45720" rIns="91440" bIns="45720" numCol="1" anchor="t" anchorCtr="0" compatLnSpc="1">
            <a:prstTxWarp prst="textNoShape">
              <a:avLst/>
            </a:prstTxWarp>
            <a:noAutofit/>
          </a:bodyPr>
          <a:lstStyle/>
          <a:p>
            <a:pPr marL="0" indent="0">
              <a:buNone/>
            </a:pPr>
            <a:r>
              <a:rPr lang="cs-CZ" sz="1800" dirty="0" err="1">
                <a:solidFill>
                  <a:schemeClr val="tx1"/>
                </a:solidFill>
                <a:latin typeface="Arial" pitchFamily="34" charset="0"/>
                <a:cs typeface="Arial" pitchFamily="34" charset="0"/>
              </a:rPr>
              <a:t>Member</a:t>
            </a:r>
            <a:r>
              <a:rPr lang="cs-CZ" sz="1800" dirty="0">
                <a:solidFill>
                  <a:schemeClr val="tx1"/>
                </a:solidFill>
                <a:latin typeface="Arial" pitchFamily="34" charset="0"/>
                <a:cs typeface="Arial" pitchFamily="34" charset="0"/>
              </a:rPr>
              <a:t> </a:t>
            </a:r>
            <a:r>
              <a:rPr lang="cs-CZ" sz="1800" dirty="0" err="1">
                <a:solidFill>
                  <a:schemeClr val="tx1"/>
                </a:solidFill>
                <a:latin typeface="Arial" pitchFamily="34" charset="0"/>
                <a:cs typeface="Arial" pitchFamily="34" charset="0"/>
              </a:rPr>
              <a:t>states</a:t>
            </a:r>
            <a:r>
              <a:rPr lang="cs-CZ" sz="1800" dirty="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shall</a:t>
            </a:r>
            <a:r>
              <a:rPr lang="cs-CZ" sz="1800" dirty="0" smtClean="0">
                <a:solidFill>
                  <a:schemeClr val="tx1"/>
                </a:solidFill>
                <a:latin typeface="Arial" pitchFamily="34" charset="0"/>
                <a:cs typeface="Arial" pitchFamily="34" charset="0"/>
              </a:rPr>
              <a:t> </a:t>
            </a:r>
            <a:r>
              <a:rPr lang="cs-CZ" sz="1800" dirty="0" err="1">
                <a:solidFill>
                  <a:schemeClr val="tx1"/>
                </a:solidFill>
                <a:latin typeface="Arial" pitchFamily="34" charset="0"/>
                <a:cs typeface="Arial" pitchFamily="34" charset="0"/>
              </a:rPr>
              <a:t>nominate</a:t>
            </a:r>
            <a:r>
              <a:rPr lang="cs-CZ" sz="1800" dirty="0">
                <a:solidFill>
                  <a:schemeClr val="tx1"/>
                </a:solidFill>
                <a:latin typeface="Arial" pitchFamily="34" charset="0"/>
                <a:cs typeface="Arial" pitchFamily="34" charset="0"/>
              </a:rPr>
              <a:t> </a:t>
            </a:r>
            <a:r>
              <a:rPr lang="cs-CZ" sz="1800" dirty="0" err="1">
                <a:solidFill>
                  <a:schemeClr val="tx1"/>
                </a:solidFill>
                <a:latin typeface="Arial" pitchFamily="34" charset="0"/>
                <a:cs typeface="Arial" pitchFamily="34" charset="0"/>
              </a:rPr>
              <a:t>their</a:t>
            </a:r>
            <a:r>
              <a:rPr lang="cs-CZ" sz="1800" dirty="0">
                <a:solidFill>
                  <a:schemeClr val="tx1"/>
                </a:solidFill>
                <a:latin typeface="Arial" pitchFamily="34" charset="0"/>
                <a:cs typeface="Arial" pitchFamily="34" charset="0"/>
              </a:rPr>
              <a:t> </a:t>
            </a:r>
            <a:r>
              <a:rPr lang="cs-CZ" sz="1800" dirty="0" err="1">
                <a:solidFill>
                  <a:schemeClr val="tx1"/>
                </a:solidFill>
                <a:latin typeface="Arial" pitchFamily="34" charset="0"/>
                <a:cs typeface="Arial" pitchFamily="34" charset="0"/>
              </a:rPr>
              <a:t>representatives</a:t>
            </a:r>
            <a:r>
              <a:rPr lang="cs-CZ" sz="1800" dirty="0">
                <a:solidFill>
                  <a:schemeClr val="tx1"/>
                </a:solidFill>
                <a:latin typeface="Arial" pitchFamily="34" charset="0"/>
                <a:cs typeface="Arial" pitchFamily="34" charset="0"/>
              </a:rPr>
              <a:t> to </a:t>
            </a:r>
            <a:r>
              <a:rPr lang="cs-CZ" sz="1800" dirty="0" err="1">
                <a:solidFill>
                  <a:schemeClr val="tx1"/>
                </a:solidFill>
                <a:latin typeface="Arial" pitchFamily="34" charset="0"/>
                <a:cs typeface="Arial" pitchFamily="34" charset="0"/>
              </a:rPr>
              <a:t>the</a:t>
            </a:r>
            <a:r>
              <a:rPr lang="cs-CZ" sz="1800" dirty="0">
                <a:solidFill>
                  <a:schemeClr val="tx1"/>
                </a:solidFill>
                <a:latin typeface="Arial" pitchFamily="34" charset="0"/>
                <a:cs typeface="Arial" pitchFamily="34" charset="0"/>
              </a:rPr>
              <a:t> </a:t>
            </a:r>
            <a:r>
              <a:rPr lang="cs-CZ" sz="1800" b="1" dirty="0" err="1">
                <a:solidFill>
                  <a:schemeClr val="tx1"/>
                </a:solidFill>
                <a:latin typeface="Arial" pitchFamily="34" charset="0"/>
                <a:cs typeface="Arial" pitchFamily="34" charset="0"/>
              </a:rPr>
              <a:t>Standing</a:t>
            </a:r>
            <a:r>
              <a:rPr lang="cs-CZ" sz="1800" b="1" dirty="0">
                <a:solidFill>
                  <a:schemeClr val="tx1"/>
                </a:solidFill>
                <a:latin typeface="Arial" pitchFamily="34" charset="0"/>
                <a:cs typeface="Arial" pitchFamily="34" charset="0"/>
              </a:rPr>
              <a:t> </a:t>
            </a:r>
            <a:r>
              <a:rPr lang="cs-CZ" sz="1800" b="1" dirty="0" err="1">
                <a:solidFill>
                  <a:schemeClr val="tx1"/>
                </a:solidFill>
                <a:latin typeface="Arial" pitchFamily="34" charset="0"/>
                <a:cs typeface="Arial" pitchFamily="34" charset="0"/>
              </a:rPr>
              <a:t>Committee</a:t>
            </a:r>
            <a:r>
              <a:rPr lang="cs-CZ" sz="1800" b="1" dirty="0">
                <a:solidFill>
                  <a:schemeClr val="tx1"/>
                </a:solidFill>
                <a:latin typeface="Arial" pitchFamily="34" charset="0"/>
                <a:cs typeface="Arial" pitchFamily="34" charset="0"/>
              </a:rPr>
              <a:t> on </a:t>
            </a:r>
            <a:r>
              <a:rPr lang="cs-CZ" sz="1800" b="1" dirty="0" err="1">
                <a:solidFill>
                  <a:schemeClr val="tx1"/>
                </a:solidFill>
                <a:latin typeface="Arial" pitchFamily="34" charset="0"/>
                <a:cs typeface="Arial" pitchFamily="34" charset="0"/>
              </a:rPr>
              <a:t>Construction</a:t>
            </a:r>
            <a:r>
              <a:rPr lang="cs-CZ" sz="1800" dirty="0">
                <a:solidFill>
                  <a:schemeClr val="tx1"/>
                </a:solidFill>
                <a:latin typeface="Arial" pitchFamily="34" charset="0"/>
                <a:cs typeface="Arial" pitchFamily="34" charset="0"/>
              </a:rPr>
              <a:t> (SCC) </a:t>
            </a:r>
            <a:r>
              <a:rPr lang="cs-CZ" sz="1800" dirty="0" err="1">
                <a:solidFill>
                  <a:schemeClr val="tx1"/>
                </a:solidFill>
                <a:latin typeface="Arial" pitchFamily="34" charset="0"/>
                <a:cs typeface="Arial" pitchFamily="34" charset="0"/>
              </a:rPr>
              <a:t>which</a:t>
            </a:r>
            <a:r>
              <a:rPr lang="cs-CZ" sz="1800" dirty="0">
                <a:solidFill>
                  <a:schemeClr val="tx1"/>
                </a:solidFill>
                <a:latin typeface="Arial" pitchFamily="34" charset="0"/>
                <a:cs typeface="Arial" pitchFamily="34" charset="0"/>
              </a:rPr>
              <a:t> </a:t>
            </a:r>
            <a:r>
              <a:rPr lang="cs-CZ" sz="1800" dirty="0" err="1">
                <a:solidFill>
                  <a:schemeClr val="tx1"/>
                </a:solidFill>
                <a:latin typeface="Arial" pitchFamily="34" charset="0"/>
                <a:cs typeface="Arial" pitchFamily="34" charset="0"/>
              </a:rPr>
              <a:t>is</a:t>
            </a:r>
            <a:r>
              <a:rPr lang="cs-CZ" sz="1800" dirty="0">
                <a:solidFill>
                  <a:schemeClr val="tx1"/>
                </a:solidFill>
                <a:latin typeface="Arial" pitchFamily="34" charset="0"/>
                <a:cs typeface="Arial" pitchFamily="34" charset="0"/>
              </a:rPr>
              <a:t> </a:t>
            </a:r>
            <a:r>
              <a:rPr lang="cs-CZ" sz="1800" dirty="0" err="1">
                <a:solidFill>
                  <a:schemeClr val="tx1"/>
                </a:solidFill>
                <a:latin typeface="Arial" pitchFamily="34" charset="0"/>
                <a:cs typeface="Arial" pitchFamily="34" charset="0"/>
              </a:rPr>
              <a:t>an</a:t>
            </a:r>
            <a:r>
              <a:rPr lang="cs-CZ" sz="1800" dirty="0">
                <a:solidFill>
                  <a:schemeClr val="tx1"/>
                </a:solidFill>
                <a:latin typeface="Arial" pitchFamily="34" charset="0"/>
                <a:cs typeface="Arial" pitchFamily="34" charset="0"/>
              </a:rPr>
              <a:t> </a:t>
            </a:r>
            <a:r>
              <a:rPr lang="cs-CZ" sz="1800" dirty="0" err="1">
                <a:solidFill>
                  <a:schemeClr val="tx1"/>
                </a:solidFill>
                <a:latin typeface="Arial" pitchFamily="34" charset="0"/>
                <a:cs typeface="Arial" pitchFamily="34" charset="0"/>
              </a:rPr>
              <a:t>advisory</a:t>
            </a:r>
            <a:r>
              <a:rPr lang="cs-CZ" sz="1800" dirty="0">
                <a:solidFill>
                  <a:schemeClr val="tx1"/>
                </a:solidFill>
                <a:latin typeface="Arial" pitchFamily="34" charset="0"/>
                <a:cs typeface="Arial" pitchFamily="34" charset="0"/>
              </a:rPr>
              <a:t> </a:t>
            </a:r>
            <a:r>
              <a:rPr lang="cs-CZ" sz="1800" dirty="0" err="1">
                <a:solidFill>
                  <a:schemeClr val="tx1"/>
                </a:solidFill>
                <a:latin typeface="Arial" pitchFamily="34" charset="0"/>
                <a:cs typeface="Arial" pitchFamily="34" charset="0"/>
              </a:rPr>
              <a:t>group</a:t>
            </a:r>
            <a:r>
              <a:rPr lang="cs-CZ" sz="1800" dirty="0">
                <a:solidFill>
                  <a:schemeClr val="tx1"/>
                </a:solidFill>
                <a:latin typeface="Arial" pitchFamily="34" charset="0"/>
                <a:cs typeface="Arial" pitchFamily="34" charset="0"/>
              </a:rPr>
              <a:t> </a:t>
            </a:r>
            <a:r>
              <a:rPr lang="cs-CZ" sz="1800" dirty="0" err="1">
                <a:solidFill>
                  <a:schemeClr val="tx1"/>
                </a:solidFill>
                <a:latin typeface="Arial" pitchFamily="34" charset="0"/>
                <a:cs typeface="Arial" pitchFamily="34" charset="0"/>
              </a:rPr>
              <a:t>according</a:t>
            </a:r>
            <a:r>
              <a:rPr lang="cs-CZ" sz="1800" dirty="0">
                <a:solidFill>
                  <a:schemeClr val="tx1"/>
                </a:solidFill>
                <a:latin typeface="Arial" pitchFamily="34" charset="0"/>
                <a:cs typeface="Arial" pitchFamily="34" charset="0"/>
              </a:rPr>
              <a:t> to </a:t>
            </a:r>
            <a:r>
              <a:rPr lang="cs-CZ" sz="1800" dirty="0" err="1">
                <a:solidFill>
                  <a:schemeClr val="tx1"/>
                </a:solidFill>
                <a:latin typeface="Arial" pitchFamily="34" charset="0"/>
                <a:cs typeface="Arial" pitchFamily="34" charset="0"/>
              </a:rPr>
              <a:t>Art</a:t>
            </a:r>
            <a:r>
              <a:rPr lang="cs-CZ" sz="1800" dirty="0">
                <a:solidFill>
                  <a:schemeClr val="tx1"/>
                </a:solidFill>
                <a:latin typeface="Arial" pitchFamily="34" charset="0"/>
                <a:cs typeface="Arial" pitchFamily="34" charset="0"/>
              </a:rPr>
              <a:t>. 64 </a:t>
            </a:r>
            <a:r>
              <a:rPr lang="cs-CZ" sz="1800" dirty="0" err="1">
                <a:solidFill>
                  <a:schemeClr val="tx1"/>
                </a:solidFill>
                <a:latin typeface="Arial" pitchFamily="34" charset="0"/>
                <a:cs typeface="Arial" pitchFamily="34" charset="0"/>
              </a:rPr>
              <a:t>of</a:t>
            </a:r>
            <a:r>
              <a:rPr lang="cs-CZ" sz="1800" dirty="0">
                <a:solidFill>
                  <a:schemeClr val="tx1"/>
                </a:solidFill>
                <a:latin typeface="Arial" pitchFamily="34" charset="0"/>
                <a:cs typeface="Arial" pitchFamily="34" charset="0"/>
              </a:rPr>
              <a:t> </a:t>
            </a:r>
            <a:r>
              <a:rPr lang="cs-CZ" sz="1800" dirty="0" err="1">
                <a:solidFill>
                  <a:schemeClr val="tx1"/>
                </a:solidFill>
                <a:latin typeface="Arial" pitchFamily="34" charset="0"/>
                <a:cs typeface="Arial" pitchFamily="34" charset="0"/>
              </a:rPr>
              <a:t>the</a:t>
            </a:r>
            <a:r>
              <a:rPr lang="cs-CZ" sz="1800" dirty="0">
                <a:solidFill>
                  <a:schemeClr val="tx1"/>
                </a:solidFill>
                <a:latin typeface="Arial" pitchFamily="34" charset="0"/>
                <a:cs typeface="Arial" pitchFamily="34" charset="0"/>
              </a:rPr>
              <a:t> CPR</a:t>
            </a:r>
            <a:r>
              <a:rPr lang="cs-CZ" sz="1800" dirty="0" smtClean="0">
                <a:solidFill>
                  <a:schemeClr val="tx1"/>
                </a:solidFill>
                <a:latin typeface="Arial" pitchFamily="34" charset="0"/>
                <a:cs typeface="Arial" pitchFamily="34" charset="0"/>
              </a:rPr>
              <a:t>.</a:t>
            </a:r>
          </a:p>
          <a:p>
            <a:pPr marL="0" indent="0">
              <a:buNone/>
            </a:pPr>
            <a:r>
              <a:rPr lang="en-US" sz="1800" dirty="0">
                <a:solidFill>
                  <a:schemeClr val="tx1"/>
                </a:solidFill>
                <a:latin typeface="Arial" pitchFamily="34" charset="0"/>
                <a:cs typeface="Arial" pitchFamily="34" charset="0"/>
              </a:rPr>
              <a:t>Member States shall ensure that the members of the </a:t>
            </a:r>
            <a:r>
              <a:rPr lang="en-US" sz="1800" dirty="0" smtClean="0">
                <a:solidFill>
                  <a:schemeClr val="tx1"/>
                </a:solidFill>
                <a:latin typeface="Arial" pitchFamily="34" charset="0"/>
                <a:cs typeface="Arial" pitchFamily="34" charset="0"/>
              </a:rPr>
              <a:t>S</a:t>
            </a:r>
            <a:r>
              <a:rPr lang="cs-CZ" sz="1800" dirty="0" smtClean="0">
                <a:solidFill>
                  <a:schemeClr val="tx1"/>
                </a:solidFill>
                <a:latin typeface="Arial" pitchFamily="34" charset="0"/>
                <a:cs typeface="Arial" pitchFamily="34" charset="0"/>
              </a:rPr>
              <a:t>CC</a:t>
            </a:r>
            <a:r>
              <a:rPr lang="en-US" sz="1800" dirty="0" smtClean="0">
                <a:solidFill>
                  <a:schemeClr val="tx1"/>
                </a:solidFill>
                <a:latin typeface="Arial" pitchFamily="34" charset="0"/>
                <a:cs typeface="Arial" pitchFamily="34" charset="0"/>
              </a:rPr>
              <a:t> </a:t>
            </a:r>
            <a:r>
              <a:rPr lang="en-US" sz="1800" dirty="0">
                <a:solidFill>
                  <a:schemeClr val="tx1"/>
                </a:solidFill>
                <a:latin typeface="Arial" pitchFamily="34" charset="0"/>
                <a:cs typeface="Arial" pitchFamily="34" charset="0"/>
              </a:rPr>
              <a:t>are able to carry out their functions in a manner that avoids conflicts of interest, particularly in respect of the procedures for obtaining the CE marking. </a:t>
            </a:r>
            <a:r>
              <a:rPr lang="en-GB" sz="1800" dirty="0">
                <a:solidFill>
                  <a:schemeClr val="tx1"/>
                </a:solidFill>
                <a:latin typeface="Arial" pitchFamily="34" charset="0"/>
                <a:cs typeface="Arial" pitchFamily="34" charset="0"/>
              </a:rPr>
              <a:t>Each Member State shall be considered to be one member of the committee. Each member of the committee shall decide on the composition of its delegation and inform the chair. With the chair's permission, the delegations may be accompanied by experts who are not part of the delegation. </a:t>
            </a:r>
            <a:endParaRPr lang="cs-CZ" sz="1800" dirty="0">
              <a:solidFill>
                <a:schemeClr val="tx1"/>
              </a:solidFill>
              <a:latin typeface="Arial" pitchFamily="34" charset="0"/>
              <a:cs typeface="Arial" pitchFamily="34" charset="0"/>
            </a:endParaRPr>
          </a:p>
          <a:p>
            <a:pPr marL="0" indent="0">
              <a:buNone/>
            </a:pPr>
            <a:r>
              <a:rPr lang="cs-CZ" sz="1800" dirty="0" err="1">
                <a:solidFill>
                  <a:schemeClr val="tx1"/>
                </a:solidFill>
                <a:latin typeface="Arial" pitchFamily="34" charset="0"/>
                <a:cs typeface="Arial" pitchFamily="34" charset="0"/>
              </a:rPr>
              <a:t>Documents</a:t>
            </a:r>
            <a:r>
              <a:rPr lang="cs-CZ" sz="1800" dirty="0">
                <a:solidFill>
                  <a:schemeClr val="tx1"/>
                </a:solidFill>
                <a:latin typeface="Arial" pitchFamily="34" charset="0"/>
                <a:cs typeface="Arial" pitchFamily="34" charset="0"/>
              </a:rPr>
              <a:t> </a:t>
            </a:r>
            <a:r>
              <a:rPr lang="cs-CZ" sz="1800" dirty="0" err="1">
                <a:solidFill>
                  <a:schemeClr val="tx1"/>
                </a:solidFill>
                <a:latin typeface="Arial" pitchFamily="34" charset="0"/>
                <a:cs typeface="Arial" pitchFamily="34" charset="0"/>
              </a:rPr>
              <a:t>issued</a:t>
            </a:r>
            <a:r>
              <a:rPr lang="cs-CZ" sz="1800" dirty="0">
                <a:solidFill>
                  <a:schemeClr val="tx1"/>
                </a:solidFill>
                <a:latin typeface="Arial" pitchFamily="34" charset="0"/>
                <a:cs typeface="Arial" pitchFamily="34" charset="0"/>
              </a:rPr>
              <a:t> </a:t>
            </a:r>
            <a:r>
              <a:rPr lang="cs-CZ" sz="1800" dirty="0" err="1">
                <a:solidFill>
                  <a:schemeClr val="tx1"/>
                </a:solidFill>
                <a:latin typeface="Arial" pitchFamily="34" charset="0"/>
                <a:cs typeface="Arial" pitchFamily="34" charset="0"/>
              </a:rPr>
              <a:t>for</a:t>
            </a:r>
            <a:r>
              <a:rPr lang="cs-CZ" sz="1800" dirty="0">
                <a:solidFill>
                  <a:schemeClr val="tx1"/>
                </a:solidFill>
                <a:latin typeface="Arial" pitchFamily="34" charset="0"/>
                <a:cs typeface="Arial" pitchFamily="34" charset="0"/>
              </a:rPr>
              <a:t> </a:t>
            </a:r>
            <a:r>
              <a:rPr lang="cs-CZ" sz="1800" dirty="0" err="1">
                <a:solidFill>
                  <a:schemeClr val="tx1"/>
                </a:solidFill>
                <a:latin typeface="Arial" pitchFamily="34" charset="0"/>
                <a:cs typeface="Arial" pitchFamily="34" charset="0"/>
              </a:rPr>
              <a:t>the</a:t>
            </a:r>
            <a:r>
              <a:rPr lang="cs-CZ" sz="1800" dirty="0">
                <a:solidFill>
                  <a:schemeClr val="tx1"/>
                </a:solidFill>
                <a:latin typeface="Arial" pitchFamily="34" charset="0"/>
                <a:cs typeface="Arial" pitchFamily="34" charset="0"/>
              </a:rPr>
              <a:t> </a:t>
            </a:r>
            <a:r>
              <a:rPr lang="cs-CZ" sz="1800" dirty="0" err="1">
                <a:solidFill>
                  <a:schemeClr val="tx1"/>
                </a:solidFill>
                <a:latin typeface="Arial" pitchFamily="34" charset="0"/>
                <a:cs typeface="Arial" pitchFamily="34" charset="0"/>
              </a:rPr>
              <a:t>purposes</a:t>
            </a:r>
            <a:r>
              <a:rPr lang="cs-CZ" sz="1800" dirty="0">
                <a:solidFill>
                  <a:schemeClr val="tx1"/>
                </a:solidFill>
                <a:latin typeface="Arial" pitchFamily="34" charset="0"/>
                <a:cs typeface="Arial" pitchFamily="34" charset="0"/>
              </a:rPr>
              <a:t> </a:t>
            </a:r>
            <a:r>
              <a:rPr lang="cs-CZ" sz="1800" dirty="0" err="1">
                <a:solidFill>
                  <a:schemeClr val="tx1"/>
                </a:solidFill>
                <a:latin typeface="Arial" pitchFamily="34" charset="0"/>
                <a:cs typeface="Arial" pitchFamily="34" charset="0"/>
              </a:rPr>
              <a:t>of</a:t>
            </a:r>
            <a:r>
              <a:rPr lang="cs-CZ" sz="1800" dirty="0">
                <a:solidFill>
                  <a:schemeClr val="tx1"/>
                </a:solidFill>
                <a:latin typeface="Arial" pitchFamily="34" charset="0"/>
                <a:cs typeface="Arial" pitchFamily="34" charset="0"/>
              </a:rPr>
              <a:t> </a:t>
            </a:r>
            <a:r>
              <a:rPr lang="cs-CZ" sz="1800" dirty="0" err="1">
                <a:solidFill>
                  <a:schemeClr val="tx1"/>
                </a:solidFill>
                <a:latin typeface="Arial" pitchFamily="34" charset="0"/>
                <a:cs typeface="Arial" pitchFamily="34" charset="0"/>
              </a:rPr>
              <a:t>the</a:t>
            </a:r>
            <a:r>
              <a:rPr lang="cs-CZ" sz="1800" dirty="0">
                <a:solidFill>
                  <a:schemeClr val="tx1"/>
                </a:solidFill>
                <a:latin typeface="Arial" pitchFamily="34" charset="0"/>
                <a:cs typeface="Arial" pitchFamily="34" charset="0"/>
              </a:rPr>
              <a:t> SCC are </a:t>
            </a:r>
            <a:r>
              <a:rPr lang="cs-CZ" sz="1800" dirty="0" err="1">
                <a:solidFill>
                  <a:schemeClr val="tx1"/>
                </a:solidFill>
                <a:latin typeface="Arial" pitchFamily="34" charset="0"/>
                <a:cs typeface="Arial" pitchFamily="34" charset="0"/>
              </a:rPr>
              <a:t>stored</a:t>
            </a:r>
            <a:r>
              <a:rPr lang="cs-CZ" sz="1800" dirty="0">
                <a:solidFill>
                  <a:schemeClr val="tx1"/>
                </a:solidFill>
                <a:latin typeface="Arial" pitchFamily="34" charset="0"/>
                <a:cs typeface="Arial" pitchFamily="34" charset="0"/>
              </a:rPr>
              <a:t> in a </a:t>
            </a:r>
            <a:r>
              <a:rPr lang="cs-CZ" sz="1800" dirty="0" err="1">
                <a:solidFill>
                  <a:schemeClr val="tx1"/>
                </a:solidFill>
                <a:latin typeface="Arial" pitchFamily="34" charset="0"/>
                <a:cs typeface="Arial" pitchFamily="34" charset="0"/>
              </a:rPr>
              <a:t>special</a:t>
            </a:r>
            <a:r>
              <a:rPr lang="cs-CZ" sz="1800" dirty="0">
                <a:solidFill>
                  <a:schemeClr val="tx1"/>
                </a:solidFill>
                <a:latin typeface="Arial" pitchFamily="34" charset="0"/>
                <a:cs typeface="Arial" pitchFamily="34" charset="0"/>
              </a:rPr>
              <a:t> </a:t>
            </a:r>
            <a:r>
              <a:rPr lang="cs-CZ" sz="1800" dirty="0" err="1">
                <a:solidFill>
                  <a:schemeClr val="tx1"/>
                </a:solidFill>
                <a:latin typeface="Arial" pitchFamily="34" charset="0"/>
                <a:cs typeface="Arial" pitchFamily="34" charset="0"/>
              </a:rPr>
              <a:t>file</a:t>
            </a:r>
            <a:r>
              <a:rPr lang="cs-CZ" sz="1800" dirty="0">
                <a:solidFill>
                  <a:schemeClr val="tx1"/>
                </a:solidFill>
                <a:latin typeface="Arial" pitchFamily="34" charset="0"/>
                <a:cs typeface="Arial" pitchFamily="34" charset="0"/>
              </a:rPr>
              <a:t> in </a:t>
            </a:r>
            <a:r>
              <a:rPr lang="cs-CZ" sz="1800" dirty="0" err="1">
                <a:solidFill>
                  <a:schemeClr val="tx1"/>
                </a:solidFill>
                <a:latin typeface="Arial" pitchFamily="34" charset="0"/>
                <a:cs typeface="Arial" pitchFamily="34" charset="0"/>
              </a:rPr>
              <a:t>the</a:t>
            </a:r>
            <a:r>
              <a:rPr lang="cs-CZ" sz="1800" dirty="0">
                <a:solidFill>
                  <a:schemeClr val="tx1"/>
                </a:solidFill>
                <a:latin typeface="Arial" pitchFamily="34" charset="0"/>
                <a:cs typeface="Arial" pitchFamily="34" charset="0"/>
              </a:rPr>
              <a:t> </a:t>
            </a:r>
            <a:r>
              <a:rPr lang="cs-CZ" sz="1800" b="1" dirty="0">
                <a:solidFill>
                  <a:schemeClr val="tx1"/>
                </a:solidFill>
                <a:latin typeface="Arial" pitchFamily="34" charset="0"/>
                <a:cs typeface="Arial" pitchFamily="34" charset="0"/>
              </a:rPr>
              <a:t>CIRCABC</a:t>
            </a:r>
            <a:r>
              <a:rPr lang="cs-CZ" sz="1800" dirty="0">
                <a:solidFill>
                  <a:schemeClr val="tx1"/>
                </a:solidFill>
                <a:latin typeface="Arial" pitchFamily="34" charset="0"/>
                <a:cs typeface="Arial" pitchFamily="34" charset="0"/>
              </a:rPr>
              <a:t> - </a:t>
            </a:r>
            <a:r>
              <a:rPr lang="en-US" sz="1800" dirty="0">
                <a:solidFill>
                  <a:schemeClr val="tx1"/>
                </a:solidFill>
                <a:latin typeface="Arial" pitchFamily="34" charset="0"/>
                <a:cs typeface="Arial" pitchFamily="34" charset="0"/>
              </a:rPr>
              <a:t>Communication and Information Resource Centre for Administrations, Businesses and Citizens</a:t>
            </a:r>
            <a:r>
              <a:rPr lang="cs-CZ" sz="1800" dirty="0">
                <a:solidFill>
                  <a:schemeClr val="tx1"/>
                </a:solidFill>
                <a:latin typeface="Arial" pitchFamily="34" charset="0"/>
                <a:cs typeface="Arial" pitchFamily="34" charset="0"/>
              </a:rPr>
              <a:t>. </a:t>
            </a:r>
            <a:r>
              <a:rPr lang="cs-CZ" sz="1800" dirty="0" err="1">
                <a:solidFill>
                  <a:schemeClr val="tx1"/>
                </a:solidFill>
                <a:latin typeface="Arial" pitchFamily="34" charset="0"/>
                <a:cs typeface="Arial" pitchFamily="34" charset="0"/>
              </a:rPr>
              <a:t>Members</a:t>
            </a:r>
            <a:r>
              <a:rPr lang="cs-CZ" sz="1800" dirty="0">
                <a:solidFill>
                  <a:schemeClr val="tx1"/>
                </a:solidFill>
                <a:latin typeface="Arial" pitchFamily="34" charset="0"/>
                <a:cs typeface="Arial" pitchFamily="34" charset="0"/>
              </a:rPr>
              <a:t> </a:t>
            </a:r>
            <a:r>
              <a:rPr lang="cs-CZ" sz="1800" dirty="0" err="1">
                <a:solidFill>
                  <a:schemeClr val="tx1"/>
                </a:solidFill>
                <a:latin typeface="Arial" pitchFamily="34" charset="0"/>
                <a:cs typeface="Arial" pitchFamily="34" charset="0"/>
              </a:rPr>
              <a:t>of</a:t>
            </a:r>
            <a:r>
              <a:rPr lang="cs-CZ" sz="1800" dirty="0">
                <a:solidFill>
                  <a:schemeClr val="tx1"/>
                </a:solidFill>
                <a:latin typeface="Arial" pitchFamily="34" charset="0"/>
                <a:cs typeface="Arial" pitchFamily="34" charset="0"/>
              </a:rPr>
              <a:t> </a:t>
            </a:r>
            <a:r>
              <a:rPr lang="cs-CZ" sz="1800" dirty="0" err="1">
                <a:solidFill>
                  <a:schemeClr val="tx1"/>
                </a:solidFill>
                <a:latin typeface="Arial" pitchFamily="34" charset="0"/>
                <a:cs typeface="Arial" pitchFamily="34" charset="0"/>
              </a:rPr>
              <a:t>the</a:t>
            </a:r>
            <a:r>
              <a:rPr lang="cs-CZ" sz="1800" dirty="0">
                <a:solidFill>
                  <a:schemeClr val="tx1"/>
                </a:solidFill>
                <a:latin typeface="Arial" pitchFamily="34" charset="0"/>
                <a:cs typeface="Arial" pitchFamily="34" charset="0"/>
              </a:rPr>
              <a:t> SCC are </a:t>
            </a:r>
            <a:r>
              <a:rPr lang="cs-CZ" sz="1800" dirty="0" err="1">
                <a:solidFill>
                  <a:schemeClr val="tx1"/>
                </a:solidFill>
                <a:latin typeface="Arial" pitchFamily="34" charset="0"/>
                <a:cs typeface="Arial" pitchFamily="34" charset="0"/>
              </a:rPr>
              <a:t>given</a:t>
            </a:r>
            <a:r>
              <a:rPr lang="cs-CZ" sz="1800" dirty="0">
                <a:solidFill>
                  <a:schemeClr val="tx1"/>
                </a:solidFill>
                <a:latin typeface="Arial" pitchFamily="34" charset="0"/>
                <a:cs typeface="Arial" pitchFamily="34" charset="0"/>
              </a:rPr>
              <a:t> </a:t>
            </a:r>
            <a:r>
              <a:rPr lang="cs-CZ" sz="1800" dirty="0" err="1">
                <a:solidFill>
                  <a:schemeClr val="tx1"/>
                </a:solidFill>
                <a:latin typeface="Arial" pitchFamily="34" charset="0"/>
                <a:cs typeface="Arial" pitchFamily="34" charset="0"/>
              </a:rPr>
              <a:t>an</a:t>
            </a:r>
            <a:r>
              <a:rPr lang="cs-CZ" sz="1800" dirty="0">
                <a:solidFill>
                  <a:schemeClr val="tx1"/>
                </a:solidFill>
                <a:latin typeface="Arial" pitchFamily="34" charset="0"/>
                <a:cs typeface="Arial" pitchFamily="34" charset="0"/>
              </a:rPr>
              <a:t> </a:t>
            </a:r>
            <a:r>
              <a:rPr lang="cs-CZ" sz="1800" dirty="0" err="1">
                <a:solidFill>
                  <a:schemeClr val="tx1"/>
                </a:solidFill>
                <a:latin typeface="Arial" pitchFamily="34" charset="0"/>
                <a:cs typeface="Arial" pitchFamily="34" charset="0"/>
              </a:rPr>
              <a:t>access</a:t>
            </a:r>
            <a:r>
              <a:rPr lang="cs-CZ" sz="1800" dirty="0">
                <a:solidFill>
                  <a:schemeClr val="tx1"/>
                </a:solidFill>
                <a:latin typeface="Arial" pitchFamily="34" charset="0"/>
                <a:cs typeface="Arial" pitchFamily="34" charset="0"/>
              </a:rPr>
              <a:t> to </a:t>
            </a:r>
            <a:r>
              <a:rPr lang="cs-CZ" sz="1800" dirty="0" err="1">
                <a:solidFill>
                  <a:schemeClr val="tx1"/>
                </a:solidFill>
                <a:latin typeface="Arial" pitchFamily="34" charset="0"/>
                <a:cs typeface="Arial" pitchFamily="34" charset="0"/>
              </a:rPr>
              <a:t>cathegories</a:t>
            </a:r>
            <a:r>
              <a:rPr lang="cs-CZ" sz="1800" dirty="0">
                <a:solidFill>
                  <a:schemeClr val="tx1"/>
                </a:solidFill>
                <a:latin typeface="Arial" pitchFamily="34" charset="0"/>
                <a:cs typeface="Arial" pitchFamily="34" charset="0"/>
              </a:rPr>
              <a:t> </a:t>
            </a:r>
            <a:r>
              <a:rPr lang="cs-CZ" sz="1800" dirty="0" err="1">
                <a:solidFill>
                  <a:schemeClr val="tx1"/>
                </a:solidFill>
                <a:latin typeface="Arial" pitchFamily="34" charset="0"/>
                <a:cs typeface="Arial" pitchFamily="34" charset="0"/>
              </a:rPr>
              <a:t>and</a:t>
            </a:r>
            <a:r>
              <a:rPr lang="cs-CZ" sz="1800" dirty="0">
                <a:solidFill>
                  <a:schemeClr val="tx1"/>
                </a:solidFill>
                <a:latin typeface="Arial" pitchFamily="34" charset="0"/>
                <a:cs typeface="Arial" pitchFamily="34" charset="0"/>
              </a:rPr>
              <a:t> </a:t>
            </a:r>
            <a:r>
              <a:rPr lang="cs-CZ" sz="1800" dirty="0" err="1">
                <a:solidFill>
                  <a:schemeClr val="tx1"/>
                </a:solidFill>
                <a:latin typeface="Arial" pitchFamily="34" charset="0"/>
                <a:cs typeface="Arial" pitchFamily="34" charset="0"/>
              </a:rPr>
              <a:t>interest</a:t>
            </a:r>
            <a:r>
              <a:rPr lang="cs-CZ" sz="1800" dirty="0">
                <a:solidFill>
                  <a:schemeClr val="tx1"/>
                </a:solidFill>
                <a:latin typeface="Arial" pitchFamily="34" charset="0"/>
                <a:cs typeface="Arial" pitchFamily="34" charset="0"/>
              </a:rPr>
              <a:t> </a:t>
            </a:r>
            <a:r>
              <a:rPr lang="cs-CZ" sz="1800" dirty="0" err="1">
                <a:solidFill>
                  <a:schemeClr val="tx1"/>
                </a:solidFill>
                <a:latin typeface="Arial" pitchFamily="34" charset="0"/>
                <a:cs typeface="Arial" pitchFamily="34" charset="0"/>
              </a:rPr>
              <a:t>groups</a:t>
            </a:r>
            <a:r>
              <a:rPr lang="cs-CZ" sz="1800" dirty="0">
                <a:solidFill>
                  <a:schemeClr val="tx1"/>
                </a:solidFill>
                <a:latin typeface="Arial" pitchFamily="34" charset="0"/>
                <a:cs typeface="Arial" pitchFamily="34" charset="0"/>
              </a:rPr>
              <a:t> </a:t>
            </a:r>
            <a:r>
              <a:rPr lang="cs-CZ" sz="1800" dirty="0" err="1">
                <a:solidFill>
                  <a:schemeClr val="tx1"/>
                </a:solidFill>
                <a:latin typeface="Arial" pitchFamily="34" charset="0"/>
                <a:cs typeface="Arial" pitchFamily="34" charset="0"/>
              </a:rPr>
              <a:t>they</a:t>
            </a:r>
            <a:r>
              <a:rPr lang="cs-CZ" sz="1800" dirty="0">
                <a:solidFill>
                  <a:schemeClr val="tx1"/>
                </a:solidFill>
                <a:latin typeface="Arial" pitchFamily="34" charset="0"/>
                <a:cs typeface="Arial" pitchFamily="34" charset="0"/>
              </a:rPr>
              <a:t> </a:t>
            </a:r>
            <a:r>
              <a:rPr lang="cs-CZ" sz="1800" dirty="0" err="1">
                <a:solidFill>
                  <a:schemeClr val="tx1"/>
                </a:solidFill>
                <a:latin typeface="Arial" pitchFamily="34" charset="0"/>
                <a:cs typeface="Arial" pitchFamily="34" charset="0"/>
              </a:rPr>
              <a:t>ask</a:t>
            </a:r>
            <a:r>
              <a:rPr lang="cs-CZ" sz="1800" dirty="0">
                <a:solidFill>
                  <a:schemeClr val="tx1"/>
                </a:solidFill>
                <a:latin typeface="Arial" pitchFamily="34" charset="0"/>
                <a:cs typeface="Arial" pitchFamily="34" charset="0"/>
              </a:rPr>
              <a:t> </a:t>
            </a:r>
            <a:r>
              <a:rPr lang="cs-CZ" sz="1800" dirty="0" err="1">
                <a:solidFill>
                  <a:schemeClr val="tx1"/>
                </a:solidFill>
                <a:latin typeface="Arial" pitchFamily="34" charset="0"/>
                <a:cs typeface="Arial" pitchFamily="34" charset="0"/>
              </a:rPr>
              <a:t>for</a:t>
            </a:r>
            <a:r>
              <a:rPr lang="cs-CZ" sz="1800" dirty="0">
                <a:solidFill>
                  <a:schemeClr val="tx1"/>
                </a:solidFill>
                <a:latin typeface="Arial" pitchFamily="34" charset="0"/>
                <a:cs typeface="Arial" pitchFamily="34" charset="0"/>
              </a:rPr>
              <a:t> (</a:t>
            </a:r>
            <a:r>
              <a:rPr lang="cs-CZ" sz="1800" dirty="0" err="1">
                <a:solidFill>
                  <a:schemeClr val="tx1"/>
                </a:solidFill>
                <a:latin typeface="Arial" pitchFamily="34" charset="0"/>
                <a:cs typeface="Arial" pitchFamily="34" charset="0"/>
              </a:rPr>
              <a:t>and</a:t>
            </a:r>
            <a:r>
              <a:rPr lang="cs-CZ" sz="1800" dirty="0">
                <a:solidFill>
                  <a:schemeClr val="tx1"/>
                </a:solidFill>
                <a:latin typeface="Arial" pitchFamily="34" charset="0"/>
                <a:cs typeface="Arial" pitchFamily="34" charset="0"/>
              </a:rPr>
              <a:t> are </a:t>
            </a:r>
            <a:r>
              <a:rPr lang="cs-CZ" sz="1800" dirty="0" err="1">
                <a:solidFill>
                  <a:schemeClr val="tx1"/>
                </a:solidFill>
                <a:latin typeface="Arial" pitchFamily="34" charset="0"/>
                <a:cs typeface="Arial" pitchFamily="34" charset="0"/>
              </a:rPr>
              <a:t>approved</a:t>
            </a:r>
            <a:r>
              <a:rPr lang="cs-CZ" sz="1800" dirty="0">
                <a:solidFill>
                  <a:schemeClr val="tx1"/>
                </a:solidFill>
                <a:latin typeface="Arial" pitchFamily="34" charset="0"/>
                <a:cs typeface="Arial" pitchFamily="34" charset="0"/>
              </a:rPr>
              <a:t> by </a:t>
            </a:r>
            <a:r>
              <a:rPr lang="cs-CZ" sz="1800" dirty="0" err="1">
                <a:solidFill>
                  <a:schemeClr val="tx1"/>
                </a:solidFill>
                <a:latin typeface="Arial" pitchFamily="34" charset="0"/>
                <a:cs typeface="Arial" pitchFamily="34" charset="0"/>
              </a:rPr>
              <a:t>the</a:t>
            </a:r>
            <a:r>
              <a:rPr lang="cs-CZ" sz="1800" dirty="0">
                <a:solidFill>
                  <a:schemeClr val="tx1"/>
                </a:solidFill>
                <a:latin typeface="Arial" pitchFamily="34" charset="0"/>
                <a:cs typeface="Arial" pitchFamily="34" charset="0"/>
              </a:rPr>
              <a:t> </a:t>
            </a:r>
            <a:r>
              <a:rPr lang="cs-CZ" sz="1800" dirty="0" err="1">
                <a:solidFill>
                  <a:schemeClr val="tx1"/>
                </a:solidFill>
                <a:latin typeface="Arial" pitchFamily="34" charset="0"/>
                <a:cs typeface="Arial" pitchFamily="34" charset="0"/>
              </a:rPr>
              <a:t>administration</a:t>
            </a:r>
            <a:r>
              <a:rPr lang="cs-CZ" sz="1800" dirty="0">
                <a:solidFill>
                  <a:schemeClr val="tx1"/>
                </a:solidFill>
                <a:latin typeface="Arial" pitchFamily="34" charset="0"/>
                <a:cs typeface="Arial" pitchFamily="34" charset="0"/>
              </a:rPr>
              <a:t>).</a:t>
            </a:r>
          </a:p>
          <a:p>
            <a:pPr>
              <a:buNone/>
            </a:pPr>
            <a:r>
              <a:rPr lang="cs-CZ" sz="1800" dirty="0" smtClean="0">
                <a:solidFill>
                  <a:schemeClr val="tx1"/>
                </a:solidFill>
                <a:latin typeface="Arial" pitchFamily="34" charset="0"/>
                <a:cs typeface="Arial" pitchFamily="34" charset="0"/>
              </a:rPr>
              <a:t>Link to CIRCABC </a:t>
            </a:r>
            <a:r>
              <a:rPr lang="cs-CZ" sz="1800" dirty="0" err="1" smtClean="0">
                <a:solidFill>
                  <a:schemeClr val="tx1"/>
                </a:solidFill>
                <a:latin typeface="Arial" pitchFamily="34" charset="0"/>
                <a:cs typeface="Arial" pitchFamily="34" charset="0"/>
              </a:rPr>
              <a:t>main</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page</a:t>
            </a:r>
            <a:r>
              <a:rPr lang="cs-CZ" sz="1800" dirty="0" smtClean="0">
                <a:solidFill>
                  <a:schemeClr val="tx1"/>
                </a:solidFill>
                <a:latin typeface="Arial" pitchFamily="34" charset="0"/>
                <a:cs typeface="Arial" pitchFamily="34" charset="0"/>
              </a:rPr>
              <a:t>: https://circabc.europa.eu/faces/jsp/extension/wai/navigation/container.jsp</a:t>
            </a:r>
          </a:p>
        </p:txBody>
      </p:sp>
      <p:sp>
        <p:nvSpPr>
          <p:cNvPr id="2" name="Zástupný symbol pro zápatí 1"/>
          <p:cNvSpPr>
            <a:spLocks noGrp="1"/>
          </p:cNvSpPr>
          <p:nvPr>
            <p:ph type="ftr" sz="quarter" idx="11"/>
          </p:nvPr>
        </p:nvSpPr>
        <p:spPr/>
        <p:txBody>
          <a:bodyPr/>
          <a:lstStyle/>
          <a:p>
            <a:pPr>
              <a:defRPr/>
            </a:pPr>
            <a:r>
              <a:rPr lang="cs-CZ" dirty="0" smtClean="0"/>
              <a:t>Václava Holušová</a:t>
            </a:r>
            <a:endParaRPr lang="cs-CZ" dirty="0"/>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147" name="Nadpis 4"/>
          <p:cNvSpPr>
            <a:spLocks noGrp="1"/>
          </p:cNvSpPr>
          <p:nvPr>
            <p:ph type="title"/>
          </p:nvPr>
        </p:nvSpPr>
        <p:spPr bwMode="auto">
          <a:xfrm>
            <a:off x="457200" y="0"/>
            <a:ext cx="8229600" cy="1052736"/>
          </a:xfrm>
          <a:noFill/>
          <a:ln>
            <a:miter lim="800000"/>
            <a:headEnd/>
            <a:tailEnd/>
          </a:ln>
        </p:spPr>
        <p:txBody>
          <a:bodyPr vert="horz" wrap="square" lIns="91440" tIns="45720" rIns="91440" bIns="45720" numCol="1" anchorCtr="0" compatLnSpc="1">
            <a:prstTxWarp prst="textNoShape">
              <a:avLst/>
            </a:prstTxWarp>
          </a:bodyPr>
          <a:lstStyle/>
          <a:p>
            <a:pPr eaLnBrk="1" hangingPunct="1"/>
            <a:r>
              <a:rPr lang="cs-CZ" sz="2800" b="1" dirty="0" err="1" smtClean="0">
                <a:latin typeface="Arial" pitchFamily="34" charset="0"/>
                <a:cs typeface="Arial" pitchFamily="34" charset="0"/>
              </a:rPr>
              <a:t>Barriers</a:t>
            </a:r>
            <a:r>
              <a:rPr lang="cs-CZ" sz="2800" b="1" dirty="0" smtClean="0">
                <a:latin typeface="Arial" pitchFamily="34" charset="0"/>
                <a:cs typeface="Arial" pitchFamily="34" charset="0"/>
              </a:rPr>
              <a:t> to </a:t>
            </a:r>
            <a:r>
              <a:rPr lang="cs-CZ" sz="2800" b="1" dirty="0" err="1" smtClean="0">
                <a:latin typeface="Arial" pitchFamily="34" charset="0"/>
                <a:cs typeface="Arial" pitchFamily="34" charset="0"/>
              </a:rPr>
              <a:t>trade</a:t>
            </a:r>
            <a:endParaRPr lang="cs-CZ" b="1" dirty="0" smtClean="0">
              <a:latin typeface="Arial" pitchFamily="34" charset="0"/>
              <a:cs typeface="Arial" pitchFamily="34" charset="0"/>
            </a:endParaRPr>
          </a:p>
        </p:txBody>
      </p:sp>
      <p:sp>
        <p:nvSpPr>
          <p:cNvPr id="6148" name="Zástupný symbol pro obsah 5"/>
          <p:cNvSpPr>
            <a:spLocks noGrp="1"/>
          </p:cNvSpPr>
          <p:nvPr>
            <p:ph idx="1"/>
          </p:nvPr>
        </p:nvSpPr>
        <p:spPr bwMode="auto">
          <a:xfrm>
            <a:off x="457200" y="1268760"/>
            <a:ext cx="8229600" cy="4857403"/>
          </a:xfrm>
          <a:noFill/>
          <a:ln>
            <a:miter lim="800000"/>
            <a:headEnd/>
            <a:tailEnd/>
          </a:ln>
        </p:spPr>
        <p:txBody>
          <a:bodyPr vert="horz" wrap="square" lIns="91440" tIns="45720" rIns="91440" bIns="45720" numCol="1" anchor="t" anchorCtr="0" compatLnSpc="1">
            <a:prstTxWarp prst="textNoShape">
              <a:avLst/>
            </a:prstTxWarp>
            <a:noAutofit/>
          </a:bodyPr>
          <a:lstStyle/>
          <a:p>
            <a:pPr marL="0">
              <a:spcBef>
                <a:spcPts val="0"/>
              </a:spcBef>
              <a:buNone/>
            </a:pPr>
            <a:r>
              <a:rPr lang="cs-CZ" sz="1800" b="1" dirty="0" err="1" smtClean="0">
                <a:solidFill>
                  <a:schemeClr val="tx1"/>
                </a:solidFill>
                <a:latin typeface="Arial" pitchFamily="34" charset="0"/>
                <a:cs typeface="Arial" pitchFamily="34" charset="0"/>
              </a:rPr>
              <a:t>The</a:t>
            </a:r>
            <a:r>
              <a:rPr lang="cs-CZ" sz="1800" b="1" dirty="0" smtClean="0">
                <a:solidFill>
                  <a:schemeClr val="tx1"/>
                </a:solidFill>
                <a:latin typeface="Arial" pitchFamily="34" charset="0"/>
                <a:cs typeface="Arial" pitchFamily="34" charset="0"/>
              </a:rPr>
              <a:t> </a:t>
            </a:r>
            <a:r>
              <a:rPr lang="cs-CZ" sz="1800" b="1" dirty="0" err="1" smtClean="0">
                <a:solidFill>
                  <a:schemeClr val="tx1"/>
                </a:solidFill>
                <a:latin typeface="Arial" pitchFamily="34" charset="0"/>
                <a:cs typeface="Arial" pitchFamily="34" charset="0"/>
              </a:rPr>
              <a:t>European</a:t>
            </a:r>
            <a:r>
              <a:rPr lang="cs-CZ" sz="1800" b="1" dirty="0" smtClean="0">
                <a:solidFill>
                  <a:schemeClr val="tx1"/>
                </a:solidFill>
                <a:latin typeface="Arial" pitchFamily="34" charset="0"/>
                <a:cs typeface="Arial" pitchFamily="34" charset="0"/>
              </a:rPr>
              <a:t> </a:t>
            </a:r>
            <a:r>
              <a:rPr lang="cs-CZ" sz="1800" b="1" dirty="0" err="1" smtClean="0">
                <a:solidFill>
                  <a:schemeClr val="tx1"/>
                </a:solidFill>
                <a:latin typeface="Arial" pitchFamily="34" charset="0"/>
                <a:cs typeface="Arial" pitchFamily="34" charset="0"/>
              </a:rPr>
              <a:t>Court</a:t>
            </a:r>
            <a:r>
              <a:rPr lang="cs-CZ" sz="1800" b="1" dirty="0" smtClean="0">
                <a:solidFill>
                  <a:schemeClr val="tx1"/>
                </a:solidFill>
                <a:latin typeface="Arial" pitchFamily="34" charset="0"/>
                <a:cs typeface="Arial" pitchFamily="34" charset="0"/>
              </a:rPr>
              <a:t> </a:t>
            </a:r>
            <a:r>
              <a:rPr lang="cs-CZ" sz="1800" b="1" dirty="0" err="1" smtClean="0">
                <a:solidFill>
                  <a:schemeClr val="tx1"/>
                </a:solidFill>
                <a:latin typeface="Arial" pitchFamily="34" charset="0"/>
                <a:cs typeface="Arial" pitchFamily="34" charset="0"/>
              </a:rPr>
              <a:t>of</a:t>
            </a:r>
            <a:r>
              <a:rPr lang="cs-CZ" sz="1800" b="1" dirty="0" smtClean="0">
                <a:solidFill>
                  <a:schemeClr val="tx1"/>
                </a:solidFill>
                <a:latin typeface="Arial" pitchFamily="34" charset="0"/>
                <a:cs typeface="Arial" pitchFamily="34" charset="0"/>
              </a:rPr>
              <a:t> Justice: T</a:t>
            </a:r>
            <a:r>
              <a:rPr lang="en-US" sz="1800" b="1" dirty="0" smtClean="0">
                <a:solidFill>
                  <a:schemeClr val="tx1"/>
                </a:solidFill>
                <a:latin typeface="Arial" pitchFamily="34" charset="0"/>
                <a:cs typeface="Arial" pitchFamily="34" charset="0"/>
              </a:rPr>
              <a:t>he Commission over the German barriers to trade in construction products</a:t>
            </a:r>
            <a:endParaRPr lang="cs-CZ" sz="1800" b="1" dirty="0" smtClean="0">
              <a:solidFill>
                <a:schemeClr val="tx1"/>
              </a:solidFill>
              <a:latin typeface="Arial" pitchFamily="34" charset="0"/>
              <a:cs typeface="Arial" pitchFamily="34" charset="0"/>
            </a:endParaRPr>
          </a:p>
          <a:p>
            <a:r>
              <a:rPr lang="en-US" sz="1800" dirty="0" smtClean="0">
                <a:solidFill>
                  <a:schemeClr val="tx1"/>
                </a:solidFill>
                <a:latin typeface="Arial" pitchFamily="34" charset="0"/>
                <a:cs typeface="Arial" pitchFamily="34" charset="0"/>
              </a:rPr>
              <a:t>German requirements that construction products must have </a:t>
            </a:r>
            <a:r>
              <a:rPr lang="en-US" sz="1800" b="1" dirty="0" smtClean="0">
                <a:solidFill>
                  <a:schemeClr val="tx1"/>
                </a:solidFill>
                <a:latin typeface="Arial" pitchFamily="34" charset="0"/>
                <a:cs typeface="Arial" pitchFamily="34" charset="0"/>
              </a:rPr>
              <a:t>additional national marks or approvals</a:t>
            </a:r>
            <a:r>
              <a:rPr lang="en-US" sz="1800" dirty="0" smtClean="0">
                <a:solidFill>
                  <a:schemeClr val="tx1"/>
                </a:solidFill>
                <a:latin typeface="Arial" pitchFamily="34" charset="0"/>
                <a:cs typeface="Arial" pitchFamily="34" charset="0"/>
              </a:rPr>
              <a:t>, despite the fact that they already have a CE-mark and are legally marketed in other Member States</a:t>
            </a:r>
            <a:r>
              <a:rPr lang="cs-CZ" sz="1800" dirty="0" smtClean="0">
                <a:solidFill>
                  <a:schemeClr val="tx1"/>
                </a:solidFill>
                <a:latin typeface="Arial" pitchFamily="34" charset="0"/>
                <a:cs typeface="Arial" pitchFamily="34" charset="0"/>
              </a:rPr>
              <a:t>,</a:t>
            </a:r>
            <a:r>
              <a:rPr lang="en-US" sz="1800" dirty="0" smtClean="0">
                <a:solidFill>
                  <a:schemeClr val="tx1"/>
                </a:solidFill>
                <a:latin typeface="Arial" pitchFamily="34" charset="0"/>
                <a:cs typeface="Arial" pitchFamily="34" charset="0"/>
              </a:rPr>
              <a:t> are breaching the European rules of free movement of goods.</a:t>
            </a:r>
          </a:p>
          <a:p>
            <a:r>
              <a:rPr lang="en-US" sz="1800" dirty="0" smtClean="0">
                <a:solidFill>
                  <a:schemeClr val="tx1"/>
                </a:solidFill>
                <a:latin typeface="Arial" pitchFamily="34" charset="0"/>
                <a:cs typeface="Arial" pitchFamily="34" charset="0"/>
              </a:rPr>
              <a:t>This was confirmed by the European Court of Justice on 16/10/2014. Such an outcome represents a significant step forwards for the consolidation of the Internal Market for construction products</a:t>
            </a:r>
            <a:r>
              <a:rPr lang="cs-CZ" sz="1800" dirty="0" smtClean="0">
                <a:solidFill>
                  <a:schemeClr val="tx1"/>
                </a:solidFill>
                <a:latin typeface="Arial" pitchFamily="34" charset="0"/>
                <a:cs typeface="Arial" pitchFamily="34" charset="0"/>
              </a:rPr>
              <a:t>. </a:t>
            </a:r>
          </a:p>
          <a:p>
            <a:r>
              <a:rPr lang="en-US" sz="1800" dirty="0" smtClean="0">
                <a:solidFill>
                  <a:schemeClr val="tx1"/>
                </a:solidFill>
                <a:latin typeface="Arial" pitchFamily="34" charset="0"/>
                <a:cs typeface="Arial" pitchFamily="34" charset="0"/>
              </a:rPr>
              <a:t>This national system requires construction products that are already CE-marked to undergo additional testing and acquire national approval, before they can be marketed in Germany. The Commission had received numerous complaints from manufacturers and importers of construction products, who have had difficulties to sell their products on the German market. </a:t>
            </a:r>
            <a:endParaRPr lang="cs-CZ" sz="1800" dirty="0" smtClean="0">
              <a:solidFill>
                <a:schemeClr val="tx1"/>
              </a:solidFill>
              <a:latin typeface="Arial" pitchFamily="34" charset="0"/>
              <a:cs typeface="Arial" pitchFamily="34" charset="0"/>
            </a:endParaRPr>
          </a:p>
          <a:p>
            <a:r>
              <a:rPr lang="cs-CZ" sz="1800" dirty="0" smtClean="0">
                <a:solidFill>
                  <a:schemeClr val="tx1"/>
                </a:solidFill>
                <a:latin typeface="Arial" pitchFamily="34" charset="0"/>
                <a:cs typeface="Arial" pitchFamily="34" charset="0"/>
              </a:rPr>
              <a:t>T</a:t>
            </a:r>
            <a:r>
              <a:rPr lang="en-US" sz="1800" dirty="0" smtClean="0">
                <a:solidFill>
                  <a:schemeClr val="tx1"/>
                </a:solidFill>
                <a:latin typeface="Arial" pitchFamily="34" charset="0"/>
                <a:cs typeface="Arial" pitchFamily="34" charset="0"/>
              </a:rPr>
              <a:t>he </a:t>
            </a:r>
            <a:r>
              <a:rPr lang="en-US" sz="1800" dirty="0" err="1" smtClean="0">
                <a:solidFill>
                  <a:schemeClr val="tx1"/>
                </a:solidFill>
                <a:latin typeface="Arial" pitchFamily="34" charset="0"/>
                <a:cs typeface="Arial" pitchFamily="34" charset="0"/>
              </a:rPr>
              <a:t>judgement</a:t>
            </a:r>
            <a:r>
              <a:rPr lang="en-US" sz="1800" dirty="0" smtClean="0">
                <a:solidFill>
                  <a:schemeClr val="tx1"/>
                </a:solidFill>
                <a:latin typeface="Arial" pitchFamily="34" charset="0"/>
                <a:cs typeface="Arial" pitchFamily="34" charset="0"/>
              </a:rPr>
              <a:t> of the Court impacts the whole German system of </a:t>
            </a:r>
            <a:r>
              <a:rPr lang="cs-CZ" sz="1800" dirty="0" smtClean="0">
                <a:solidFill>
                  <a:schemeClr val="tx1"/>
                </a:solidFill>
                <a:latin typeface="Arial" pitchFamily="34" charset="0"/>
                <a:cs typeface="Arial" pitchFamily="34" charset="0"/>
              </a:rPr>
              <a:t>„</a:t>
            </a:r>
            <a:r>
              <a:rPr lang="en-US" sz="1800" dirty="0" err="1" smtClean="0">
                <a:solidFill>
                  <a:schemeClr val="tx1"/>
                </a:solidFill>
                <a:latin typeface="Arial" pitchFamily="34" charset="0"/>
                <a:cs typeface="Arial" pitchFamily="34" charset="0"/>
              </a:rPr>
              <a:t>Bauregellisten</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but</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also</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other</a:t>
            </a:r>
            <a:r>
              <a:rPr lang="cs-CZ" sz="1800" dirty="0" smtClean="0">
                <a:solidFill>
                  <a:schemeClr val="tx1"/>
                </a:solidFill>
                <a:latin typeface="Arial" pitchFamily="34" charset="0"/>
                <a:cs typeface="Arial" pitchFamily="34" charset="0"/>
              </a:rPr>
              <a:t> EU </a:t>
            </a:r>
            <a:r>
              <a:rPr lang="cs-CZ" sz="1800" dirty="0" err="1" smtClean="0">
                <a:solidFill>
                  <a:schemeClr val="tx1"/>
                </a:solidFill>
                <a:latin typeface="Arial" pitchFamily="34" charset="0"/>
                <a:cs typeface="Arial" pitchFamily="34" charset="0"/>
              </a:rPr>
              <a:t>member</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systems</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of</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national</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demands</a:t>
            </a:r>
            <a:r>
              <a:rPr lang="cs-CZ" sz="1800" dirty="0" smtClean="0">
                <a:solidFill>
                  <a:schemeClr val="tx1"/>
                </a:solidFill>
                <a:latin typeface="Arial" pitchFamily="34" charset="0"/>
                <a:cs typeface="Arial" pitchFamily="34" charset="0"/>
              </a:rPr>
              <a:t>.</a:t>
            </a:r>
          </a:p>
          <a:p>
            <a:pPr marL="0">
              <a:spcBef>
                <a:spcPts val="0"/>
              </a:spcBef>
              <a:buNone/>
            </a:pPr>
            <a:endParaRPr lang="cs-CZ" sz="1800" dirty="0" smtClean="0">
              <a:solidFill>
                <a:schemeClr val="tx1"/>
              </a:solidFill>
              <a:latin typeface="Arial" pitchFamily="34" charset="0"/>
              <a:cs typeface="Arial" pitchFamily="34" charset="0"/>
              <a:hlinkClick r:id="rId2"/>
            </a:endParaRPr>
          </a:p>
          <a:p>
            <a:pPr marL="0">
              <a:spcBef>
                <a:spcPts val="0"/>
              </a:spcBef>
              <a:buNone/>
            </a:pPr>
            <a:endParaRPr lang="cs-CZ" sz="1800" dirty="0" smtClean="0">
              <a:solidFill>
                <a:schemeClr val="tx1"/>
              </a:solidFill>
              <a:latin typeface="Arial" pitchFamily="34" charset="0"/>
              <a:cs typeface="Arial" pitchFamily="34" charset="0"/>
              <a:hlinkClick r:id="rId2"/>
            </a:endParaRPr>
          </a:p>
          <a:p>
            <a:pPr marL="0">
              <a:spcBef>
                <a:spcPts val="0"/>
              </a:spcBef>
              <a:buNone/>
            </a:pPr>
            <a:endParaRPr lang="cs-CZ" sz="1800" dirty="0" smtClean="0">
              <a:solidFill>
                <a:schemeClr val="tx1"/>
              </a:solidFill>
              <a:latin typeface="Arial" pitchFamily="34" charset="0"/>
              <a:cs typeface="Arial" pitchFamily="34" charset="0"/>
              <a:hlinkClick r:id="rId2"/>
            </a:endParaRPr>
          </a:p>
          <a:p>
            <a:pPr marL="0">
              <a:spcBef>
                <a:spcPts val="0"/>
              </a:spcBef>
              <a:buNone/>
            </a:pPr>
            <a:r>
              <a:rPr lang="cs-CZ" sz="1800" dirty="0" smtClean="0">
                <a:solidFill>
                  <a:schemeClr val="tx1"/>
                </a:solidFill>
                <a:latin typeface="Arial" pitchFamily="34" charset="0"/>
                <a:cs typeface="Arial" pitchFamily="34" charset="0"/>
                <a:hlinkClick r:id="rId2"/>
              </a:rPr>
              <a:t>http://ec.europa.eu/growth/tools-databases/newsroom/cf/itemdetail.cfm?item_id=7860&amp;lang=en</a:t>
            </a:r>
            <a:endParaRPr lang="cs-CZ" sz="1800" dirty="0" smtClean="0">
              <a:solidFill>
                <a:schemeClr val="tx1"/>
              </a:solidFill>
              <a:latin typeface="Arial" pitchFamily="34" charset="0"/>
              <a:cs typeface="Arial" pitchFamily="34" charset="0"/>
            </a:endParaRPr>
          </a:p>
          <a:p>
            <a:pPr marL="0">
              <a:spcBef>
                <a:spcPts val="0"/>
              </a:spcBef>
              <a:buNone/>
            </a:pPr>
            <a:endParaRPr lang="cs-CZ" sz="1800" dirty="0" smtClean="0"/>
          </a:p>
          <a:p>
            <a:pPr marL="0">
              <a:spcBef>
                <a:spcPts val="0"/>
              </a:spcBef>
              <a:buNone/>
            </a:pPr>
            <a:endParaRPr lang="cs-CZ" sz="1800" dirty="0" smtClean="0"/>
          </a:p>
        </p:txBody>
      </p:sp>
      <p:sp>
        <p:nvSpPr>
          <p:cNvPr id="2" name="Zástupný symbol pro zápatí 1"/>
          <p:cNvSpPr>
            <a:spLocks noGrp="1"/>
          </p:cNvSpPr>
          <p:nvPr>
            <p:ph type="ftr" sz="quarter" idx="11"/>
          </p:nvPr>
        </p:nvSpPr>
        <p:spPr/>
        <p:txBody>
          <a:bodyPr/>
          <a:lstStyle/>
          <a:p>
            <a:pPr>
              <a:defRPr/>
            </a:pPr>
            <a:r>
              <a:rPr lang="cs-CZ" dirty="0" smtClean="0"/>
              <a:t>Václava Holušová</a:t>
            </a:r>
            <a:endParaRPr lang="cs-CZ" dirty="0"/>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147" name="Nadpis 4"/>
          <p:cNvSpPr>
            <a:spLocks noGrp="1"/>
          </p:cNvSpPr>
          <p:nvPr>
            <p:ph type="title"/>
          </p:nvPr>
        </p:nvSpPr>
        <p:spPr bwMode="auto">
          <a:xfrm>
            <a:off x="457200" y="0"/>
            <a:ext cx="8229600" cy="1052736"/>
          </a:xfrm>
          <a:noFill/>
          <a:ln>
            <a:miter lim="800000"/>
            <a:headEnd/>
            <a:tailEnd/>
          </a:ln>
        </p:spPr>
        <p:txBody>
          <a:bodyPr vert="horz" wrap="square" lIns="91440" tIns="45720" rIns="91440" bIns="45720" numCol="1" anchorCtr="0" compatLnSpc="1">
            <a:prstTxWarp prst="textNoShape">
              <a:avLst/>
            </a:prstTxWarp>
          </a:bodyPr>
          <a:lstStyle/>
          <a:p>
            <a:pPr eaLnBrk="1" hangingPunct="1"/>
            <a:r>
              <a:rPr lang="cs-CZ" sz="2800" b="1" dirty="0" err="1" smtClean="0">
                <a:latin typeface="Arial" pitchFamily="34" charset="0"/>
                <a:cs typeface="Arial" pitchFamily="34" charset="0"/>
              </a:rPr>
              <a:t>Barriers</a:t>
            </a:r>
            <a:r>
              <a:rPr lang="cs-CZ" sz="2800" b="1" dirty="0" smtClean="0">
                <a:latin typeface="Arial" pitchFamily="34" charset="0"/>
                <a:cs typeface="Arial" pitchFamily="34" charset="0"/>
              </a:rPr>
              <a:t> to </a:t>
            </a:r>
            <a:r>
              <a:rPr lang="cs-CZ" sz="2800" b="1" dirty="0" err="1" smtClean="0">
                <a:latin typeface="Arial" pitchFamily="34" charset="0"/>
                <a:cs typeface="Arial" pitchFamily="34" charset="0"/>
              </a:rPr>
              <a:t>trade</a:t>
            </a:r>
            <a:endParaRPr lang="cs-CZ" b="1" dirty="0" smtClean="0">
              <a:latin typeface="Arial" pitchFamily="34" charset="0"/>
              <a:cs typeface="Arial" pitchFamily="34" charset="0"/>
            </a:endParaRPr>
          </a:p>
        </p:txBody>
      </p:sp>
      <p:sp>
        <p:nvSpPr>
          <p:cNvPr id="6148" name="Zástupný symbol pro obsah 5"/>
          <p:cNvSpPr>
            <a:spLocks noGrp="1"/>
          </p:cNvSpPr>
          <p:nvPr>
            <p:ph idx="1"/>
          </p:nvPr>
        </p:nvSpPr>
        <p:spPr bwMode="auto">
          <a:xfrm>
            <a:off x="457200" y="1412776"/>
            <a:ext cx="8229600" cy="4713387"/>
          </a:xfrm>
          <a:noFill/>
          <a:ln>
            <a:miter lim="800000"/>
            <a:headEnd/>
            <a:tailEnd/>
          </a:ln>
        </p:spPr>
        <p:txBody>
          <a:bodyPr vert="horz" wrap="square" lIns="91440" tIns="45720" rIns="91440" bIns="45720" numCol="1" anchor="t" anchorCtr="0" compatLnSpc="1">
            <a:prstTxWarp prst="textNoShape">
              <a:avLst/>
            </a:prstTxWarp>
            <a:normAutofit fontScale="85000" lnSpcReduction="20000"/>
          </a:bodyPr>
          <a:lstStyle/>
          <a:p>
            <a:pPr marL="0">
              <a:spcBef>
                <a:spcPts val="0"/>
              </a:spcBef>
              <a:buNone/>
            </a:pPr>
            <a:r>
              <a:rPr lang="cs-CZ" sz="2100" b="1" dirty="0" err="1" smtClean="0">
                <a:solidFill>
                  <a:schemeClr val="tx1"/>
                </a:solidFill>
                <a:latin typeface="Arial" pitchFamily="34" charset="0"/>
                <a:cs typeface="Arial" pitchFamily="34" charset="0"/>
              </a:rPr>
              <a:t>Possible</a:t>
            </a:r>
            <a:r>
              <a:rPr lang="cs-CZ" sz="2100" b="1" dirty="0" smtClean="0">
                <a:solidFill>
                  <a:schemeClr val="tx1"/>
                </a:solidFill>
                <a:latin typeface="Arial" pitchFamily="34" charset="0"/>
                <a:cs typeface="Arial" pitchFamily="34" charset="0"/>
              </a:rPr>
              <a:t> </a:t>
            </a:r>
            <a:r>
              <a:rPr lang="cs-CZ" sz="2100" b="1" dirty="0" err="1" smtClean="0">
                <a:solidFill>
                  <a:schemeClr val="tx1"/>
                </a:solidFill>
                <a:latin typeface="Arial" pitchFamily="34" charset="0"/>
                <a:cs typeface="Arial" pitchFamily="34" charset="0"/>
              </a:rPr>
              <a:t>solution</a:t>
            </a:r>
            <a:r>
              <a:rPr lang="cs-CZ" sz="2100" b="1" dirty="0" smtClean="0">
                <a:solidFill>
                  <a:schemeClr val="tx1"/>
                </a:solidFill>
                <a:latin typeface="Arial" pitchFamily="34" charset="0"/>
                <a:cs typeface="Arial" pitchFamily="34" charset="0"/>
              </a:rPr>
              <a:t>?</a:t>
            </a:r>
          </a:p>
          <a:p>
            <a:pPr marL="0">
              <a:spcBef>
                <a:spcPts val="0"/>
              </a:spcBef>
              <a:buNone/>
            </a:pPr>
            <a:endParaRPr lang="cs-CZ" sz="2100" b="1" dirty="0" smtClean="0">
              <a:solidFill>
                <a:schemeClr val="tx1"/>
              </a:solidFill>
              <a:latin typeface="Arial" pitchFamily="34" charset="0"/>
              <a:cs typeface="Arial" pitchFamily="34" charset="0"/>
            </a:endParaRPr>
          </a:p>
          <a:p>
            <a:r>
              <a:rPr lang="cs-CZ" sz="2100" dirty="0" err="1" smtClean="0">
                <a:solidFill>
                  <a:schemeClr val="tx1"/>
                </a:solidFill>
                <a:latin typeface="Arial" pitchFamily="34" charset="0"/>
                <a:cs typeface="Arial" pitchFamily="34" charset="0"/>
              </a:rPr>
              <a:t>Germany</a:t>
            </a:r>
            <a:r>
              <a:rPr lang="cs-CZ" sz="2100" dirty="0" smtClean="0">
                <a:solidFill>
                  <a:schemeClr val="tx1"/>
                </a:solidFill>
                <a:latin typeface="Arial" pitchFamily="34" charset="0"/>
                <a:cs typeface="Arial" pitchFamily="34" charset="0"/>
              </a:rPr>
              <a:t> </a:t>
            </a:r>
            <a:r>
              <a:rPr lang="cs-CZ" sz="2100" dirty="0" err="1" smtClean="0">
                <a:solidFill>
                  <a:schemeClr val="tx1"/>
                </a:solidFill>
                <a:latin typeface="Arial" pitchFamily="34" charset="0"/>
                <a:cs typeface="Arial" pitchFamily="34" charset="0"/>
              </a:rPr>
              <a:t>was</a:t>
            </a:r>
            <a:r>
              <a:rPr lang="cs-CZ" sz="2100" dirty="0" smtClean="0">
                <a:solidFill>
                  <a:schemeClr val="tx1"/>
                </a:solidFill>
                <a:latin typeface="Arial" pitchFamily="34" charset="0"/>
                <a:cs typeface="Arial" pitchFamily="34" charset="0"/>
              </a:rPr>
              <a:t> </a:t>
            </a:r>
            <a:r>
              <a:rPr lang="cs-CZ" sz="2100" dirty="0" err="1" smtClean="0">
                <a:solidFill>
                  <a:schemeClr val="tx1"/>
                </a:solidFill>
                <a:latin typeface="Arial" pitchFamily="34" charset="0"/>
                <a:cs typeface="Arial" pitchFamily="34" charset="0"/>
              </a:rPr>
              <a:t>recommended</a:t>
            </a:r>
            <a:r>
              <a:rPr lang="cs-CZ" sz="2100" dirty="0" smtClean="0">
                <a:solidFill>
                  <a:schemeClr val="tx1"/>
                </a:solidFill>
                <a:latin typeface="Arial" pitchFamily="34" charset="0"/>
                <a:cs typeface="Arial" pitchFamily="34" charset="0"/>
              </a:rPr>
              <a:t> to </a:t>
            </a:r>
            <a:r>
              <a:rPr lang="cs-CZ" sz="2100" dirty="0" err="1" smtClean="0">
                <a:solidFill>
                  <a:schemeClr val="tx1"/>
                </a:solidFill>
                <a:latin typeface="Arial" pitchFamily="34" charset="0"/>
                <a:cs typeface="Arial" pitchFamily="34" charset="0"/>
              </a:rPr>
              <a:t>apply</a:t>
            </a:r>
            <a:r>
              <a:rPr lang="cs-CZ" sz="2100" dirty="0" smtClean="0">
                <a:solidFill>
                  <a:schemeClr val="tx1"/>
                </a:solidFill>
                <a:latin typeface="Arial" pitchFamily="34" charset="0"/>
                <a:cs typeface="Arial" pitchFamily="34" charset="0"/>
              </a:rPr>
              <a:t> </a:t>
            </a:r>
            <a:r>
              <a:rPr lang="cs-CZ" sz="2100" dirty="0" err="1" smtClean="0">
                <a:solidFill>
                  <a:schemeClr val="tx1"/>
                </a:solidFill>
                <a:latin typeface="Arial" pitchFamily="34" charset="0"/>
                <a:cs typeface="Arial" pitchFamily="34" charset="0"/>
              </a:rPr>
              <a:t>an</a:t>
            </a:r>
            <a:r>
              <a:rPr lang="cs-CZ" sz="2100" dirty="0" smtClean="0">
                <a:solidFill>
                  <a:schemeClr val="tx1"/>
                </a:solidFill>
                <a:latin typeface="Arial" pitchFamily="34" charset="0"/>
                <a:cs typeface="Arial" pitchFamily="34" charset="0"/>
              </a:rPr>
              <a:t> </a:t>
            </a:r>
            <a:r>
              <a:rPr lang="cs-CZ" sz="2100" dirty="0" err="1" smtClean="0">
                <a:solidFill>
                  <a:schemeClr val="tx1"/>
                </a:solidFill>
                <a:latin typeface="Arial" pitchFamily="34" charset="0"/>
                <a:cs typeface="Arial" pitchFamily="34" charset="0"/>
              </a:rPr>
              <a:t>Art</a:t>
            </a:r>
            <a:r>
              <a:rPr lang="cs-CZ" sz="2100" dirty="0" smtClean="0">
                <a:solidFill>
                  <a:schemeClr val="tx1"/>
                </a:solidFill>
                <a:latin typeface="Arial" pitchFamily="34" charset="0"/>
                <a:cs typeface="Arial" pitchFamily="34" charset="0"/>
              </a:rPr>
              <a:t>. 18 </a:t>
            </a:r>
            <a:r>
              <a:rPr lang="cs-CZ" sz="2100" dirty="0" err="1" smtClean="0">
                <a:solidFill>
                  <a:schemeClr val="tx1"/>
                </a:solidFill>
                <a:latin typeface="Arial" pitchFamily="34" charset="0"/>
                <a:cs typeface="Arial" pitchFamily="34" charset="0"/>
              </a:rPr>
              <a:t>of</a:t>
            </a:r>
            <a:r>
              <a:rPr lang="cs-CZ" sz="2100" dirty="0" smtClean="0">
                <a:solidFill>
                  <a:schemeClr val="tx1"/>
                </a:solidFill>
                <a:latin typeface="Arial" pitchFamily="34" charset="0"/>
                <a:cs typeface="Arial" pitchFamily="34" charset="0"/>
              </a:rPr>
              <a:t> </a:t>
            </a:r>
            <a:r>
              <a:rPr lang="cs-CZ" sz="2100" dirty="0" err="1" smtClean="0">
                <a:solidFill>
                  <a:schemeClr val="tx1"/>
                </a:solidFill>
                <a:latin typeface="Arial" pitchFamily="34" charset="0"/>
                <a:cs typeface="Arial" pitchFamily="34" charset="0"/>
              </a:rPr>
              <a:t>the</a:t>
            </a:r>
            <a:r>
              <a:rPr lang="cs-CZ" sz="2100" dirty="0" smtClean="0">
                <a:solidFill>
                  <a:schemeClr val="tx1"/>
                </a:solidFill>
                <a:latin typeface="Arial" pitchFamily="34" charset="0"/>
                <a:cs typeface="Arial" pitchFamily="34" charset="0"/>
              </a:rPr>
              <a:t> CPR </a:t>
            </a:r>
            <a:r>
              <a:rPr lang="cs-CZ" sz="2100" dirty="0" err="1" smtClean="0">
                <a:solidFill>
                  <a:schemeClr val="tx1"/>
                </a:solidFill>
                <a:latin typeface="Arial" pitchFamily="34" charset="0"/>
                <a:cs typeface="Arial" pitchFamily="34" charset="0"/>
              </a:rPr>
              <a:t>and</a:t>
            </a:r>
            <a:r>
              <a:rPr lang="cs-CZ" sz="2100" dirty="0" smtClean="0">
                <a:solidFill>
                  <a:schemeClr val="tx1"/>
                </a:solidFill>
                <a:latin typeface="Arial" pitchFamily="34" charset="0"/>
                <a:cs typeface="Arial" pitchFamily="34" charset="0"/>
              </a:rPr>
              <a:t> </a:t>
            </a:r>
            <a:r>
              <a:rPr lang="cs-CZ" sz="2100" dirty="0" err="1" smtClean="0">
                <a:solidFill>
                  <a:schemeClr val="tx1"/>
                </a:solidFill>
                <a:latin typeface="Arial" pitchFamily="34" charset="0"/>
                <a:cs typeface="Arial" pitchFamily="34" charset="0"/>
              </a:rPr>
              <a:t>raise</a:t>
            </a:r>
            <a:r>
              <a:rPr lang="cs-CZ" sz="2100" dirty="0" smtClean="0">
                <a:solidFill>
                  <a:schemeClr val="tx1"/>
                </a:solidFill>
                <a:latin typeface="Arial" pitchFamily="34" charset="0"/>
                <a:cs typeface="Arial" pitchFamily="34" charset="0"/>
              </a:rPr>
              <a:t> f</a:t>
            </a:r>
            <a:r>
              <a:rPr lang="en-US" sz="2100" dirty="0" err="1" smtClean="0">
                <a:solidFill>
                  <a:schemeClr val="tx1"/>
                </a:solidFill>
                <a:latin typeface="Arial" pitchFamily="34" charset="0"/>
                <a:cs typeface="Arial" pitchFamily="34" charset="0"/>
              </a:rPr>
              <a:t>ormal</a:t>
            </a:r>
            <a:r>
              <a:rPr lang="en-US" sz="2100" dirty="0" smtClean="0">
                <a:solidFill>
                  <a:schemeClr val="tx1"/>
                </a:solidFill>
                <a:latin typeface="Arial" pitchFamily="34" charset="0"/>
                <a:cs typeface="Arial" pitchFamily="34" charset="0"/>
              </a:rPr>
              <a:t> objection</a:t>
            </a:r>
            <a:r>
              <a:rPr lang="cs-CZ" sz="2100" dirty="0" smtClean="0">
                <a:solidFill>
                  <a:schemeClr val="tx1"/>
                </a:solidFill>
                <a:latin typeface="Arial" pitchFamily="34" charset="0"/>
                <a:cs typeface="Arial" pitchFamily="34" charset="0"/>
              </a:rPr>
              <a:t>s</a:t>
            </a:r>
            <a:r>
              <a:rPr lang="en-US" sz="2100" dirty="0" smtClean="0">
                <a:solidFill>
                  <a:schemeClr val="tx1"/>
                </a:solidFill>
                <a:latin typeface="Arial" pitchFamily="34" charset="0"/>
                <a:cs typeface="Arial" pitchFamily="34" charset="0"/>
              </a:rPr>
              <a:t> against</a:t>
            </a:r>
            <a:r>
              <a:rPr lang="cs-CZ" sz="2100" dirty="0" smtClean="0">
                <a:solidFill>
                  <a:schemeClr val="tx1"/>
                </a:solidFill>
                <a:latin typeface="Arial" pitchFamily="34" charset="0"/>
                <a:cs typeface="Arial" pitchFamily="34" charset="0"/>
              </a:rPr>
              <a:t> </a:t>
            </a:r>
            <a:r>
              <a:rPr lang="cs-CZ" sz="2100" dirty="0" err="1" smtClean="0">
                <a:solidFill>
                  <a:schemeClr val="tx1"/>
                </a:solidFill>
                <a:latin typeface="Arial" pitchFamily="34" charset="0"/>
                <a:cs typeface="Arial" pitchFamily="34" charset="0"/>
              </a:rPr>
              <a:t>those</a:t>
            </a:r>
            <a:r>
              <a:rPr lang="en-US" sz="2100" dirty="0" smtClean="0">
                <a:solidFill>
                  <a:schemeClr val="tx1"/>
                </a:solidFill>
                <a:latin typeface="Arial" pitchFamily="34" charset="0"/>
                <a:cs typeface="Arial" pitchFamily="34" charset="0"/>
              </a:rPr>
              <a:t> </a:t>
            </a:r>
            <a:r>
              <a:rPr lang="en-US" sz="2100" dirty="0" err="1" smtClean="0">
                <a:solidFill>
                  <a:schemeClr val="tx1"/>
                </a:solidFill>
                <a:latin typeface="Arial" pitchFamily="34" charset="0"/>
                <a:cs typeface="Arial" pitchFamily="34" charset="0"/>
              </a:rPr>
              <a:t>harmonised</a:t>
            </a:r>
            <a:r>
              <a:rPr lang="en-US" sz="2100" dirty="0" smtClean="0">
                <a:solidFill>
                  <a:schemeClr val="tx1"/>
                </a:solidFill>
                <a:latin typeface="Arial" pitchFamily="34" charset="0"/>
                <a:cs typeface="Arial" pitchFamily="34" charset="0"/>
              </a:rPr>
              <a:t> standards </a:t>
            </a:r>
            <a:r>
              <a:rPr lang="cs-CZ" sz="2100" dirty="0" err="1" smtClean="0">
                <a:solidFill>
                  <a:schemeClr val="tx1"/>
                </a:solidFill>
                <a:latin typeface="Arial" pitchFamily="34" charset="0"/>
                <a:cs typeface="Arial" pitchFamily="34" charset="0"/>
              </a:rPr>
              <a:t>it</a:t>
            </a:r>
            <a:r>
              <a:rPr lang="cs-CZ" sz="2100" dirty="0" smtClean="0">
                <a:solidFill>
                  <a:schemeClr val="tx1"/>
                </a:solidFill>
                <a:latin typeface="Arial" pitchFamily="34" charset="0"/>
                <a:cs typeface="Arial" pitchFamily="34" charset="0"/>
              </a:rPr>
              <a:t> </a:t>
            </a:r>
            <a:r>
              <a:rPr lang="en-US" sz="2100" dirty="0" smtClean="0">
                <a:solidFill>
                  <a:schemeClr val="tx1"/>
                </a:solidFill>
                <a:latin typeface="Arial" pitchFamily="34" charset="0"/>
                <a:cs typeface="Arial" pitchFamily="34" charset="0"/>
              </a:rPr>
              <a:t>considers </a:t>
            </a:r>
            <a:r>
              <a:rPr lang="cs-CZ" sz="2100" dirty="0" err="1" smtClean="0">
                <a:solidFill>
                  <a:schemeClr val="tx1"/>
                </a:solidFill>
                <a:latin typeface="Arial" pitchFamily="34" charset="0"/>
                <a:cs typeface="Arial" pitchFamily="34" charset="0"/>
              </a:rPr>
              <a:t>them</a:t>
            </a:r>
            <a:r>
              <a:rPr lang="cs-CZ" sz="2100" dirty="0" smtClean="0">
                <a:solidFill>
                  <a:schemeClr val="tx1"/>
                </a:solidFill>
                <a:latin typeface="Arial" pitchFamily="34" charset="0"/>
                <a:cs typeface="Arial" pitchFamily="34" charset="0"/>
              </a:rPr>
              <a:t> </a:t>
            </a:r>
            <a:r>
              <a:rPr lang="en-US" sz="2100" dirty="0" smtClean="0">
                <a:solidFill>
                  <a:schemeClr val="tx1"/>
                </a:solidFill>
                <a:latin typeface="Arial" pitchFamily="34" charset="0"/>
                <a:cs typeface="Arial" pitchFamily="34" charset="0"/>
              </a:rPr>
              <a:t>not entirely satisfy</a:t>
            </a:r>
            <a:r>
              <a:rPr lang="cs-CZ" sz="2100" dirty="0" err="1" smtClean="0">
                <a:solidFill>
                  <a:schemeClr val="tx1"/>
                </a:solidFill>
                <a:latin typeface="Arial" pitchFamily="34" charset="0"/>
                <a:cs typeface="Arial" pitchFamily="34" charset="0"/>
              </a:rPr>
              <a:t>ing</a:t>
            </a:r>
            <a:r>
              <a:rPr lang="en-US" sz="2100" dirty="0" smtClean="0">
                <a:solidFill>
                  <a:schemeClr val="tx1"/>
                </a:solidFill>
                <a:latin typeface="Arial" pitchFamily="34" charset="0"/>
                <a:cs typeface="Arial" pitchFamily="34" charset="0"/>
              </a:rPr>
              <a:t> the requirements set out in the relevant mandate</a:t>
            </a:r>
            <a:r>
              <a:rPr lang="cs-CZ" sz="2100" dirty="0" smtClean="0">
                <a:solidFill>
                  <a:schemeClr val="tx1"/>
                </a:solidFill>
                <a:latin typeface="Arial" pitchFamily="34" charset="0"/>
                <a:cs typeface="Arial" pitchFamily="34" charset="0"/>
              </a:rPr>
              <a:t>. </a:t>
            </a:r>
          </a:p>
          <a:p>
            <a:r>
              <a:rPr lang="cs-CZ" sz="2100" dirty="0" err="1" smtClean="0">
                <a:solidFill>
                  <a:schemeClr val="tx1"/>
                </a:solidFill>
                <a:latin typeface="Arial" pitchFamily="34" charset="0"/>
                <a:cs typeface="Arial" pitchFamily="34" charset="0"/>
              </a:rPr>
              <a:t>Germany</a:t>
            </a:r>
            <a:r>
              <a:rPr lang="cs-CZ" sz="2100" dirty="0" smtClean="0">
                <a:solidFill>
                  <a:schemeClr val="tx1"/>
                </a:solidFill>
                <a:latin typeface="Arial" pitchFamily="34" charset="0"/>
                <a:cs typeface="Arial" pitchFamily="34" charset="0"/>
              </a:rPr>
              <a:t> </a:t>
            </a:r>
            <a:r>
              <a:rPr lang="cs-CZ" sz="2100" dirty="0" err="1" smtClean="0">
                <a:solidFill>
                  <a:schemeClr val="tx1"/>
                </a:solidFill>
                <a:latin typeface="Arial" pitchFamily="34" charset="0"/>
                <a:cs typeface="Arial" pitchFamily="34" charset="0"/>
              </a:rPr>
              <a:t>raised</a:t>
            </a:r>
            <a:r>
              <a:rPr lang="cs-CZ" sz="2100" dirty="0" smtClean="0">
                <a:solidFill>
                  <a:schemeClr val="tx1"/>
                </a:solidFill>
                <a:latin typeface="Arial" pitchFamily="34" charset="0"/>
                <a:cs typeface="Arial" pitchFamily="34" charset="0"/>
              </a:rPr>
              <a:t> </a:t>
            </a:r>
            <a:r>
              <a:rPr lang="cs-CZ" sz="2100" dirty="0" err="1" smtClean="0">
                <a:solidFill>
                  <a:schemeClr val="tx1"/>
                </a:solidFill>
                <a:latin typeface="Arial" pitchFamily="34" charset="0"/>
                <a:cs typeface="Arial" pitchFamily="34" charset="0"/>
              </a:rPr>
              <a:t>formal</a:t>
            </a:r>
            <a:r>
              <a:rPr lang="cs-CZ" sz="2100" dirty="0" smtClean="0">
                <a:solidFill>
                  <a:schemeClr val="tx1"/>
                </a:solidFill>
                <a:latin typeface="Arial" pitchFamily="34" charset="0"/>
                <a:cs typeface="Arial" pitchFamily="34" charset="0"/>
              </a:rPr>
              <a:t> </a:t>
            </a:r>
            <a:r>
              <a:rPr lang="cs-CZ" sz="2100" dirty="0" err="1" smtClean="0">
                <a:solidFill>
                  <a:schemeClr val="tx1"/>
                </a:solidFill>
                <a:latin typeface="Arial" pitchFamily="34" charset="0"/>
                <a:cs typeface="Arial" pitchFamily="34" charset="0"/>
              </a:rPr>
              <a:t>objections</a:t>
            </a:r>
            <a:r>
              <a:rPr lang="cs-CZ" sz="2100" dirty="0" smtClean="0">
                <a:solidFill>
                  <a:schemeClr val="tx1"/>
                </a:solidFill>
                <a:latin typeface="Arial" pitchFamily="34" charset="0"/>
                <a:cs typeface="Arial" pitchFamily="34" charset="0"/>
              </a:rPr>
              <a:t> </a:t>
            </a:r>
            <a:r>
              <a:rPr lang="cs-CZ" sz="2100" dirty="0" err="1" smtClean="0">
                <a:solidFill>
                  <a:schemeClr val="tx1"/>
                </a:solidFill>
                <a:latin typeface="Arial" pitchFamily="34" charset="0"/>
                <a:cs typeface="Arial" pitchFamily="34" charset="0"/>
              </a:rPr>
              <a:t>against</a:t>
            </a:r>
            <a:r>
              <a:rPr lang="cs-CZ" sz="2100" dirty="0" smtClean="0">
                <a:solidFill>
                  <a:schemeClr val="tx1"/>
                </a:solidFill>
                <a:latin typeface="Arial" pitchFamily="34" charset="0"/>
                <a:cs typeface="Arial" pitchFamily="34" charset="0"/>
              </a:rPr>
              <a:t> 7 </a:t>
            </a:r>
            <a:r>
              <a:rPr lang="cs-CZ" sz="2100" dirty="0" err="1" smtClean="0">
                <a:solidFill>
                  <a:schemeClr val="tx1"/>
                </a:solidFill>
                <a:latin typeface="Arial" pitchFamily="34" charset="0"/>
                <a:cs typeface="Arial" pitchFamily="34" charset="0"/>
              </a:rPr>
              <a:t>harmonised</a:t>
            </a:r>
            <a:r>
              <a:rPr lang="cs-CZ" sz="2100" dirty="0" smtClean="0">
                <a:solidFill>
                  <a:schemeClr val="tx1"/>
                </a:solidFill>
                <a:latin typeface="Arial" pitchFamily="34" charset="0"/>
                <a:cs typeface="Arial" pitchFamily="34" charset="0"/>
              </a:rPr>
              <a:t> </a:t>
            </a:r>
            <a:r>
              <a:rPr lang="cs-CZ" sz="2100" dirty="0" err="1" smtClean="0">
                <a:solidFill>
                  <a:schemeClr val="tx1"/>
                </a:solidFill>
                <a:latin typeface="Arial" pitchFamily="34" charset="0"/>
                <a:cs typeface="Arial" pitchFamily="34" charset="0"/>
              </a:rPr>
              <a:t>standards</a:t>
            </a:r>
            <a:r>
              <a:rPr lang="cs-CZ" sz="2100" dirty="0" smtClean="0">
                <a:solidFill>
                  <a:schemeClr val="tx1"/>
                </a:solidFill>
                <a:latin typeface="Arial" pitchFamily="34" charset="0"/>
                <a:cs typeface="Arial" pitchFamily="34" charset="0"/>
              </a:rPr>
              <a:t> </a:t>
            </a:r>
            <a:r>
              <a:rPr lang="cs-CZ" sz="2100" dirty="0" err="1" smtClean="0">
                <a:solidFill>
                  <a:schemeClr val="tx1"/>
                </a:solidFill>
                <a:latin typeface="Arial" pitchFamily="34" charset="0"/>
                <a:cs typeface="Arial" pitchFamily="34" charset="0"/>
              </a:rPr>
              <a:t>already</a:t>
            </a:r>
            <a:r>
              <a:rPr lang="cs-CZ" sz="2100" dirty="0" smtClean="0">
                <a:solidFill>
                  <a:schemeClr val="tx1"/>
                </a:solidFill>
                <a:latin typeface="Arial" pitchFamily="34" charset="0"/>
                <a:cs typeface="Arial" pitchFamily="34" charset="0"/>
              </a:rPr>
              <a:t>.</a:t>
            </a:r>
          </a:p>
          <a:p>
            <a:r>
              <a:rPr lang="cs-CZ" sz="2100" dirty="0" err="1" smtClean="0">
                <a:solidFill>
                  <a:schemeClr val="tx1"/>
                </a:solidFill>
                <a:latin typeface="Arial" pitchFamily="34" charset="0"/>
                <a:cs typeface="Arial" pitchFamily="34" charset="0"/>
              </a:rPr>
              <a:t>Next</a:t>
            </a:r>
            <a:r>
              <a:rPr lang="cs-CZ" sz="2100" dirty="0" smtClean="0">
                <a:solidFill>
                  <a:schemeClr val="tx1"/>
                </a:solidFill>
                <a:latin typeface="Arial" pitchFamily="34" charset="0"/>
                <a:cs typeface="Arial" pitchFamily="34" charset="0"/>
              </a:rPr>
              <a:t> </a:t>
            </a:r>
            <a:r>
              <a:rPr lang="cs-CZ" sz="2100" dirty="0" err="1" smtClean="0">
                <a:solidFill>
                  <a:schemeClr val="tx1"/>
                </a:solidFill>
                <a:latin typeface="Arial" pitchFamily="34" charset="0"/>
                <a:cs typeface="Arial" pitchFamily="34" charset="0"/>
              </a:rPr>
              <a:t>steps</a:t>
            </a:r>
            <a:r>
              <a:rPr lang="cs-CZ" sz="2100" dirty="0" smtClean="0">
                <a:solidFill>
                  <a:schemeClr val="tx1"/>
                </a:solidFill>
                <a:latin typeface="Arial" pitchFamily="34" charset="0"/>
                <a:cs typeface="Arial" pitchFamily="34" charset="0"/>
              </a:rPr>
              <a:t>: </a:t>
            </a:r>
            <a:r>
              <a:rPr lang="cs-CZ" sz="2100" dirty="0" err="1" smtClean="0">
                <a:solidFill>
                  <a:schemeClr val="tx1"/>
                </a:solidFill>
                <a:latin typeface="Arial" pitchFamily="34" charset="0"/>
                <a:cs typeface="Arial" pitchFamily="34" charset="0"/>
              </a:rPr>
              <a:t>first</a:t>
            </a:r>
            <a:r>
              <a:rPr lang="cs-CZ" sz="2100" dirty="0" smtClean="0">
                <a:solidFill>
                  <a:schemeClr val="tx1"/>
                </a:solidFill>
                <a:latin typeface="Arial" pitchFamily="34" charset="0"/>
                <a:cs typeface="Arial" pitchFamily="34" charset="0"/>
              </a:rPr>
              <a:t> a </a:t>
            </a:r>
            <a:r>
              <a:rPr lang="en-GB" sz="2100" dirty="0" smtClean="0">
                <a:solidFill>
                  <a:schemeClr val="tx1"/>
                </a:solidFill>
                <a:latin typeface="Arial" pitchFamily="34" charset="0"/>
                <a:cs typeface="Arial" pitchFamily="34" charset="0"/>
              </a:rPr>
              <a:t>consultation of the S</a:t>
            </a:r>
            <a:r>
              <a:rPr lang="cs-CZ" sz="2100" dirty="0" err="1" smtClean="0">
                <a:solidFill>
                  <a:schemeClr val="tx1"/>
                </a:solidFill>
                <a:latin typeface="Arial" pitchFamily="34" charset="0"/>
                <a:cs typeface="Arial" pitchFamily="34" charset="0"/>
              </a:rPr>
              <a:t>tanding</a:t>
            </a:r>
            <a:r>
              <a:rPr lang="cs-CZ" sz="2100" dirty="0" smtClean="0">
                <a:solidFill>
                  <a:schemeClr val="tx1"/>
                </a:solidFill>
                <a:latin typeface="Arial" pitchFamily="34" charset="0"/>
                <a:cs typeface="Arial" pitchFamily="34" charset="0"/>
              </a:rPr>
              <a:t> </a:t>
            </a:r>
            <a:r>
              <a:rPr lang="cs-CZ" sz="2100" dirty="0" err="1" smtClean="0">
                <a:solidFill>
                  <a:schemeClr val="tx1"/>
                </a:solidFill>
                <a:latin typeface="Arial" pitchFamily="34" charset="0"/>
                <a:cs typeface="Arial" pitchFamily="34" charset="0"/>
              </a:rPr>
              <a:t>Committee</a:t>
            </a:r>
            <a:r>
              <a:rPr lang="cs-CZ" sz="2100" dirty="0" smtClean="0">
                <a:solidFill>
                  <a:schemeClr val="tx1"/>
                </a:solidFill>
                <a:latin typeface="Arial" pitchFamily="34" charset="0"/>
                <a:cs typeface="Arial" pitchFamily="34" charset="0"/>
              </a:rPr>
              <a:t> on </a:t>
            </a:r>
            <a:r>
              <a:rPr lang="cs-CZ" sz="2100" dirty="0" err="1" smtClean="0">
                <a:solidFill>
                  <a:schemeClr val="tx1"/>
                </a:solidFill>
                <a:latin typeface="Arial" pitchFamily="34" charset="0"/>
                <a:cs typeface="Arial" pitchFamily="34" charset="0"/>
              </a:rPr>
              <a:t>Construction</a:t>
            </a:r>
            <a:r>
              <a:rPr lang="en-GB" sz="2100" dirty="0" smtClean="0">
                <a:solidFill>
                  <a:schemeClr val="tx1"/>
                </a:solidFill>
                <a:latin typeface="Arial" pitchFamily="34" charset="0"/>
                <a:cs typeface="Arial" pitchFamily="34" charset="0"/>
              </a:rPr>
              <a:t>, then the Standards Committee operating under Standardisation Regulation</a:t>
            </a:r>
            <a:r>
              <a:rPr lang="cs-CZ" sz="2100" dirty="0" smtClean="0">
                <a:solidFill>
                  <a:schemeClr val="tx1"/>
                </a:solidFill>
                <a:latin typeface="Arial" pitchFamily="34" charset="0"/>
                <a:cs typeface="Arial" pitchFamily="34" charset="0"/>
              </a:rPr>
              <a:t>.</a:t>
            </a:r>
          </a:p>
          <a:p>
            <a:r>
              <a:rPr lang="en-GB" sz="2100" dirty="0" smtClean="0">
                <a:solidFill>
                  <a:schemeClr val="tx1"/>
                </a:solidFill>
                <a:latin typeface="Arial" pitchFamily="34" charset="0"/>
                <a:cs typeface="Arial" pitchFamily="34" charset="0"/>
              </a:rPr>
              <a:t>The possible outcomes of formal objections can be as follows:</a:t>
            </a:r>
            <a:endParaRPr lang="cs-CZ" sz="2100" dirty="0" smtClean="0">
              <a:solidFill>
                <a:schemeClr val="tx1"/>
              </a:solidFill>
              <a:latin typeface="Arial" pitchFamily="34" charset="0"/>
              <a:cs typeface="Arial" pitchFamily="34" charset="0"/>
            </a:endParaRPr>
          </a:p>
          <a:p>
            <a:pPr>
              <a:buNone/>
            </a:pPr>
            <a:r>
              <a:rPr lang="en-GB" sz="2100" dirty="0" smtClean="0">
                <a:solidFill>
                  <a:schemeClr val="tx1"/>
                </a:solidFill>
                <a:latin typeface="Arial" pitchFamily="34" charset="0"/>
                <a:cs typeface="Arial" pitchFamily="34" charset="0"/>
              </a:rPr>
              <a:t>	1)	Maintain the reference</a:t>
            </a:r>
            <a:r>
              <a:rPr lang="cs-CZ" sz="2100" dirty="0" smtClean="0">
                <a:solidFill>
                  <a:schemeClr val="tx1"/>
                </a:solidFill>
                <a:latin typeface="Arial" pitchFamily="34" charset="0"/>
                <a:cs typeface="Arial" pitchFamily="34" charset="0"/>
              </a:rPr>
              <a:t> in OJEU</a:t>
            </a:r>
          </a:p>
          <a:p>
            <a:pPr>
              <a:buNone/>
            </a:pPr>
            <a:r>
              <a:rPr lang="en-GB" sz="2100" dirty="0" smtClean="0">
                <a:solidFill>
                  <a:schemeClr val="tx1"/>
                </a:solidFill>
                <a:latin typeface="Arial" pitchFamily="34" charset="0"/>
                <a:cs typeface="Arial" pitchFamily="34" charset="0"/>
              </a:rPr>
              <a:t>	2)	Maintain the reference with restriction</a:t>
            </a:r>
            <a:endParaRPr lang="cs-CZ" sz="2100" dirty="0" smtClean="0">
              <a:solidFill>
                <a:schemeClr val="tx1"/>
              </a:solidFill>
              <a:latin typeface="Arial" pitchFamily="34" charset="0"/>
              <a:cs typeface="Arial" pitchFamily="34" charset="0"/>
            </a:endParaRPr>
          </a:p>
          <a:p>
            <a:pPr>
              <a:buNone/>
            </a:pPr>
            <a:r>
              <a:rPr lang="en-GB" sz="2100" dirty="0" smtClean="0">
                <a:solidFill>
                  <a:schemeClr val="tx1"/>
                </a:solidFill>
                <a:latin typeface="Arial" pitchFamily="34" charset="0"/>
                <a:cs typeface="Arial" pitchFamily="34" charset="0"/>
              </a:rPr>
              <a:t>	3)	Withdraw the reference</a:t>
            </a:r>
            <a:r>
              <a:rPr lang="cs-CZ" sz="2100" dirty="0" smtClean="0">
                <a:solidFill>
                  <a:schemeClr val="tx1"/>
                </a:solidFill>
                <a:latin typeface="Arial" pitchFamily="34" charset="0"/>
                <a:cs typeface="Arial" pitchFamily="34" charset="0"/>
              </a:rPr>
              <a:t> </a:t>
            </a:r>
            <a:r>
              <a:rPr lang="cs-CZ" sz="2100" dirty="0" err="1" smtClean="0">
                <a:solidFill>
                  <a:schemeClr val="tx1"/>
                </a:solidFill>
                <a:latin typeface="Arial" pitchFamily="34" charset="0"/>
                <a:cs typeface="Arial" pitchFamily="34" charset="0"/>
              </a:rPr>
              <a:t>from</a:t>
            </a:r>
            <a:r>
              <a:rPr lang="cs-CZ" sz="2100" dirty="0" smtClean="0">
                <a:solidFill>
                  <a:schemeClr val="tx1"/>
                </a:solidFill>
                <a:latin typeface="Arial" pitchFamily="34" charset="0"/>
                <a:cs typeface="Arial" pitchFamily="34" charset="0"/>
              </a:rPr>
              <a:t> OJEU</a:t>
            </a:r>
          </a:p>
          <a:p>
            <a:endParaRPr lang="cs-CZ" sz="1900" dirty="0" smtClean="0">
              <a:solidFill>
                <a:schemeClr val="tx1"/>
              </a:solidFill>
              <a:latin typeface="Arial" pitchFamily="34" charset="0"/>
              <a:cs typeface="Arial" pitchFamily="34" charset="0"/>
            </a:endParaRPr>
          </a:p>
          <a:p>
            <a:endParaRPr lang="en-US" sz="1900" dirty="0" smtClean="0">
              <a:solidFill>
                <a:schemeClr val="tx1"/>
              </a:solidFill>
              <a:latin typeface="Arial" pitchFamily="34" charset="0"/>
              <a:cs typeface="Arial" pitchFamily="34" charset="0"/>
            </a:endParaRPr>
          </a:p>
          <a:p>
            <a:pPr marL="0">
              <a:spcBef>
                <a:spcPts val="0"/>
              </a:spcBef>
              <a:buNone/>
            </a:pPr>
            <a:endParaRPr lang="cs-CZ" sz="1900" dirty="0" smtClean="0">
              <a:solidFill>
                <a:schemeClr val="tx1"/>
              </a:solidFill>
              <a:latin typeface="Arial" pitchFamily="34" charset="0"/>
              <a:cs typeface="Arial" pitchFamily="34" charset="0"/>
              <a:hlinkClick r:id="rId2"/>
            </a:endParaRPr>
          </a:p>
          <a:p>
            <a:pPr marL="0">
              <a:spcBef>
                <a:spcPts val="0"/>
              </a:spcBef>
              <a:buNone/>
            </a:pPr>
            <a:endParaRPr lang="cs-CZ" sz="1900" dirty="0" smtClean="0">
              <a:solidFill>
                <a:schemeClr val="tx1"/>
              </a:solidFill>
              <a:latin typeface="Arial" pitchFamily="34" charset="0"/>
              <a:cs typeface="Arial" pitchFamily="34" charset="0"/>
              <a:hlinkClick r:id="rId2"/>
            </a:endParaRPr>
          </a:p>
          <a:p>
            <a:pPr marL="0">
              <a:spcBef>
                <a:spcPts val="0"/>
              </a:spcBef>
              <a:buNone/>
            </a:pPr>
            <a:endParaRPr lang="cs-CZ" sz="1900" dirty="0" smtClean="0">
              <a:solidFill>
                <a:schemeClr val="tx1"/>
              </a:solidFill>
              <a:latin typeface="Arial" pitchFamily="34" charset="0"/>
              <a:cs typeface="Arial" pitchFamily="34" charset="0"/>
              <a:hlinkClick r:id="rId2"/>
            </a:endParaRPr>
          </a:p>
          <a:p>
            <a:pPr marL="0">
              <a:spcBef>
                <a:spcPts val="0"/>
              </a:spcBef>
              <a:buNone/>
            </a:pPr>
            <a:r>
              <a:rPr lang="cs-CZ" sz="1900" dirty="0" smtClean="0">
                <a:solidFill>
                  <a:schemeClr val="tx1"/>
                </a:solidFill>
                <a:latin typeface="Arial" pitchFamily="34" charset="0"/>
                <a:cs typeface="Arial" pitchFamily="34" charset="0"/>
                <a:hlinkClick r:id="rId2"/>
              </a:rPr>
              <a:t>http://ec.europa.eu/growth/tools-databases/newsroom/cf/itemdetail.cfm?item_id=7860&amp;lang=en</a:t>
            </a:r>
            <a:endParaRPr lang="cs-CZ" sz="1900" dirty="0" smtClean="0">
              <a:solidFill>
                <a:schemeClr val="tx1"/>
              </a:solidFill>
              <a:latin typeface="Arial" pitchFamily="34" charset="0"/>
              <a:cs typeface="Arial" pitchFamily="34" charset="0"/>
            </a:endParaRPr>
          </a:p>
          <a:p>
            <a:pPr marL="0">
              <a:spcBef>
                <a:spcPts val="0"/>
              </a:spcBef>
              <a:buNone/>
            </a:pPr>
            <a:endParaRPr lang="cs-CZ" sz="1600" dirty="0" smtClean="0"/>
          </a:p>
          <a:p>
            <a:pPr marL="0">
              <a:spcBef>
                <a:spcPts val="0"/>
              </a:spcBef>
              <a:buNone/>
            </a:pPr>
            <a:endParaRPr lang="cs-CZ" sz="1600" dirty="0" smtClean="0"/>
          </a:p>
        </p:txBody>
      </p:sp>
      <p:sp>
        <p:nvSpPr>
          <p:cNvPr id="2" name="Zástupný symbol pro zápatí 1"/>
          <p:cNvSpPr>
            <a:spLocks noGrp="1"/>
          </p:cNvSpPr>
          <p:nvPr>
            <p:ph type="ftr" sz="quarter" idx="11"/>
          </p:nvPr>
        </p:nvSpPr>
        <p:spPr/>
        <p:txBody>
          <a:bodyPr/>
          <a:lstStyle/>
          <a:p>
            <a:pPr>
              <a:defRPr/>
            </a:pPr>
            <a:r>
              <a:rPr lang="cs-CZ" dirty="0" smtClean="0"/>
              <a:t>Václava Holušová</a:t>
            </a:r>
            <a:endParaRPr lang="cs-CZ" dirty="0"/>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147" name="Nadpis 4"/>
          <p:cNvSpPr>
            <a:spLocks noGrp="1"/>
          </p:cNvSpPr>
          <p:nvPr>
            <p:ph type="title"/>
          </p:nvPr>
        </p:nvSpPr>
        <p:spPr bwMode="auto">
          <a:xfrm>
            <a:off x="457200" y="0"/>
            <a:ext cx="8229600" cy="908720"/>
          </a:xfrm>
          <a:noFill/>
          <a:ln>
            <a:miter lim="800000"/>
            <a:headEnd/>
            <a:tailEnd/>
          </a:ln>
        </p:spPr>
        <p:txBody>
          <a:bodyPr vert="horz" wrap="square" lIns="91440" tIns="45720" rIns="91440" bIns="45720" numCol="1" anchorCtr="0" compatLnSpc="1">
            <a:prstTxWarp prst="textNoShape">
              <a:avLst/>
            </a:prstTxWarp>
          </a:bodyPr>
          <a:lstStyle/>
          <a:p>
            <a:pPr eaLnBrk="1" hangingPunct="1"/>
            <a:r>
              <a:rPr lang="cs-CZ" sz="2800" b="1" dirty="0" smtClean="0">
                <a:latin typeface="Arial" pitchFamily="34" charset="0"/>
                <a:cs typeface="Arial" pitchFamily="34" charset="0"/>
              </a:rPr>
              <a:t>Non-</a:t>
            </a:r>
            <a:r>
              <a:rPr lang="cs-CZ" sz="2800" b="1" dirty="0" err="1" smtClean="0">
                <a:latin typeface="Arial" pitchFamily="34" charset="0"/>
                <a:cs typeface="Arial" pitchFamily="34" charset="0"/>
              </a:rPr>
              <a:t>harmonized</a:t>
            </a:r>
            <a:r>
              <a:rPr lang="cs-CZ" sz="2800" b="1" dirty="0" smtClean="0">
                <a:latin typeface="Arial" pitchFamily="34" charset="0"/>
                <a:cs typeface="Arial" pitchFamily="34" charset="0"/>
              </a:rPr>
              <a:t> </a:t>
            </a:r>
            <a:r>
              <a:rPr lang="cs-CZ" sz="2800" b="1" dirty="0" err="1" smtClean="0">
                <a:latin typeface="Arial" pitchFamily="34" charset="0"/>
                <a:cs typeface="Arial" pitchFamily="34" charset="0"/>
              </a:rPr>
              <a:t>sphere</a:t>
            </a:r>
            <a:endParaRPr lang="cs-CZ" dirty="0" smtClean="0">
              <a:latin typeface="Arial" pitchFamily="34" charset="0"/>
              <a:cs typeface="Arial" pitchFamily="34" charset="0"/>
            </a:endParaRPr>
          </a:p>
        </p:txBody>
      </p:sp>
      <p:sp>
        <p:nvSpPr>
          <p:cNvPr id="6148" name="Zástupný symbol pro obsah 5"/>
          <p:cNvSpPr>
            <a:spLocks noGrp="1"/>
          </p:cNvSpPr>
          <p:nvPr>
            <p:ph idx="1"/>
          </p:nvPr>
        </p:nvSpPr>
        <p:spPr bwMode="auto">
          <a:xfrm>
            <a:off x="457200" y="1340768"/>
            <a:ext cx="8229600" cy="4785395"/>
          </a:xfrm>
          <a:noFill/>
          <a:ln>
            <a:miter lim="800000"/>
            <a:headEnd/>
            <a:tailEnd/>
          </a:ln>
        </p:spPr>
        <p:txBody>
          <a:bodyPr vert="horz" wrap="square" lIns="91440" tIns="45720" rIns="91440" bIns="45720" numCol="1" anchor="t" anchorCtr="0" compatLnSpc="1">
            <a:prstTxWarp prst="textNoShape">
              <a:avLst/>
            </a:prstTxWarp>
            <a:normAutofit fontScale="92500" lnSpcReduction="10000"/>
          </a:bodyPr>
          <a:lstStyle/>
          <a:p>
            <a:pPr marL="0">
              <a:spcBef>
                <a:spcPts val="0"/>
              </a:spcBef>
              <a:buNone/>
            </a:pPr>
            <a:r>
              <a:rPr lang="cs-CZ" sz="1800" b="1" dirty="0" err="1" smtClean="0">
                <a:solidFill>
                  <a:schemeClr val="tx1"/>
                </a:solidFill>
                <a:latin typeface="Arial" pitchFamily="34" charset="0"/>
                <a:cs typeface="Arial" pitchFamily="34" charset="0"/>
              </a:rPr>
              <a:t>Construction</a:t>
            </a:r>
            <a:r>
              <a:rPr lang="cs-CZ" sz="1800" b="1" dirty="0" smtClean="0">
                <a:solidFill>
                  <a:schemeClr val="tx1"/>
                </a:solidFill>
                <a:latin typeface="Arial" pitchFamily="34" charset="0"/>
                <a:cs typeface="Arial" pitchFamily="34" charset="0"/>
              </a:rPr>
              <a:t> p</a:t>
            </a:r>
            <a:r>
              <a:rPr lang="en-US" sz="1800" b="1" dirty="0" err="1" smtClean="0">
                <a:solidFill>
                  <a:schemeClr val="tx1"/>
                </a:solidFill>
                <a:latin typeface="Arial" pitchFamily="34" charset="0"/>
                <a:cs typeface="Arial" pitchFamily="34" charset="0"/>
              </a:rPr>
              <a:t>roducts</a:t>
            </a:r>
            <a:r>
              <a:rPr lang="en-US" sz="1800" b="1" dirty="0" smtClean="0">
                <a:solidFill>
                  <a:schemeClr val="tx1"/>
                </a:solidFill>
                <a:latin typeface="Arial" pitchFamily="34" charset="0"/>
                <a:cs typeface="Arial" pitchFamily="34" charset="0"/>
              </a:rPr>
              <a:t> not covered by harmonized standards or that are not in accordance with the European Technical Assessment</a:t>
            </a:r>
            <a:r>
              <a:rPr lang="cs-CZ" sz="1800" b="1" dirty="0" smtClean="0">
                <a:solidFill>
                  <a:schemeClr val="tx1"/>
                </a:solidFill>
                <a:latin typeface="Arial" pitchFamily="34" charset="0"/>
                <a:cs typeface="Arial" pitchFamily="34" charset="0"/>
              </a:rPr>
              <a:t>:</a:t>
            </a:r>
          </a:p>
          <a:p>
            <a:pPr marL="0">
              <a:spcBef>
                <a:spcPts val="0"/>
              </a:spcBef>
              <a:buNone/>
            </a:pPr>
            <a:endParaRPr lang="cs-CZ" sz="1800" dirty="0" smtClean="0">
              <a:solidFill>
                <a:schemeClr val="tx1"/>
              </a:solidFill>
              <a:latin typeface="Arial" pitchFamily="34" charset="0"/>
              <a:cs typeface="Arial" pitchFamily="34" charset="0"/>
            </a:endParaRPr>
          </a:p>
          <a:p>
            <a:pPr>
              <a:buNone/>
            </a:pPr>
            <a:r>
              <a:rPr lang="cs-CZ" sz="1800" dirty="0" err="1" smtClean="0">
                <a:solidFill>
                  <a:schemeClr val="tx1"/>
                </a:solidFill>
                <a:latin typeface="Arial" pitchFamily="34" charset="0"/>
                <a:cs typeface="Arial" pitchFamily="34" charset="0"/>
              </a:rPr>
              <a:t>Act</a:t>
            </a:r>
            <a:r>
              <a:rPr lang="cs-CZ" sz="1800" dirty="0" smtClean="0">
                <a:solidFill>
                  <a:schemeClr val="tx1"/>
                </a:solidFill>
                <a:latin typeface="Arial" pitchFamily="34" charset="0"/>
                <a:cs typeface="Arial" pitchFamily="34" charset="0"/>
              </a:rPr>
              <a:t> no. 22/1997 </a:t>
            </a:r>
            <a:r>
              <a:rPr lang="cs-CZ" sz="1800" dirty="0" err="1" smtClean="0">
                <a:solidFill>
                  <a:schemeClr val="tx1"/>
                </a:solidFill>
                <a:latin typeface="Arial" pitchFamily="34" charset="0"/>
                <a:cs typeface="Arial" pitchFamily="34" charset="0"/>
              </a:rPr>
              <a:t>Coll</a:t>
            </a:r>
            <a:r>
              <a:rPr lang="cs-CZ" sz="1800" dirty="0" smtClean="0">
                <a:solidFill>
                  <a:schemeClr val="tx1"/>
                </a:solidFill>
                <a:latin typeface="Arial" pitchFamily="34" charset="0"/>
                <a:cs typeface="Arial" pitchFamily="34" charset="0"/>
              </a:rPr>
              <a:t>., </a:t>
            </a:r>
            <a:r>
              <a:rPr lang="en-GB" sz="1800" dirty="0" smtClean="0">
                <a:solidFill>
                  <a:schemeClr val="tx1"/>
                </a:solidFill>
                <a:latin typeface="Arial" pitchFamily="34" charset="0"/>
                <a:cs typeface="Arial" pitchFamily="34" charset="0"/>
              </a:rPr>
              <a:t>Article 11</a:t>
            </a:r>
            <a:r>
              <a:rPr lang="cs-CZ" sz="1800" dirty="0" smtClean="0">
                <a:solidFill>
                  <a:schemeClr val="tx1"/>
                </a:solidFill>
                <a:latin typeface="Arial" pitchFamily="34" charset="0"/>
                <a:cs typeface="Arial" pitchFamily="34" charset="0"/>
              </a:rPr>
              <a:t> - </a:t>
            </a:r>
            <a:r>
              <a:rPr lang="en-GB" sz="1800" b="1" dirty="0" smtClean="0">
                <a:solidFill>
                  <a:schemeClr val="tx1"/>
                </a:solidFill>
                <a:latin typeface="Arial" pitchFamily="34" charset="0"/>
                <a:cs typeface="Arial" pitchFamily="34" charset="0"/>
              </a:rPr>
              <a:t>Authorization</a:t>
            </a:r>
            <a:endParaRPr lang="cs-CZ" sz="1800" b="1" dirty="0" smtClean="0">
              <a:solidFill>
                <a:schemeClr val="tx1"/>
              </a:solidFill>
              <a:latin typeface="Arial" pitchFamily="34" charset="0"/>
              <a:cs typeface="Arial" pitchFamily="34" charset="0"/>
            </a:endParaRPr>
          </a:p>
          <a:p>
            <a:pPr marL="72000" indent="0">
              <a:buNone/>
            </a:pPr>
            <a:r>
              <a:rPr lang="en-GB" sz="1800" dirty="0" smtClean="0">
                <a:solidFill>
                  <a:schemeClr val="tx1"/>
                </a:solidFill>
                <a:latin typeface="Arial" pitchFamily="34" charset="0"/>
                <a:cs typeface="Arial" pitchFamily="34" charset="0"/>
              </a:rPr>
              <a:t>For the purpose of this Act authorization shall mean the designation of a legal entity for activities</a:t>
            </a:r>
            <a:r>
              <a:rPr lang="cs-CZ" sz="1800" dirty="0" smtClean="0">
                <a:solidFill>
                  <a:schemeClr val="tx1"/>
                </a:solidFill>
                <a:latin typeface="Arial" pitchFamily="34" charset="0"/>
                <a:cs typeface="Arial" pitchFamily="34" charset="0"/>
              </a:rPr>
              <a:t> </a:t>
            </a:r>
            <a:r>
              <a:rPr lang="en-GB" sz="1800" dirty="0" smtClean="0">
                <a:solidFill>
                  <a:schemeClr val="tx1"/>
                </a:solidFill>
                <a:latin typeface="Arial" pitchFamily="34" charset="0"/>
                <a:cs typeface="Arial" pitchFamily="34" charset="0"/>
              </a:rPr>
              <a:t>concerning conformity assessment of products including assessment of activities connected with manufacture or reuse of products and specified in technical regulations (hereinafter referred to as „authorized body“). Authorization for activity under this Act shall be granted, with a defined scope by the decision of the Office based on an application which must be supported by evidence of authorization conditions fulfilment laid down in this Act and in the Government Orders. In the case of application on authorization to conformity assessment for products specified in a Government Order the description of procedures and other conformity assessment activities shall be a part of the application. The Office shall ensure an observance of a uniform procedure in the activities of the authorized bodies.  </a:t>
            </a:r>
            <a:endParaRPr lang="cs-CZ" sz="1800" dirty="0" smtClean="0">
              <a:solidFill>
                <a:schemeClr val="tx1"/>
              </a:solidFill>
              <a:latin typeface="Arial" pitchFamily="34" charset="0"/>
              <a:cs typeface="Arial" pitchFamily="34" charset="0"/>
            </a:endParaRPr>
          </a:p>
          <a:p>
            <a:pPr>
              <a:buNone/>
            </a:pPr>
            <a:r>
              <a:rPr lang="cs-CZ" sz="1800" dirty="0" err="1" smtClean="0">
                <a:solidFill>
                  <a:schemeClr val="tx1"/>
                </a:solidFill>
                <a:latin typeface="Arial" pitchFamily="34" charset="0"/>
                <a:cs typeface="Arial" pitchFamily="34" charset="0"/>
              </a:rPr>
              <a:t>Act</a:t>
            </a:r>
            <a:r>
              <a:rPr lang="cs-CZ" sz="1800" dirty="0" smtClean="0">
                <a:solidFill>
                  <a:schemeClr val="tx1"/>
                </a:solidFill>
                <a:latin typeface="Arial" pitchFamily="34" charset="0"/>
                <a:cs typeface="Arial" pitchFamily="34" charset="0"/>
              </a:rPr>
              <a:t> no. 22/1997 </a:t>
            </a:r>
            <a:r>
              <a:rPr lang="cs-CZ" sz="1800" dirty="0" err="1" smtClean="0">
                <a:solidFill>
                  <a:schemeClr val="tx1"/>
                </a:solidFill>
                <a:latin typeface="Arial" pitchFamily="34" charset="0"/>
                <a:cs typeface="Arial" pitchFamily="34" charset="0"/>
              </a:rPr>
              <a:t>Coll</a:t>
            </a:r>
            <a:r>
              <a:rPr lang="cs-CZ" sz="1800" dirty="0" smtClean="0">
                <a:solidFill>
                  <a:schemeClr val="tx1"/>
                </a:solidFill>
                <a:latin typeface="Arial" pitchFamily="34" charset="0"/>
                <a:cs typeface="Arial" pitchFamily="34" charset="0"/>
              </a:rPr>
              <a:t>., </a:t>
            </a:r>
            <a:r>
              <a:rPr lang="en-GB" sz="1800" dirty="0" smtClean="0">
                <a:solidFill>
                  <a:schemeClr val="tx1"/>
                </a:solidFill>
                <a:latin typeface="Arial" pitchFamily="34" charset="0"/>
                <a:cs typeface="Arial" pitchFamily="34" charset="0"/>
              </a:rPr>
              <a:t>Article 11a</a:t>
            </a:r>
            <a:r>
              <a:rPr lang="cs-CZ" sz="1800" dirty="0" smtClean="0">
                <a:solidFill>
                  <a:schemeClr val="tx1"/>
                </a:solidFill>
                <a:latin typeface="Arial" pitchFamily="34" charset="0"/>
                <a:cs typeface="Arial" pitchFamily="34" charset="0"/>
              </a:rPr>
              <a:t> - </a:t>
            </a:r>
            <a:r>
              <a:rPr lang="en-GB" sz="1800" b="1" dirty="0" smtClean="0">
                <a:solidFill>
                  <a:schemeClr val="tx1"/>
                </a:solidFill>
                <a:latin typeface="Arial" pitchFamily="34" charset="0"/>
                <a:cs typeface="Arial" pitchFamily="34" charset="0"/>
              </a:rPr>
              <a:t>Authorized bodies</a:t>
            </a:r>
            <a:endParaRPr lang="cs-CZ" sz="1800" b="1" dirty="0" smtClean="0">
              <a:solidFill>
                <a:schemeClr val="tx1"/>
              </a:solidFill>
              <a:latin typeface="Arial" pitchFamily="34" charset="0"/>
              <a:cs typeface="Arial" pitchFamily="34" charset="0"/>
            </a:endParaRPr>
          </a:p>
          <a:p>
            <a:pPr marL="72000" indent="0">
              <a:buNone/>
            </a:pPr>
            <a:r>
              <a:rPr lang="en-GB" sz="1800" dirty="0">
                <a:solidFill>
                  <a:schemeClr val="tx1"/>
                </a:solidFill>
                <a:latin typeface="Arial" pitchFamily="34" charset="0"/>
                <a:cs typeface="Arial" pitchFamily="34" charset="0"/>
              </a:rPr>
              <a:t>Authorized bodies shall ensure activities within the scope defined in the decision on authorization.</a:t>
            </a:r>
            <a:endParaRPr lang="cs-CZ" sz="1800" dirty="0">
              <a:solidFill>
                <a:schemeClr val="tx1"/>
              </a:solidFill>
              <a:latin typeface="Arial" pitchFamily="34" charset="0"/>
              <a:cs typeface="Arial" pitchFamily="34" charset="0"/>
            </a:endParaRPr>
          </a:p>
          <a:p>
            <a:pPr>
              <a:buNone/>
            </a:pPr>
            <a:endParaRPr lang="cs-CZ" sz="1600" dirty="0" smtClean="0"/>
          </a:p>
        </p:txBody>
      </p:sp>
      <p:sp>
        <p:nvSpPr>
          <p:cNvPr id="2" name="Zástupný symbol pro zápatí 1"/>
          <p:cNvSpPr>
            <a:spLocks noGrp="1"/>
          </p:cNvSpPr>
          <p:nvPr>
            <p:ph type="ftr" sz="quarter" idx="11"/>
          </p:nvPr>
        </p:nvSpPr>
        <p:spPr/>
        <p:txBody>
          <a:bodyPr/>
          <a:lstStyle/>
          <a:p>
            <a:pPr>
              <a:defRPr/>
            </a:pPr>
            <a:r>
              <a:rPr lang="cs-CZ" dirty="0" smtClean="0"/>
              <a:t>Václava Holušová</a:t>
            </a:r>
            <a:endParaRPr lang="cs-CZ" dirty="0"/>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147" name="Nadpis 4"/>
          <p:cNvSpPr>
            <a:spLocks noGrp="1"/>
          </p:cNvSpPr>
          <p:nvPr>
            <p:ph type="title"/>
          </p:nvPr>
        </p:nvSpPr>
        <p:spPr bwMode="auto">
          <a:xfrm>
            <a:off x="457200" y="0"/>
            <a:ext cx="8229600" cy="836712"/>
          </a:xfrm>
          <a:noFill/>
          <a:ln>
            <a:miter lim="800000"/>
            <a:headEnd/>
            <a:tailEnd/>
          </a:ln>
        </p:spPr>
        <p:txBody>
          <a:bodyPr vert="horz" wrap="square" lIns="91440" tIns="45720" rIns="91440" bIns="45720" numCol="1" anchorCtr="0" compatLnSpc="1">
            <a:prstTxWarp prst="textNoShape">
              <a:avLst/>
            </a:prstTxWarp>
          </a:bodyPr>
          <a:lstStyle/>
          <a:p>
            <a:pPr eaLnBrk="1" hangingPunct="1"/>
            <a:r>
              <a:rPr lang="cs-CZ" sz="2800" b="1" dirty="0" err="1" smtClean="0">
                <a:latin typeface="Arial" pitchFamily="34" charset="0"/>
                <a:cs typeface="Arial" pitchFamily="34" charset="0"/>
              </a:rPr>
              <a:t>Mutual</a:t>
            </a:r>
            <a:r>
              <a:rPr lang="cs-CZ" sz="2800" b="1" dirty="0" smtClean="0">
                <a:latin typeface="Arial" pitchFamily="34" charset="0"/>
                <a:cs typeface="Arial" pitchFamily="34" charset="0"/>
              </a:rPr>
              <a:t> </a:t>
            </a:r>
            <a:r>
              <a:rPr lang="cs-CZ" sz="2800" b="1" dirty="0" err="1" smtClean="0">
                <a:latin typeface="Arial" pitchFamily="34" charset="0"/>
                <a:cs typeface="Arial" pitchFamily="34" charset="0"/>
              </a:rPr>
              <a:t>recognition</a:t>
            </a:r>
            <a:r>
              <a:rPr lang="cs-CZ" sz="2800" b="1" dirty="0" smtClean="0">
                <a:latin typeface="Arial" pitchFamily="34" charset="0"/>
                <a:cs typeface="Arial" pitchFamily="34" charset="0"/>
              </a:rPr>
              <a:t> – </a:t>
            </a:r>
            <a:r>
              <a:rPr lang="cs-CZ" sz="2800" dirty="0" smtClean="0">
                <a:latin typeface="Arial" pitchFamily="34" charset="0"/>
                <a:cs typeface="Arial" pitchFamily="34" charset="0"/>
              </a:rPr>
              <a:t>part 1</a:t>
            </a:r>
            <a:endParaRPr lang="cs-CZ" dirty="0" smtClean="0">
              <a:latin typeface="Arial" pitchFamily="34" charset="0"/>
              <a:cs typeface="Arial" pitchFamily="34" charset="0"/>
            </a:endParaRPr>
          </a:p>
        </p:txBody>
      </p:sp>
      <p:sp>
        <p:nvSpPr>
          <p:cNvPr id="6148" name="Zástupný symbol pro obsah 5"/>
          <p:cNvSpPr>
            <a:spLocks noGrp="1"/>
          </p:cNvSpPr>
          <p:nvPr>
            <p:ph idx="1"/>
          </p:nvPr>
        </p:nvSpPr>
        <p:spPr bwMode="auto">
          <a:xfrm>
            <a:off x="457200" y="1052736"/>
            <a:ext cx="8229600" cy="5073427"/>
          </a:xfrm>
          <a:noFill/>
          <a:ln>
            <a:miter lim="800000"/>
            <a:headEnd/>
            <a:tailEnd/>
          </a:ln>
        </p:spPr>
        <p:txBody>
          <a:bodyPr vert="horz" wrap="square" lIns="91440" tIns="45720" rIns="91440" bIns="45720" numCol="1" anchor="t" anchorCtr="0" compatLnSpc="1">
            <a:prstTxWarp prst="textNoShape">
              <a:avLst/>
            </a:prstTxWarp>
            <a:noAutofit/>
          </a:bodyPr>
          <a:lstStyle/>
          <a:p>
            <a:pPr>
              <a:buNone/>
            </a:pPr>
            <a:r>
              <a:rPr lang="cs-CZ" sz="1800" b="1" dirty="0" err="1" smtClean="0">
                <a:solidFill>
                  <a:schemeClr val="tx1"/>
                </a:solidFill>
                <a:latin typeface="Arial" pitchFamily="34" charset="0"/>
                <a:cs typeface="Arial" pitchFamily="34" charset="0"/>
              </a:rPr>
              <a:t>Based</a:t>
            </a:r>
            <a:r>
              <a:rPr lang="cs-CZ" sz="1800" b="1" dirty="0" smtClean="0">
                <a:solidFill>
                  <a:schemeClr val="tx1"/>
                </a:solidFill>
                <a:latin typeface="Arial" pitchFamily="34" charset="0"/>
                <a:cs typeface="Arial" pitchFamily="34" charset="0"/>
              </a:rPr>
              <a:t> </a:t>
            </a:r>
            <a:r>
              <a:rPr lang="cs-CZ" sz="1800" b="1" dirty="0">
                <a:solidFill>
                  <a:schemeClr val="tx1"/>
                </a:solidFill>
                <a:latin typeface="Arial" pitchFamily="34" charset="0"/>
                <a:cs typeface="Arial" pitchFamily="34" charset="0"/>
              </a:rPr>
              <a:t>on </a:t>
            </a:r>
            <a:r>
              <a:rPr lang="cs-CZ" sz="1800" b="1" dirty="0" err="1">
                <a:solidFill>
                  <a:schemeClr val="tx1"/>
                </a:solidFill>
                <a:latin typeface="Arial" pitchFamily="34" charset="0"/>
                <a:cs typeface="Arial" pitchFamily="34" charset="0"/>
              </a:rPr>
              <a:t>Regulation</a:t>
            </a:r>
            <a:r>
              <a:rPr lang="cs-CZ" sz="1800" b="1" dirty="0">
                <a:solidFill>
                  <a:schemeClr val="tx1"/>
                </a:solidFill>
                <a:latin typeface="Arial" pitchFamily="34" charset="0"/>
                <a:cs typeface="Arial" pitchFamily="34" charset="0"/>
              </a:rPr>
              <a:t> (EC) No </a:t>
            </a:r>
            <a:r>
              <a:rPr lang="cs-CZ" sz="1800" b="1" dirty="0" smtClean="0">
                <a:solidFill>
                  <a:schemeClr val="tx1"/>
                </a:solidFill>
                <a:latin typeface="Arial" pitchFamily="34" charset="0"/>
                <a:cs typeface="Arial" pitchFamily="34" charset="0"/>
              </a:rPr>
              <a:t>764/2008</a:t>
            </a:r>
          </a:p>
          <a:p>
            <a:endParaRPr lang="cs-CZ" sz="1800" dirty="0" smtClean="0">
              <a:solidFill>
                <a:schemeClr val="tx1"/>
              </a:solidFill>
              <a:latin typeface="Arial" pitchFamily="34" charset="0"/>
              <a:cs typeface="Arial" pitchFamily="34" charset="0"/>
            </a:endParaRPr>
          </a:p>
          <a:p>
            <a:r>
              <a:rPr lang="cs-CZ" sz="1800" dirty="0" err="1" smtClean="0">
                <a:solidFill>
                  <a:schemeClr val="tx1"/>
                </a:solidFill>
                <a:latin typeface="Arial" pitchFamily="34" charset="0"/>
                <a:cs typeface="Arial" pitchFamily="34" charset="0"/>
              </a:rPr>
              <a:t>Guidance</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document</a:t>
            </a:r>
            <a:r>
              <a:rPr lang="cs-CZ" sz="1800" dirty="0" smtClean="0">
                <a:solidFill>
                  <a:schemeClr val="tx1"/>
                </a:solidFill>
                <a:latin typeface="Arial" pitchFamily="34" charset="0"/>
                <a:cs typeface="Arial" pitchFamily="34" charset="0"/>
              </a:rPr>
              <a:t> (not </a:t>
            </a:r>
            <a:r>
              <a:rPr lang="cs-CZ" sz="1800" dirty="0" err="1" smtClean="0">
                <a:solidFill>
                  <a:schemeClr val="tx1"/>
                </a:solidFill>
                <a:latin typeface="Arial" pitchFamily="34" charset="0"/>
                <a:cs typeface="Arial" pitchFamily="34" charset="0"/>
              </a:rPr>
              <a:t>legally</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binding</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from</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October</a:t>
            </a:r>
            <a:r>
              <a:rPr lang="cs-CZ" sz="1800" dirty="0" smtClean="0">
                <a:solidFill>
                  <a:schemeClr val="tx1"/>
                </a:solidFill>
                <a:latin typeface="Arial" pitchFamily="34" charset="0"/>
                <a:cs typeface="Arial" pitchFamily="34" charset="0"/>
              </a:rPr>
              <a:t> 13, 2011, </a:t>
            </a:r>
            <a:r>
              <a:rPr lang="cs-CZ" sz="1800" dirty="0" err="1" smtClean="0">
                <a:solidFill>
                  <a:schemeClr val="tx1"/>
                </a:solidFill>
                <a:latin typeface="Arial" pitchFamily="34" charset="0"/>
                <a:cs typeface="Arial" pitchFamily="34" charset="0"/>
              </a:rPr>
              <a:t>issued</a:t>
            </a:r>
            <a:r>
              <a:rPr lang="cs-CZ" sz="1800" dirty="0" smtClean="0">
                <a:solidFill>
                  <a:schemeClr val="tx1"/>
                </a:solidFill>
                <a:latin typeface="Arial" pitchFamily="34" charset="0"/>
                <a:cs typeface="Arial" pitchFamily="34" charset="0"/>
              </a:rPr>
              <a:t> by </a:t>
            </a:r>
            <a:r>
              <a:rPr lang="cs-CZ" sz="1800" dirty="0" err="1" smtClean="0">
                <a:solidFill>
                  <a:schemeClr val="tx1"/>
                </a:solidFill>
                <a:latin typeface="Arial" pitchFamily="34" charset="0"/>
                <a:cs typeface="Arial" pitchFamily="34" charset="0"/>
              </a:rPr>
              <a:t>the</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Commission</a:t>
            </a:r>
            <a:r>
              <a:rPr lang="cs-CZ" sz="1800" dirty="0" smtClean="0">
                <a:solidFill>
                  <a:schemeClr val="tx1"/>
                </a:solidFill>
                <a:latin typeface="Arial" pitchFamily="34" charset="0"/>
                <a:cs typeface="Arial" pitchFamily="34" charset="0"/>
              </a:rPr>
              <a:t>: </a:t>
            </a:r>
          </a:p>
          <a:p>
            <a:pPr>
              <a:buNone/>
            </a:pPr>
            <a:r>
              <a:rPr lang="cs-CZ" sz="1800" dirty="0" smtClean="0">
                <a:solidFill>
                  <a:schemeClr val="tx1"/>
                </a:solidFill>
                <a:latin typeface="Arial" pitchFamily="34" charset="0"/>
                <a:cs typeface="Arial" pitchFamily="34" charset="0"/>
              </a:rPr>
              <a:t>      </a:t>
            </a:r>
            <a:r>
              <a:rPr lang="cs-CZ" sz="1800" b="1" dirty="0" smtClean="0">
                <a:solidFill>
                  <a:schemeClr val="tx1"/>
                </a:solidFill>
                <a:latin typeface="Arial" pitchFamily="34" charset="0"/>
                <a:cs typeface="Arial" pitchFamily="34" charset="0"/>
              </a:rPr>
              <a:t>T</a:t>
            </a:r>
            <a:r>
              <a:rPr lang="en-US" sz="1800" b="1" dirty="0" smtClean="0">
                <a:solidFill>
                  <a:schemeClr val="tx1"/>
                </a:solidFill>
                <a:latin typeface="Arial" pitchFamily="34" charset="0"/>
                <a:cs typeface="Arial" pitchFamily="34" charset="0"/>
              </a:rPr>
              <a:t>he application of the Mutual Recognition Regulation to</a:t>
            </a:r>
            <a:r>
              <a:rPr lang="cs-CZ" sz="1800" b="1" dirty="0" smtClean="0">
                <a:solidFill>
                  <a:schemeClr val="tx1"/>
                </a:solidFill>
                <a:latin typeface="Arial" pitchFamily="34" charset="0"/>
                <a:cs typeface="Arial" pitchFamily="34" charset="0"/>
              </a:rPr>
              <a:t> non-CE–</a:t>
            </a:r>
            <a:r>
              <a:rPr lang="cs-CZ" sz="1800" b="1" dirty="0" err="1" smtClean="0">
                <a:solidFill>
                  <a:schemeClr val="tx1"/>
                </a:solidFill>
                <a:latin typeface="Arial" pitchFamily="34" charset="0"/>
                <a:cs typeface="Arial" pitchFamily="34" charset="0"/>
              </a:rPr>
              <a:t>marked</a:t>
            </a:r>
            <a:r>
              <a:rPr lang="cs-CZ" sz="1800" b="1" dirty="0" smtClean="0">
                <a:solidFill>
                  <a:schemeClr val="tx1"/>
                </a:solidFill>
                <a:latin typeface="Arial" pitchFamily="34" charset="0"/>
                <a:cs typeface="Arial" pitchFamily="34" charset="0"/>
              </a:rPr>
              <a:t> </a:t>
            </a:r>
            <a:r>
              <a:rPr lang="cs-CZ" sz="1800" b="1" dirty="0" err="1" smtClean="0">
                <a:solidFill>
                  <a:schemeClr val="tx1"/>
                </a:solidFill>
                <a:latin typeface="Arial" pitchFamily="34" charset="0"/>
                <a:cs typeface="Arial" pitchFamily="34" charset="0"/>
              </a:rPr>
              <a:t>construction</a:t>
            </a:r>
            <a:r>
              <a:rPr lang="cs-CZ" sz="1800" b="1" dirty="0" smtClean="0">
                <a:solidFill>
                  <a:schemeClr val="tx1"/>
                </a:solidFill>
                <a:latin typeface="Arial" pitchFamily="34" charset="0"/>
                <a:cs typeface="Arial" pitchFamily="34" charset="0"/>
              </a:rPr>
              <a:t> </a:t>
            </a:r>
            <a:r>
              <a:rPr lang="cs-CZ" sz="1800" b="1" dirty="0" err="1" smtClean="0">
                <a:solidFill>
                  <a:schemeClr val="tx1"/>
                </a:solidFill>
                <a:latin typeface="Arial" pitchFamily="34" charset="0"/>
                <a:cs typeface="Arial" pitchFamily="34" charset="0"/>
              </a:rPr>
              <a:t>products</a:t>
            </a:r>
            <a:endParaRPr lang="cs-CZ" sz="1800" b="1" dirty="0" smtClean="0">
              <a:solidFill>
                <a:schemeClr val="tx1"/>
              </a:solidFill>
              <a:latin typeface="Arial" pitchFamily="34" charset="0"/>
              <a:cs typeface="Arial" pitchFamily="34" charset="0"/>
            </a:endParaRPr>
          </a:p>
          <a:p>
            <a:pPr>
              <a:buNone/>
            </a:pPr>
            <a:endParaRPr lang="cs-CZ" sz="1800" b="1" dirty="0" smtClean="0">
              <a:solidFill>
                <a:schemeClr val="tx1"/>
              </a:solidFill>
              <a:latin typeface="Arial" pitchFamily="34" charset="0"/>
              <a:cs typeface="Arial" pitchFamily="34" charset="0"/>
            </a:endParaRPr>
          </a:p>
          <a:p>
            <a:r>
              <a:rPr lang="en-US" sz="1800" dirty="0" smtClean="0">
                <a:solidFill>
                  <a:schemeClr val="tx1"/>
                </a:solidFill>
                <a:latin typeface="Arial" pitchFamily="34" charset="0"/>
                <a:cs typeface="Arial" pitchFamily="34" charset="0"/>
              </a:rPr>
              <a:t>The Regulation applies to administrative decisions addressed to economic operators, on the</a:t>
            </a:r>
            <a:r>
              <a:rPr lang="cs-CZ" sz="1800" dirty="0" smtClean="0">
                <a:solidFill>
                  <a:schemeClr val="tx1"/>
                </a:solidFill>
                <a:latin typeface="Arial" pitchFamily="34" charset="0"/>
                <a:cs typeface="Arial" pitchFamily="34" charset="0"/>
              </a:rPr>
              <a:t> </a:t>
            </a:r>
            <a:r>
              <a:rPr lang="en-US" sz="1800" dirty="0" smtClean="0">
                <a:solidFill>
                  <a:schemeClr val="tx1"/>
                </a:solidFill>
                <a:latin typeface="Arial" pitchFamily="34" charset="0"/>
                <a:cs typeface="Arial" pitchFamily="34" charset="0"/>
              </a:rPr>
              <a:t>basis of a technical rule, in respect of any non-</a:t>
            </a:r>
            <a:r>
              <a:rPr lang="en-US" sz="1800" dirty="0" err="1" smtClean="0">
                <a:solidFill>
                  <a:schemeClr val="tx1"/>
                </a:solidFill>
                <a:latin typeface="Arial" pitchFamily="34" charset="0"/>
                <a:cs typeface="Arial" pitchFamily="34" charset="0"/>
              </a:rPr>
              <a:t>harmonised</a:t>
            </a:r>
            <a:r>
              <a:rPr lang="en-US" sz="1800" dirty="0" smtClean="0">
                <a:solidFill>
                  <a:schemeClr val="tx1"/>
                </a:solidFill>
                <a:latin typeface="Arial" pitchFamily="34" charset="0"/>
                <a:cs typeface="Arial" pitchFamily="34" charset="0"/>
              </a:rPr>
              <a:t> product lawfully marketed in</a:t>
            </a:r>
            <a:r>
              <a:rPr lang="cs-CZ" sz="1800" dirty="0" smtClean="0">
                <a:solidFill>
                  <a:schemeClr val="tx1"/>
                </a:solidFill>
                <a:latin typeface="Arial" pitchFamily="34" charset="0"/>
                <a:cs typeface="Arial" pitchFamily="34" charset="0"/>
              </a:rPr>
              <a:t> </a:t>
            </a:r>
            <a:r>
              <a:rPr lang="en-US" sz="1800" dirty="0" smtClean="0">
                <a:solidFill>
                  <a:schemeClr val="tx1"/>
                </a:solidFill>
                <a:latin typeface="Arial" pitchFamily="34" charset="0"/>
                <a:cs typeface="Arial" pitchFamily="34" charset="0"/>
              </a:rPr>
              <a:t>another Member State, where the direct or indirect effect of that </a:t>
            </a:r>
            <a:r>
              <a:rPr lang="cs-CZ" sz="1800" dirty="0" smtClean="0">
                <a:solidFill>
                  <a:schemeClr val="tx1"/>
                </a:solidFill>
                <a:latin typeface="Arial" pitchFamily="34" charset="0"/>
                <a:cs typeface="Arial" pitchFamily="34" charset="0"/>
              </a:rPr>
              <a:t>d</a:t>
            </a:r>
            <a:r>
              <a:rPr lang="en-US" sz="1800" dirty="0" err="1" smtClean="0">
                <a:solidFill>
                  <a:schemeClr val="tx1"/>
                </a:solidFill>
                <a:latin typeface="Arial" pitchFamily="34" charset="0"/>
                <a:cs typeface="Arial" pitchFamily="34" charset="0"/>
              </a:rPr>
              <a:t>ecision</a:t>
            </a:r>
            <a:r>
              <a:rPr lang="en-US" sz="1800" dirty="0" smtClean="0">
                <a:solidFill>
                  <a:schemeClr val="tx1"/>
                </a:solidFill>
                <a:latin typeface="Arial" pitchFamily="34" charset="0"/>
                <a:cs typeface="Arial" pitchFamily="34" charset="0"/>
              </a:rPr>
              <a:t> is the prohibition,</a:t>
            </a:r>
            <a:r>
              <a:rPr lang="cs-CZ" sz="1800" dirty="0" smtClean="0">
                <a:solidFill>
                  <a:schemeClr val="tx1"/>
                </a:solidFill>
                <a:latin typeface="Arial" pitchFamily="34" charset="0"/>
                <a:cs typeface="Arial" pitchFamily="34" charset="0"/>
              </a:rPr>
              <a:t> </a:t>
            </a:r>
            <a:r>
              <a:rPr lang="en-US" sz="1800" dirty="0" smtClean="0">
                <a:solidFill>
                  <a:schemeClr val="tx1"/>
                </a:solidFill>
                <a:latin typeface="Arial" pitchFamily="34" charset="0"/>
                <a:cs typeface="Arial" pitchFamily="34" charset="0"/>
              </a:rPr>
              <a:t>modification, additional testing or withdrawal of the product</a:t>
            </a:r>
            <a:r>
              <a:rPr lang="cs-CZ" sz="1800" dirty="0" smtClean="0">
                <a:solidFill>
                  <a:schemeClr val="tx1"/>
                </a:solidFill>
                <a:latin typeface="Arial" pitchFamily="34" charset="0"/>
                <a:cs typeface="Arial" pitchFamily="34" charset="0"/>
              </a:rPr>
              <a:t>. </a:t>
            </a:r>
            <a:r>
              <a:rPr lang="en-US" sz="1800" dirty="0" smtClean="0">
                <a:solidFill>
                  <a:schemeClr val="tx1"/>
                </a:solidFill>
                <a:latin typeface="Arial" pitchFamily="34" charset="0"/>
                <a:cs typeface="Arial" pitchFamily="34" charset="0"/>
              </a:rPr>
              <a:t>Any authority</a:t>
            </a:r>
            <a:r>
              <a:rPr lang="cs-CZ" sz="1800" dirty="0" smtClean="0">
                <a:solidFill>
                  <a:schemeClr val="tx1"/>
                </a:solidFill>
                <a:latin typeface="Arial" pitchFamily="34" charset="0"/>
                <a:cs typeface="Arial" pitchFamily="34" charset="0"/>
              </a:rPr>
              <a:t> </a:t>
            </a:r>
            <a:r>
              <a:rPr lang="en-US" sz="1800" dirty="0" smtClean="0">
                <a:solidFill>
                  <a:schemeClr val="tx1"/>
                </a:solidFill>
                <a:latin typeface="Arial" pitchFamily="34" charset="0"/>
                <a:cs typeface="Arial" pitchFamily="34" charset="0"/>
              </a:rPr>
              <a:t>intending to take such a decision must follow the procedural requirements in the Regulation.</a:t>
            </a:r>
            <a:r>
              <a:rPr lang="cs-CZ" sz="1800" dirty="0" smtClean="0">
                <a:solidFill>
                  <a:schemeClr val="tx1"/>
                </a:solidFill>
                <a:latin typeface="Arial" pitchFamily="34" charset="0"/>
                <a:cs typeface="Arial" pitchFamily="34" charset="0"/>
              </a:rPr>
              <a:t> </a:t>
            </a:r>
          </a:p>
          <a:p>
            <a:endParaRPr lang="en-US" sz="1600" dirty="0" smtClean="0">
              <a:solidFill>
                <a:schemeClr val="tx1"/>
              </a:solidFill>
              <a:latin typeface="Arial" pitchFamily="34" charset="0"/>
              <a:cs typeface="Arial" pitchFamily="34" charset="0"/>
            </a:endParaRPr>
          </a:p>
        </p:txBody>
      </p:sp>
      <p:sp>
        <p:nvSpPr>
          <p:cNvPr id="2" name="Zástupný symbol pro zápatí 1"/>
          <p:cNvSpPr>
            <a:spLocks noGrp="1"/>
          </p:cNvSpPr>
          <p:nvPr>
            <p:ph type="ftr" sz="quarter" idx="11"/>
          </p:nvPr>
        </p:nvSpPr>
        <p:spPr/>
        <p:txBody>
          <a:bodyPr/>
          <a:lstStyle/>
          <a:p>
            <a:pPr>
              <a:defRPr/>
            </a:pPr>
            <a:endParaRPr lang="cs-CZ" dirty="0"/>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147" name="Nadpis 4"/>
          <p:cNvSpPr>
            <a:spLocks noGrp="1"/>
          </p:cNvSpPr>
          <p:nvPr>
            <p:ph type="title"/>
          </p:nvPr>
        </p:nvSpPr>
        <p:spPr bwMode="auto">
          <a:xfrm>
            <a:off x="457200" y="0"/>
            <a:ext cx="8229600" cy="836712"/>
          </a:xfrm>
          <a:noFill/>
          <a:ln>
            <a:miter lim="800000"/>
            <a:headEnd/>
            <a:tailEnd/>
          </a:ln>
        </p:spPr>
        <p:txBody>
          <a:bodyPr vert="horz" wrap="square" lIns="91440" tIns="45720" rIns="91440" bIns="45720" numCol="1" anchorCtr="0" compatLnSpc="1">
            <a:prstTxWarp prst="textNoShape">
              <a:avLst/>
            </a:prstTxWarp>
          </a:bodyPr>
          <a:lstStyle/>
          <a:p>
            <a:r>
              <a:rPr lang="cs-CZ" sz="2800" b="1" dirty="0" err="1" smtClean="0">
                <a:latin typeface="Arial" pitchFamily="34" charset="0"/>
                <a:cs typeface="Arial" pitchFamily="34" charset="0"/>
              </a:rPr>
              <a:t>Mutual</a:t>
            </a:r>
            <a:r>
              <a:rPr lang="cs-CZ" sz="2800" b="1" dirty="0" smtClean="0">
                <a:latin typeface="Arial" pitchFamily="34" charset="0"/>
                <a:cs typeface="Arial" pitchFamily="34" charset="0"/>
              </a:rPr>
              <a:t> </a:t>
            </a:r>
            <a:r>
              <a:rPr lang="cs-CZ" sz="2800" b="1" dirty="0" err="1" smtClean="0">
                <a:latin typeface="Arial" pitchFamily="34" charset="0"/>
                <a:cs typeface="Arial" pitchFamily="34" charset="0"/>
              </a:rPr>
              <a:t>recognition</a:t>
            </a:r>
            <a:r>
              <a:rPr lang="cs-CZ" sz="2800" b="1" dirty="0" smtClean="0">
                <a:latin typeface="Arial" pitchFamily="34" charset="0"/>
                <a:cs typeface="Arial" pitchFamily="34" charset="0"/>
              </a:rPr>
              <a:t> – </a:t>
            </a:r>
            <a:r>
              <a:rPr lang="cs-CZ" sz="2800" dirty="0" smtClean="0">
                <a:latin typeface="Arial" pitchFamily="34" charset="0"/>
                <a:cs typeface="Arial" pitchFamily="34" charset="0"/>
              </a:rPr>
              <a:t>part 2</a:t>
            </a:r>
          </a:p>
        </p:txBody>
      </p:sp>
      <p:sp>
        <p:nvSpPr>
          <p:cNvPr id="6148" name="Zástupný symbol pro obsah 5"/>
          <p:cNvSpPr>
            <a:spLocks noGrp="1"/>
          </p:cNvSpPr>
          <p:nvPr>
            <p:ph idx="1"/>
          </p:nvPr>
        </p:nvSpPr>
        <p:spPr bwMode="auto">
          <a:xfrm>
            <a:off x="457200" y="1052736"/>
            <a:ext cx="8229600" cy="5073427"/>
          </a:xfrm>
          <a:noFill/>
          <a:ln>
            <a:miter lim="800000"/>
            <a:headEnd/>
            <a:tailEnd/>
          </a:ln>
        </p:spPr>
        <p:txBody>
          <a:bodyPr vert="horz" wrap="square" lIns="91440" tIns="45720" rIns="91440" bIns="45720" numCol="1" anchor="t" anchorCtr="0" compatLnSpc="1">
            <a:prstTxWarp prst="textNoShape">
              <a:avLst/>
            </a:prstTxWarp>
            <a:noAutofit/>
          </a:bodyPr>
          <a:lstStyle/>
          <a:p>
            <a:r>
              <a:rPr lang="en-US" sz="1800" b="1" dirty="0" smtClean="0">
                <a:solidFill>
                  <a:schemeClr val="tx1"/>
                </a:solidFill>
                <a:latin typeface="Arial" pitchFamily="34" charset="0"/>
                <a:cs typeface="Arial" pitchFamily="34" charset="0"/>
              </a:rPr>
              <a:t>The Regulation will apply when all the following conditions are met:</a:t>
            </a:r>
            <a:endParaRPr lang="cs-CZ" sz="1800" b="1" dirty="0" smtClean="0">
              <a:solidFill>
                <a:schemeClr val="tx1"/>
              </a:solidFill>
              <a:latin typeface="Arial" pitchFamily="34" charset="0"/>
              <a:cs typeface="Arial" pitchFamily="34" charset="0"/>
            </a:endParaRPr>
          </a:p>
          <a:p>
            <a:pPr lvl="1"/>
            <a:r>
              <a:rPr lang="en-US" sz="1800" dirty="0" smtClean="0">
                <a:solidFill>
                  <a:schemeClr val="tx1"/>
                </a:solidFill>
                <a:latin typeface="Arial" pitchFamily="34" charset="0"/>
                <a:cs typeface="Arial" pitchFamily="34" charset="0"/>
              </a:rPr>
              <a:t>The (intended) administrative decision must concern a product lawfully</a:t>
            </a:r>
            <a:r>
              <a:rPr lang="cs-CZ" sz="1800" dirty="0" smtClean="0">
                <a:solidFill>
                  <a:schemeClr val="tx1"/>
                </a:solidFill>
                <a:latin typeface="Arial" pitchFamily="34" charset="0"/>
                <a:cs typeface="Arial" pitchFamily="34" charset="0"/>
              </a:rPr>
              <a:t> </a:t>
            </a:r>
            <a:r>
              <a:rPr lang="en-US" sz="1800" dirty="0" smtClean="0">
                <a:solidFill>
                  <a:schemeClr val="tx1"/>
                </a:solidFill>
                <a:latin typeface="Arial" pitchFamily="34" charset="0"/>
                <a:cs typeface="Arial" pitchFamily="34" charset="0"/>
              </a:rPr>
              <a:t>marketed in another Member State</a:t>
            </a:r>
            <a:endParaRPr lang="cs-CZ" sz="1800" dirty="0" smtClean="0">
              <a:solidFill>
                <a:schemeClr val="tx1"/>
              </a:solidFill>
              <a:latin typeface="Arial" pitchFamily="34" charset="0"/>
              <a:cs typeface="Arial" pitchFamily="34" charset="0"/>
            </a:endParaRPr>
          </a:p>
          <a:p>
            <a:pPr lvl="1"/>
            <a:r>
              <a:rPr lang="en-US" sz="1800" dirty="0" smtClean="0">
                <a:solidFill>
                  <a:schemeClr val="tx1"/>
                </a:solidFill>
                <a:latin typeface="Arial" pitchFamily="34" charset="0"/>
                <a:cs typeface="Arial" pitchFamily="34" charset="0"/>
              </a:rPr>
              <a:t>The (intended) administrative decision must concern a product which is not</a:t>
            </a:r>
            <a:r>
              <a:rPr lang="cs-CZ" sz="1800" dirty="0" smtClean="0">
                <a:solidFill>
                  <a:schemeClr val="tx1"/>
                </a:solidFill>
                <a:latin typeface="Arial" pitchFamily="34" charset="0"/>
                <a:cs typeface="Arial" pitchFamily="34" charset="0"/>
              </a:rPr>
              <a:t> </a:t>
            </a:r>
            <a:r>
              <a:rPr lang="en-US" sz="1800" dirty="0" smtClean="0">
                <a:solidFill>
                  <a:schemeClr val="tx1"/>
                </a:solidFill>
                <a:latin typeface="Arial" pitchFamily="34" charset="0"/>
                <a:cs typeface="Arial" pitchFamily="34" charset="0"/>
              </a:rPr>
              <a:t>subject to </a:t>
            </a:r>
            <a:r>
              <a:rPr lang="en-US" sz="1800" dirty="0" err="1" smtClean="0">
                <a:solidFill>
                  <a:schemeClr val="tx1"/>
                </a:solidFill>
                <a:latin typeface="Arial" pitchFamily="34" charset="0"/>
                <a:cs typeface="Arial" pitchFamily="34" charset="0"/>
              </a:rPr>
              <a:t>harmonised</a:t>
            </a:r>
            <a:r>
              <a:rPr lang="en-US" sz="1800" dirty="0" smtClean="0">
                <a:solidFill>
                  <a:schemeClr val="tx1"/>
                </a:solidFill>
                <a:latin typeface="Arial" pitchFamily="34" charset="0"/>
                <a:cs typeface="Arial" pitchFamily="34" charset="0"/>
              </a:rPr>
              <a:t> EU law</a:t>
            </a:r>
            <a:endParaRPr lang="cs-CZ" sz="1800" dirty="0" smtClean="0">
              <a:solidFill>
                <a:schemeClr val="tx1"/>
              </a:solidFill>
              <a:latin typeface="Arial" pitchFamily="34" charset="0"/>
              <a:cs typeface="Arial" pitchFamily="34" charset="0"/>
            </a:endParaRPr>
          </a:p>
          <a:p>
            <a:pPr lvl="1"/>
            <a:r>
              <a:rPr lang="en-US" sz="1800" dirty="0" smtClean="0">
                <a:solidFill>
                  <a:schemeClr val="tx1"/>
                </a:solidFill>
                <a:latin typeface="Arial" pitchFamily="34" charset="0"/>
                <a:cs typeface="Arial" pitchFamily="34" charset="0"/>
              </a:rPr>
              <a:t>The (intended) administrative decision must be addressed to an economic</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operator</a:t>
            </a:r>
            <a:endParaRPr lang="cs-CZ" sz="1800" dirty="0" smtClean="0">
              <a:solidFill>
                <a:schemeClr val="tx1"/>
              </a:solidFill>
              <a:latin typeface="Arial" pitchFamily="34" charset="0"/>
              <a:cs typeface="Arial" pitchFamily="34" charset="0"/>
            </a:endParaRPr>
          </a:p>
          <a:p>
            <a:pPr lvl="1"/>
            <a:r>
              <a:rPr lang="en-US" sz="1800" dirty="0" smtClean="0">
                <a:solidFill>
                  <a:schemeClr val="tx1"/>
                </a:solidFill>
                <a:latin typeface="Arial" pitchFamily="34" charset="0"/>
                <a:cs typeface="Arial" pitchFamily="34" charset="0"/>
              </a:rPr>
              <a:t>The (intended) administrative decision must be based on a technical rule</a:t>
            </a:r>
            <a:endParaRPr lang="cs-CZ" sz="1800" dirty="0" smtClean="0">
              <a:solidFill>
                <a:schemeClr val="tx1"/>
              </a:solidFill>
              <a:latin typeface="Arial" pitchFamily="34" charset="0"/>
              <a:cs typeface="Arial" pitchFamily="34" charset="0"/>
            </a:endParaRPr>
          </a:p>
          <a:p>
            <a:pPr lvl="1"/>
            <a:r>
              <a:rPr lang="en-US" sz="1800" dirty="0" smtClean="0">
                <a:solidFill>
                  <a:schemeClr val="tx1"/>
                </a:solidFill>
                <a:latin typeface="Arial" pitchFamily="34" charset="0"/>
                <a:cs typeface="Arial" pitchFamily="34" charset="0"/>
              </a:rPr>
              <a:t>The direct or indirect effects of the (intended) administrative decision must be</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any</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of</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the</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following</a:t>
            </a:r>
            <a:r>
              <a:rPr lang="cs-CZ" sz="1800" dirty="0" smtClean="0">
                <a:solidFill>
                  <a:schemeClr val="tx1"/>
                </a:solidFill>
                <a:latin typeface="Arial" pitchFamily="34" charset="0"/>
                <a:cs typeface="Arial" pitchFamily="34" charset="0"/>
              </a:rPr>
              <a:t>:</a:t>
            </a:r>
          </a:p>
          <a:p>
            <a:pPr>
              <a:buNone/>
            </a:pPr>
            <a:r>
              <a:rPr lang="cs-CZ" sz="1800" dirty="0" smtClean="0">
                <a:solidFill>
                  <a:schemeClr val="tx1"/>
                </a:solidFill>
                <a:latin typeface="Arial" pitchFamily="34" charset="0"/>
                <a:cs typeface="Arial" pitchFamily="34" charset="0"/>
              </a:rPr>
              <a:t>		</a:t>
            </a:r>
            <a:r>
              <a:rPr lang="en-US" sz="1800" dirty="0" smtClean="0">
                <a:solidFill>
                  <a:schemeClr val="tx1"/>
                </a:solidFill>
                <a:latin typeface="Arial" pitchFamily="34" charset="0"/>
                <a:cs typeface="Arial" pitchFamily="34" charset="0"/>
              </a:rPr>
              <a:t>(a) prohibition of the placing on the market of that (type of) product;</a:t>
            </a:r>
          </a:p>
          <a:p>
            <a:pPr>
              <a:buNone/>
            </a:pPr>
            <a:r>
              <a:rPr lang="cs-CZ" sz="1800" dirty="0" smtClean="0">
                <a:solidFill>
                  <a:schemeClr val="tx1"/>
                </a:solidFill>
                <a:latin typeface="Arial" pitchFamily="34" charset="0"/>
                <a:cs typeface="Arial" pitchFamily="34" charset="0"/>
              </a:rPr>
              <a:t>		</a:t>
            </a:r>
            <a:r>
              <a:rPr lang="en-US" sz="1800" dirty="0" smtClean="0">
                <a:solidFill>
                  <a:schemeClr val="tx1"/>
                </a:solidFill>
                <a:latin typeface="Arial" pitchFamily="34" charset="0"/>
                <a:cs typeface="Arial" pitchFamily="34" charset="0"/>
              </a:rPr>
              <a:t>(b) modification or additional testing of that (type of) product before it </a:t>
            </a:r>
            <a:r>
              <a:rPr lang="cs-CZ" sz="1800" dirty="0" smtClean="0">
                <a:solidFill>
                  <a:schemeClr val="tx1"/>
                </a:solidFill>
                <a:latin typeface="Arial" pitchFamily="34" charset="0"/>
                <a:cs typeface="Arial" pitchFamily="34" charset="0"/>
              </a:rPr>
              <a:t>	</a:t>
            </a:r>
            <a:r>
              <a:rPr lang="en-US" sz="1800" dirty="0" smtClean="0">
                <a:solidFill>
                  <a:schemeClr val="tx1"/>
                </a:solidFill>
                <a:latin typeface="Arial" pitchFamily="34" charset="0"/>
                <a:cs typeface="Arial" pitchFamily="34" charset="0"/>
              </a:rPr>
              <a:t>can be</a:t>
            </a:r>
            <a:r>
              <a:rPr lang="cs-CZ" sz="1800" dirty="0" smtClean="0">
                <a:solidFill>
                  <a:schemeClr val="tx1"/>
                </a:solidFill>
                <a:latin typeface="Arial" pitchFamily="34" charset="0"/>
                <a:cs typeface="Arial" pitchFamily="34" charset="0"/>
              </a:rPr>
              <a:t> </a:t>
            </a:r>
            <a:r>
              <a:rPr lang="en-US" sz="1800" dirty="0" smtClean="0">
                <a:solidFill>
                  <a:schemeClr val="tx1"/>
                </a:solidFill>
                <a:latin typeface="Arial" pitchFamily="34" charset="0"/>
                <a:cs typeface="Arial" pitchFamily="34" charset="0"/>
              </a:rPr>
              <a:t>placed or kept on the market;</a:t>
            </a:r>
          </a:p>
          <a:p>
            <a:pPr>
              <a:buNone/>
            </a:pPr>
            <a:r>
              <a:rPr lang="cs-CZ" sz="1800" dirty="0" smtClean="0">
                <a:solidFill>
                  <a:schemeClr val="tx1"/>
                </a:solidFill>
                <a:latin typeface="Arial" pitchFamily="34" charset="0"/>
                <a:cs typeface="Arial" pitchFamily="34" charset="0"/>
              </a:rPr>
              <a:t>		</a:t>
            </a:r>
            <a:r>
              <a:rPr lang="en-US" sz="1800" dirty="0" smtClean="0">
                <a:solidFill>
                  <a:schemeClr val="tx1"/>
                </a:solidFill>
                <a:latin typeface="Arial" pitchFamily="34" charset="0"/>
                <a:cs typeface="Arial" pitchFamily="34" charset="0"/>
              </a:rPr>
              <a:t>c) withdrawal of that (type of) product from the market.</a:t>
            </a:r>
          </a:p>
        </p:txBody>
      </p:sp>
      <p:sp>
        <p:nvSpPr>
          <p:cNvPr id="2" name="Zástupný symbol pro zápatí 1"/>
          <p:cNvSpPr>
            <a:spLocks noGrp="1"/>
          </p:cNvSpPr>
          <p:nvPr>
            <p:ph type="ftr" sz="quarter" idx="11"/>
          </p:nvPr>
        </p:nvSpPr>
        <p:spPr/>
        <p:txBody>
          <a:bodyPr/>
          <a:lstStyle/>
          <a:p>
            <a:pPr>
              <a:defRPr/>
            </a:pPr>
            <a:endParaRPr lang="cs-CZ" dirty="0"/>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147" name="Nadpis 4"/>
          <p:cNvSpPr>
            <a:spLocks noGrp="1"/>
          </p:cNvSpPr>
          <p:nvPr>
            <p:ph type="title"/>
          </p:nvPr>
        </p:nvSpPr>
        <p:spPr bwMode="auto">
          <a:xfrm>
            <a:off x="457200" y="0"/>
            <a:ext cx="8229600" cy="980728"/>
          </a:xfrm>
          <a:noFill/>
          <a:ln>
            <a:miter lim="800000"/>
            <a:headEnd/>
            <a:tailEnd/>
          </a:ln>
        </p:spPr>
        <p:txBody>
          <a:bodyPr vert="horz" wrap="square" lIns="91440" tIns="45720" rIns="91440" bIns="45720" numCol="1" anchorCtr="0" compatLnSpc="1">
            <a:prstTxWarp prst="textNoShape">
              <a:avLst/>
            </a:prstTxWarp>
          </a:bodyPr>
          <a:lstStyle/>
          <a:p>
            <a:pPr eaLnBrk="1" hangingPunct="1"/>
            <a:r>
              <a:rPr lang="cs-CZ" sz="2800" b="1" dirty="0" err="1" smtClean="0">
                <a:latin typeface="Arial" pitchFamily="34" charset="0"/>
                <a:cs typeface="Arial" pitchFamily="34" charset="0"/>
              </a:rPr>
              <a:t>Mutual</a:t>
            </a:r>
            <a:r>
              <a:rPr lang="cs-CZ" sz="2800" b="1" dirty="0" smtClean="0">
                <a:latin typeface="Arial" pitchFamily="34" charset="0"/>
                <a:cs typeface="Arial" pitchFamily="34" charset="0"/>
              </a:rPr>
              <a:t> </a:t>
            </a:r>
            <a:r>
              <a:rPr lang="cs-CZ" sz="2800" b="1" dirty="0" err="1" smtClean="0">
                <a:latin typeface="Arial" pitchFamily="34" charset="0"/>
                <a:cs typeface="Arial" pitchFamily="34" charset="0"/>
              </a:rPr>
              <a:t>recognition</a:t>
            </a:r>
            <a:r>
              <a:rPr lang="cs-CZ" sz="2800" b="1" dirty="0" smtClean="0">
                <a:latin typeface="Arial" pitchFamily="34" charset="0"/>
                <a:cs typeface="Arial" pitchFamily="34" charset="0"/>
              </a:rPr>
              <a:t> – </a:t>
            </a:r>
            <a:r>
              <a:rPr lang="cs-CZ" sz="2800" dirty="0" smtClean="0">
                <a:latin typeface="Arial" pitchFamily="34" charset="0"/>
                <a:cs typeface="Arial" pitchFamily="34" charset="0"/>
              </a:rPr>
              <a:t>part 3</a:t>
            </a:r>
            <a:endParaRPr lang="cs-CZ" dirty="0" smtClean="0">
              <a:latin typeface="Arial" pitchFamily="34" charset="0"/>
              <a:cs typeface="Arial" pitchFamily="34" charset="0"/>
            </a:endParaRPr>
          </a:p>
        </p:txBody>
      </p:sp>
      <p:sp>
        <p:nvSpPr>
          <p:cNvPr id="6148" name="Zástupný symbol pro obsah 5"/>
          <p:cNvSpPr>
            <a:spLocks noGrp="1"/>
          </p:cNvSpPr>
          <p:nvPr>
            <p:ph idx="1"/>
          </p:nvPr>
        </p:nvSpPr>
        <p:spPr bwMode="auto">
          <a:xfrm>
            <a:off x="457200" y="1268760"/>
            <a:ext cx="8229600" cy="4857403"/>
          </a:xfrm>
          <a:noFill/>
          <a:ln>
            <a:miter lim="800000"/>
            <a:headEnd/>
            <a:tailEnd/>
          </a:ln>
        </p:spPr>
        <p:txBody>
          <a:bodyPr vert="horz" wrap="square" lIns="91440" tIns="45720" rIns="91440" bIns="45720" numCol="1" anchor="t" anchorCtr="0" compatLnSpc="1">
            <a:prstTxWarp prst="textNoShape">
              <a:avLst/>
            </a:prstTxWarp>
            <a:normAutofit fontScale="92500"/>
          </a:bodyPr>
          <a:lstStyle/>
          <a:p>
            <a:pPr>
              <a:buNone/>
            </a:pPr>
            <a:r>
              <a:rPr lang="en-US" sz="1800" b="1" dirty="0" smtClean="0">
                <a:solidFill>
                  <a:schemeClr val="tx1"/>
                </a:solidFill>
                <a:latin typeface="Arial" pitchFamily="34" charset="0"/>
                <a:cs typeface="Arial" pitchFamily="34" charset="0"/>
              </a:rPr>
              <a:t>The (intended) administrative decision must concern a product lawfully</a:t>
            </a:r>
          </a:p>
          <a:p>
            <a:pPr>
              <a:buNone/>
            </a:pPr>
            <a:r>
              <a:rPr lang="en-US" sz="1800" b="1" dirty="0" smtClean="0">
                <a:solidFill>
                  <a:schemeClr val="tx1"/>
                </a:solidFill>
                <a:latin typeface="Arial" pitchFamily="34" charset="0"/>
                <a:cs typeface="Arial" pitchFamily="34" charset="0"/>
              </a:rPr>
              <a:t>marketed in another Member State</a:t>
            </a:r>
          </a:p>
          <a:p>
            <a:pPr>
              <a:buNone/>
            </a:pPr>
            <a:r>
              <a:rPr lang="en-US" sz="1800" dirty="0" smtClean="0">
                <a:solidFill>
                  <a:schemeClr val="tx1"/>
                </a:solidFill>
                <a:latin typeface="Arial" pitchFamily="34" charset="0"/>
                <a:cs typeface="Arial" pitchFamily="34" charset="0"/>
              </a:rPr>
              <a:t>The principle of mutual recognition applies where a product, irrelevant of its actual</a:t>
            </a:r>
          </a:p>
          <a:p>
            <a:pPr>
              <a:buNone/>
            </a:pPr>
            <a:r>
              <a:rPr lang="en-US" sz="1800" dirty="0" smtClean="0">
                <a:solidFill>
                  <a:schemeClr val="tx1"/>
                </a:solidFill>
                <a:latin typeface="Arial" pitchFamily="34" charset="0"/>
                <a:cs typeface="Arial" pitchFamily="34" charset="0"/>
              </a:rPr>
              <a:t>origin (EU or third country import), lawfully marketed in one Member State is</a:t>
            </a:r>
          </a:p>
          <a:p>
            <a:pPr>
              <a:buNone/>
            </a:pPr>
            <a:r>
              <a:rPr lang="en-US" sz="1800" dirty="0" smtClean="0">
                <a:solidFill>
                  <a:schemeClr val="tx1"/>
                </a:solidFill>
                <a:latin typeface="Arial" pitchFamily="34" charset="0"/>
                <a:cs typeface="Arial" pitchFamily="34" charset="0"/>
              </a:rPr>
              <a:t>placed on the market in another Member State. Following this principle, a Member</a:t>
            </a:r>
          </a:p>
          <a:p>
            <a:pPr>
              <a:buNone/>
            </a:pPr>
            <a:r>
              <a:rPr lang="en-US" sz="1800" dirty="0" smtClean="0">
                <a:solidFill>
                  <a:schemeClr val="tx1"/>
                </a:solidFill>
                <a:latin typeface="Arial" pitchFamily="34" charset="0"/>
                <a:cs typeface="Arial" pitchFamily="34" charset="0"/>
              </a:rPr>
              <a:t>State cannot in principle forbid the sale on its territory of products which are lawfully</a:t>
            </a:r>
          </a:p>
          <a:p>
            <a:pPr>
              <a:buNone/>
            </a:pPr>
            <a:r>
              <a:rPr lang="en-US" sz="1800" dirty="0" smtClean="0">
                <a:solidFill>
                  <a:schemeClr val="tx1"/>
                </a:solidFill>
                <a:latin typeface="Arial" pitchFamily="34" charset="0"/>
                <a:cs typeface="Arial" pitchFamily="34" charset="0"/>
              </a:rPr>
              <a:t>marketed in another Member State, even if they were manufactured according to</a:t>
            </a:r>
          </a:p>
          <a:p>
            <a:pPr>
              <a:buNone/>
            </a:pPr>
            <a:r>
              <a:rPr lang="en-US" sz="1800" dirty="0" smtClean="0">
                <a:solidFill>
                  <a:schemeClr val="tx1"/>
                </a:solidFill>
                <a:latin typeface="Arial" pitchFamily="34" charset="0"/>
                <a:cs typeface="Arial" pitchFamily="34" charset="0"/>
              </a:rPr>
              <a:t>different technical rules. Both actual and possible denials of mutual recognition are</a:t>
            </a:r>
          </a:p>
          <a:p>
            <a:pPr>
              <a:buNone/>
            </a:pPr>
            <a:r>
              <a:rPr lang="en-US" sz="1800" dirty="0" smtClean="0">
                <a:solidFill>
                  <a:schemeClr val="tx1"/>
                </a:solidFill>
                <a:latin typeface="Arial" pitchFamily="34" charset="0"/>
                <a:cs typeface="Arial" pitchFamily="34" charset="0"/>
              </a:rPr>
              <a:t>governed by the Regulation. Hence, any Member State intending to ban access to</a:t>
            </a:r>
            <a:r>
              <a:rPr lang="cs-CZ" sz="1800" dirty="0" smtClean="0">
                <a:solidFill>
                  <a:schemeClr val="tx1"/>
                </a:solidFill>
                <a:latin typeface="Arial" pitchFamily="34" charset="0"/>
                <a:cs typeface="Arial" pitchFamily="34" charset="0"/>
              </a:rPr>
              <a:t> </a:t>
            </a:r>
            <a:r>
              <a:rPr lang="en-US" sz="1800" dirty="0" smtClean="0">
                <a:solidFill>
                  <a:schemeClr val="tx1"/>
                </a:solidFill>
                <a:latin typeface="Arial" pitchFamily="34" charset="0"/>
                <a:cs typeface="Arial" pitchFamily="34" charset="0"/>
              </a:rPr>
              <a:t>its</a:t>
            </a:r>
            <a:r>
              <a:rPr lang="cs-CZ" sz="1800" dirty="0" smtClean="0">
                <a:solidFill>
                  <a:schemeClr val="tx1"/>
                </a:solidFill>
                <a:latin typeface="Arial" pitchFamily="34" charset="0"/>
                <a:cs typeface="Arial" pitchFamily="34" charset="0"/>
              </a:rPr>
              <a:t> </a:t>
            </a:r>
            <a:r>
              <a:rPr lang="en-US" sz="1800" dirty="0" smtClean="0">
                <a:solidFill>
                  <a:schemeClr val="tx1"/>
                </a:solidFill>
                <a:latin typeface="Arial" pitchFamily="34" charset="0"/>
                <a:cs typeface="Arial" pitchFamily="34" charset="0"/>
              </a:rPr>
              <a:t>market should follow the procedure in Article 6.</a:t>
            </a:r>
            <a:endParaRPr lang="cs-CZ" sz="1800" dirty="0" smtClean="0">
              <a:solidFill>
                <a:schemeClr val="tx1"/>
              </a:solidFill>
              <a:latin typeface="Arial" pitchFamily="34" charset="0"/>
              <a:cs typeface="Arial" pitchFamily="34" charset="0"/>
            </a:endParaRPr>
          </a:p>
          <a:p>
            <a:pPr>
              <a:buNone/>
            </a:pPr>
            <a:endParaRPr lang="en-US" sz="1800" dirty="0" smtClean="0">
              <a:solidFill>
                <a:schemeClr val="tx1"/>
              </a:solidFill>
              <a:latin typeface="Arial" pitchFamily="34" charset="0"/>
              <a:cs typeface="Arial" pitchFamily="34" charset="0"/>
            </a:endParaRPr>
          </a:p>
          <a:p>
            <a:pPr>
              <a:buNone/>
            </a:pPr>
            <a:r>
              <a:rPr lang="en-US" sz="1800" u="sng" dirty="0" smtClean="0">
                <a:solidFill>
                  <a:schemeClr val="tx1"/>
                </a:solidFill>
                <a:latin typeface="Arial" pitchFamily="34" charset="0"/>
                <a:cs typeface="Arial" pitchFamily="34" charset="0"/>
              </a:rPr>
              <a:t>Those products which have not previously been marketed on the territory of the EU</a:t>
            </a:r>
          </a:p>
          <a:p>
            <a:pPr>
              <a:buNone/>
            </a:pPr>
            <a:r>
              <a:rPr lang="en-US" sz="1800" u="sng" dirty="0" smtClean="0">
                <a:solidFill>
                  <a:schemeClr val="tx1"/>
                </a:solidFill>
                <a:latin typeface="Arial" pitchFamily="34" charset="0"/>
                <a:cs typeface="Arial" pitchFamily="34" charset="0"/>
              </a:rPr>
              <a:t>fall outside the scope of the Regulation. They will have to comply with the technical</a:t>
            </a:r>
          </a:p>
          <a:p>
            <a:pPr>
              <a:buNone/>
            </a:pPr>
            <a:r>
              <a:rPr lang="en-US" sz="1800" u="sng" dirty="0" smtClean="0">
                <a:solidFill>
                  <a:schemeClr val="tx1"/>
                </a:solidFill>
                <a:latin typeface="Arial" pitchFamily="34" charset="0"/>
                <a:cs typeface="Arial" pitchFamily="34" charset="0"/>
              </a:rPr>
              <a:t>rules applicable in the Member State where they are put on the market for the first</a:t>
            </a:r>
          </a:p>
          <a:p>
            <a:pPr>
              <a:buNone/>
            </a:pPr>
            <a:r>
              <a:rPr lang="en-US" sz="1800" u="sng" dirty="0" smtClean="0">
                <a:solidFill>
                  <a:schemeClr val="tx1"/>
                </a:solidFill>
                <a:latin typeface="Arial" pitchFamily="34" charset="0"/>
                <a:cs typeface="Arial" pitchFamily="34" charset="0"/>
              </a:rPr>
              <a:t>time in the EU.</a:t>
            </a:r>
            <a:endParaRPr lang="cs-CZ" sz="1800" u="sng" dirty="0" smtClean="0">
              <a:solidFill>
                <a:schemeClr val="tx1"/>
              </a:solidFill>
              <a:latin typeface="Arial" pitchFamily="34" charset="0"/>
              <a:cs typeface="Arial" pitchFamily="34" charset="0"/>
            </a:endParaRPr>
          </a:p>
          <a:p>
            <a:pPr>
              <a:buNone/>
            </a:pPr>
            <a:endParaRPr lang="en-US" sz="1800" dirty="0" smtClean="0">
              <a:solidFill>
                <a:schemeClr val="tx1"/>
              </a:solidFill>
              <a:latin typeface="Arial" pitchFamily="34" charset="0"/>
              <a:cs typeface="Arial" pitchFamily="34" charset="0"/>
            </a:endParaRPr>
          </a:p>
        </p:txBody>
      </p:sp>
      <p:sp>
        <p:nvSpPr>
          <p:cNvPr id="2" name="Zástupný symbol pro zápatí 1"/>
          <p:cNvSpPr>
            <a:spLocks noGrp="1"/>
          </p:cNvSpPr>
          <p:nvPr>
            <p:ph type="ftr" sz="quarter" idx="11"/>
          </p:nvPr>
        </p:nvSpPr>
        <p:spPr/>
        <p:txBody>
          <a:bodyPr/>
          <a:lstStyle/>
          <a:p>
            <a:pPr>
              <a:defRPr/>
            </a:pPr>
            <a:r>
              <a:rPr lang="cs-CZ" dirty="0" smtClean="0"/>
              <a:t>Václava Holušová</a:t>
            </a:r>
            <a:endParaRPr lang="cs-CZ" dirty="0"/>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147" name="Nadpis 4"/>
          <p:cNvSpPr>
            <a:spLocks noGrp="1"/>
          </p:cNvSpPr>
          <p:nvPr>
            <p:ph type="title"/>
          </p:nvPr>
        </p:nvSpPr>
        <p:spPr bwMode="auto">
          <a:xfrm>
            <a:off x="457200" y="0"/>
            <a:ext cx="8229600" cy="980728"/>
          </a:xfrm>
          <a:noFill/>
          <a:ln>
            <a:miter lim="800000"/>
            <a:headEnd/>
            <a:tailEnd/>
          </a:ln>
        </p:spPr>
        <p:txBody>
          <a:bodyPr vert="horz" wrap="square" lIns="91440" tIns="45720" rIns="91440" bIns="45720" numCol="1" anchorCtr="0" compatLnSpc="1">
            <a:prstTxWarp prst="textNoShape">
              <a:avLst/>
            </a:prstTxWarp>
          </a:bodyPr>
          <a:lstStyle/>
          <a:p>
            <a:pPr eaLnBrk="1" hangingPunct="1"/>
            <a:r>
              <a:rPr lang="cs-CZ" sz="2800" b="1" dirty="0" err="1" smtClean="0">
                <a:latin typeface="Arial" pitchFamily="34" charset="0"/>
                <a:cs typeface="Arial" pitchFamily="34" charset="0"/>
              </a:rPr>
              <a:t>Mutual</a:t>
            </a:r>
            <a:r>
              <a:rPr lang="cs-CZ" sz="2800" b="1" dirty="0" smtClean="0">
                <a:latin typeface="Arial" pitchFamily="34" charset="0"/>
                <a:cs typeface="Arial" pitchFamily="34" charset="0"/>
              </a:rPr>
              <a:t> </a:t>
            </a:r>
            <a:r>
              <a:rPr lang="cs-CZ" sz="2800" b="1" dirty="0" err="1" smtClean="0">
                <a:latin typeface="Arial" pitchFamily="34" charset="0"/>
                <a:cs typeface="Arial" pitchFamily="34" charset="0"/>
              </a:rPr>
              <a:t>recognition</a:t>
            </a:r>
            <a:r>
              <a:rPr lang="cs-CZ" sz="2800" b="1" dirty="0" smtClean="0">
                <a:latin typeface="Arial" pitchFamily="34" charset="0"/>
                <a:cs typeface="Arial" pitchFamily="34" charset="0"/>
              </a:rPr>
              <a:t> – </a:t>
            </a:r>
            <a:r>
              <a:rPr lang="cs-CZ" sz="2800" dirty="0" smtClean="0">
                <a:latin typeface="Arial" pitchFamily="34" charset="0"/>
                <a:cs typeface="Arial" pitchFamily="34" charset="0"/>
              </a:rPr>
              <a:t>part 4</a:t>
            </a:r>
            <a:endParaRPr lang="cs-CZ" dirty="0" smtClean="0">
              <a:latin typeface="Arial" pitchFamily="34" charset="0"/>
              <a:cs typeface="Arial" pitchFamily="34" charset="0"/>
            </a:endParaRPr>
          </a:p>
        </p:txBody>
      </p:sp>
      <p:sp>
        <p:nvSpPr>
          <p:cNvPr id="6148" name="Zástupný symbol pro obsah 5"/>
          <p:cNvSpPr>
            <a:spLocks noGrp="1"/>
          </p:cNvSpPr>
          <p:nvPr>
            <p:ph idx="1"/>
          </p:nvPr>
        </p:nvSpPr>
        <p:spPr bwMode="auto">
          <a:xfrm>
            <a:off x="457200" y="1268760"/>
            <a:ext cx="8229600" cy="4857403"/>
          </a:xfrm>
          <a:noFill/>
          <a:ln>
            <a:miter lim="800000"/>
            <a:headEnd/>
            <a:tailEnd/>
          </a:ln>
        </p:spPr>
        <p:txBody>
          <a:bodyPr vert="horz" wrap="square" lIns="91440" tIns="45720" rIns="91440" bIns="45720" numCol="1" anchor="t" anchorCtr="0" compatLnSpc="1">
            <a:prstTxWarp prst="textNoShape">
              <a:avLst/>
            </a:prstTxWarp>
            <a:normAutofit fontScale="92500" lnSpcReduction="20000"/>
          </a:bodyPr>
          <a:lstStyle/>
          <a:p>
            <a:pPr>
              <a:buNone/>
            </a:pPr>
            <a:r>
              <a:rPr lang="cs-CZ" sz="1800" b="1" dirty="0" smtClean="0">
                <a:solidFill>
                  <a:schemeClr val="tx1"/>
                </a:solidFill>
                <a:latin typeface="Arial" pitchFamily="34" charset="0"/>
                <a:cs typeface="Arial" pitchFamily="34" charset="0"/>
              </a:rPr>
              <a:t> </a:t>
            </a:r>
            <a:r>
              <a:rPr lang="en-US" sz="1800" b="1" dirty="0" smtClean="0">
                <a:solidFill>
                  <a:schemeClr val="tx1"/>
                </a:solidFill>
                <a:latin typeface="Arial" pitchFamily="34" charset="0"/>
                <a:cs typeface="Arial" pitchFamily="34" charset="0"/>
              </a:rPr>
              <a:t>The (intended) administrative decision must concern a product which is not</a:t>
            </a:r>
            <a:r>
              <a:rPr lang="cs-CZ" sz="1800" b="1" dirty="0" smtClean="0">
                <a:solidFill>
                  <a:schemeClr val="tx1"/>
                </a:solidFill>
                <a:latin typeface="Arial" pitchFamily="34" charset="0"/>
                <a:cs typeface="Arial" pitchFamily="34" charset="0"/>
              </a:rPr>
              <a:t> </a:t>
            </a:r>
            <a:r>
              <a:rPr lang="en-US" sz="1800" b="1" dirty="0" smtClean="0">
                <a:solidFill>
                  <a:schemeClr val="tx1"/>
                </a:solidFill>
                <a:latin typeface="Arial" pitchFamily="34" charset="0"/>
                <a:cs typeface="Arial" pitchFamily="34" charset="0"/>
              </a:rPr>
              <a:t>subject to </a:t>
            </a:r>
            <a:r>
              <a:rPr lang="en-US" sz="1800" b="1" dirty="0" err="1" smtClean="0">
                <a:solidFill>
                  <a:schemeClr val="tx1"/>
                </a:solidFill>
                <a:latin typeface="Arial" pitchFamily="34" charset="0"/>
                <a:cs typeface="Arial" pitchFamily="34" charset="0"/>
              </a:rPr>
              <a:t>harmonised</a:t>
            </a:r>
            <a:r>
              <a:rPr lang="en-US" sz="1800" b="1" dirty="0" smtClean="0">
                <a:solidFill>
                  <a:schemeClr val="tx1"/>
                </a:solidFill>
                <a:latin typeface="Arial" pitchFamily="34" charset="0"/>
                <a:cs typeface="Arial" pitchFamily="34" charset="0"/>
              </a:rPr>
              <a:t> EU law</a:t>
            </a:r>
            <a:endParaRPr lang="cs-CZ" sz="1800" dirty="0" smtClean="0">
              <a:solidFill>
                <a:schemeClr val="tx1"/>
              </a:solidFill>
              <a:latin typeface="Arial" pitchFamily="34" charset="0"/>
              <a:cs typeface="Arial" pitchFamily="34" charset="0"/>
            </a:endParaRPr>
          </a:p>
          <a:p>
            <a:pPr>
              <a:buNone/>
            </a:pPr>
            <a:r>
              <a:rPr lang="en-US" sz="1800" dirty="0" smtClean="0">
                <a:solidFill>
                  <a:schemeClr val="tx1"/>
                </a:solidFill>
                <a:latin typeface="Arial" pitchFamily="34" charset="0"/>
                <a:cs typeface="Arial" pitchFamily="34" charset="0"/>
              </a:rPr>
              <a:t>The Regulation operates in the non-</a:t>
            </a:r>
            <a:r>
              <a:rPr lang="en-US" sz="1800" dirty="0" err="1" smtClean="0">
                <a:solidFill>
                  <a:schemeClr val="tx1"/>
                </a:solidFill>
                <a:latin typeface="Arial" pitchFamily="34" charset="0"/>
                <a:cs typeface="Arial" pitchFamily="34" charset="0"/>
              </a:rPr>
              <a:t>harmonised</a:t>
            </a:r>
            <a:r>
              <a:rPr lang="en-US" sz="1800" dirty="0" smtClean="0">
                <a:solidFill>
                  <a:schemeClr val="tx1"/>
                </a:solidFill>
                <a:latin typeface="Arial" pitchFamily="34" charset="0"/>
                <a:cs typeface="Arial" pitchFamily="34" charset="0"/>
              </a:rPr>
              <a:t> area, in relation to products for which there is either no </a:t>
            </a:r>
            <a:r>
              <a:rPr lang="en-US" sz="1800" dirty="0" err="1" smtClean="0">
                <a:solidFill>
                  <a:schemeClr val="tx1"/>
                </a:solidFill>
                <a:latin typeface="Arial" pitchFamily="34" charset="0"/>
                <a:cs typeface="Arial" pitchFamily="34" charset="0"/>
              </a:rPr>
              <a:t>harmonisation</a:t>
            </a:r>
            <a:r>
              <a:rPr lang="en-US" sz="1800" dirty="0" smtClean="0">
                <a:solidFill>
                  <a:schemeClr val="tx1"/>
                </a:solidFill>
                <a:latin typeface="Arial" pitchFamily="34" charset="0"/>
                <a:cs typeface="Arial" pitchFamily="34" charset="0"/>
              </a:rPr>
              <a:t> of laws at EU level, or for aspects not covered by partial </a:t>
            </a:r>
            <a:r>
              <a:rPr lang="en-US" sz="1800" dirty="0" err="1" smtClean="0">
                <a:solidFill>
                  <a:schemeClr val="tx1"/>
                </a:solidFill>
                <a:latin typeface="Arial" pitchFamily="34" charset="0"/>
                <a:cs typeface="Arial" pitchFamily="34" charset="0"/>
              </a:rPr>
              <a:t>harmonisation</a:t>
            </a:r>
            <a:r>
              <a:rPr lang="en-US" sz="1800" dirty="0" smtClean="0">
                <a:solidFill>
                  <a:schemeClr val="tx1"/>
                </a:solidFill>
                <a:latin typeface="Arial" pitchFamily="34" charset="0"/>
                <a:cs typeface="Arial" pitchFamily="34" charset="0"/>
              </a:rPr>
              <a:t> (in the field of construction products see point 3 above).</a:t>
            </a:r>
            <a:endParaRPr lang="cs-CZ" sz="1800" dirty="0" smtClean="0">
              <a:solidFill>
                <a:schemeClr val="tx1"/>
              </a:solidFill>
              <a:latin typeface="Arial" pitchFamily="34" charset="0"/>
              <a:cs typeface="Arial" pitchFamily="34" charset="0"/>
            </a:endParaRPr>
          </a:p>
          <a:p>
            <a:pPr>
              <a:buNone/>
            </a:pPr>
            <a:r>
              <a:rPr lang="en-US" sz="1800" b="1" dirty="0" smtClean="0">
                <a:solidFill>
                  <a:schemeClr val="tx1"/>
                </a:solidFill>
                <a:latin typeface="Arial" pitchFamily="34" charset="0"/>
                <a:cs typeface="Arial" pitchFamily="34" charset="0"/>
              </a:rPr>
              <a:t>The (intended) administrative decision must be addressed to an economic</a:t>
            </a:r>
            <a:r>
              <a:rPr lang="cs-CZ" sz="1800" b="1" dirty="0" smtClean="0">
                <a:solidFill>
                  <a:schemeClr val="tx1"/>
                </a:solidFill>
                <a:latin typeface="Arial" pitchFamily="34" charset="0"/>
                <a:cs typeface="Arial" pitchFamily="34" charset="0"/>
              </a:rPr>
              <a:t> </a:t>
            </a:r>
            <a:r>
              <a:rPr lang="cs-CZ" sz="1800" b="1" dirty="0" err="1" smtClean="0">
                <a:solidFill>
                  <a:schemeClr val="tx1"/>
                </a:solidFill>
                <a:latin typeface="Arial" pitchFamily="34" charset="0"/>
                <a:cs typeface="Arial" pitchFamily="34" charset="0"/>
              </a:rPr>
              <a:t>operator</a:t>
            </a:r>
            <a:r>
              <a:rPr lang="cs-CZ" sz="1800" b="1" dirty="0" smtClean="0">
                <a:solidFill>
                  <a:schemeClr val="tx1"/>
                </a:solidFill>
                <a:latin typeface="Arial" pitchFamily="34" charset="0"/>
                <a:cs typeface="Arial" pitchFamily="34" charset="0"/>
              </a:rPr>
              <a:t> </a:t>
            </a:r>
            <a:endParaRPr lang="cs-CZ" sz="1800" dirty="0" smtClean="0">
              <a:solidFill>
                <a:schemeClr val="tx1"/>
              </a:solidFill>
              <a:latin typeface="Arial" pitchFamily="34" charset="0"/>
              <a:cs typeface="Arial" pitchFamily="34" charset="0"/>
            </a:endParaRPr>
          </a:p>
          <a:p>
            <a:pPr>
              <a:buNone/>
            </a:pPr>
            <a:r>
              <a:rPr lang="en-US" sz="1800" dirty="0" smtClean="0">
                <a:solidFill>
                  <a:schemeClr val="tx1"/>
                </a:solidFill>
                <a:latin typeface="Arial" pitchFamily="34" charset="0"/>
                <a:cs typeface="Arial" pitchFamily="34" charset="0"/>
              </a:rPr>
              <a:t>Under Article 2(1), the Regulation applies to administrative decisions addressed to economic operators, whether taken or intended, on the basis of a ‘technical rule’, in respect of construction products lawfully marketed in another Member State, where the direct or indirect effect of that decision is the prohibition, modification, additional testing or withdrawal.</a:t>
            </a:r>
            <a:endParaRPr lang="cs-CZ" sz="1800" dirty="0" smtClean="0">
              <a:solidFill>
                <a:schemeClr val="tx1"/>
              </a:solidFill>
              <a:latin typeface="Arial" pitchFamily="34" charset="0"/>
              <a:cs typeface="Arial" pitchFamily="34" charset="0"/>
            </a:endParaRPr>
          </a:p>
          <a:p>
            <a:pPr>
              <a:buNone/>
            </a:pPr>
            <a:r>
              <a:rPr lang="en-US" sz="1800" dirty="0" smtClean="0">
                <a:solidFill>
                  <a:schemeClr val="tx1"/>
                </a:solidFill>
                <a:latin typeface="Arial" pitchFamily="34" charset="0"/>
                <a:cs typeface="Arial" pitchFamily="34" charset="0"/>
              </a:rPr>
              <a:t>Any restrictive decisions taken by a national authority and addressed to any natural or legal person who is not an economic operator do not fall within the scope of the Regulation. An economic operator, as established by Article 2(18) of the CPR is, </a:t>
            </a:r>
            <a:r>
              <a:rPr lang="en-US" sz="1800" dirty="0" err="1" smtClean="0">
                <a:solidFill>
                  <a:schemeClr val="tx1"/>
                </a:solidFill>
                <a:latin typeface="Arial" pitchFamily="34" charset="0"/>
                <a:cs typeface="Arial" pitchFamily="34" charset="0"/>
              </a:rPr>
              <a:t>inessence</a:t>
            </a:r>
            <a:r>
              <a:rPr lang="en-US" sz="1800" dirty="0" smtClean="0">
                <a:solidFill>
                  <a:schemeClr val="tx1"/>
                </a:solidFill>
                <a:latin typeface="Arial" pitchFamily="34" charset="0"/>
                <a:cs typeface="Arial" pitchFamily="34" charset="0"/>
              </a:rPr>
              <a:t>, any person in the supply chain for the product concerned: its manufacturer, his </a:t>
            </a:r>
            <a:r>
              <a:rPr lang="en-US" sz="1800" dirty="0" err="1" smtClean="0">
                <a:solidFill>
                  <a:schemeClr val="tx1"/>
                </a:solidFill>
                <a:latin typeface="Arial" pitchFamily="34" charset="0"/>
                <a:cs typeface="Arial" pitchFamily="34" charset="0"/>
              </a:rPr>
              <a:t>authorised</a:t>
            </a:r>
            <a:r>
              <a:rPr lang="en-US" sz="1800" dirty="0" smtClean="0">
                <a:solidFill>
                  <a:schemeClr val="tx1"/>
                </a:solidFill>
                <a:latin typeface="Arial" pitchFamily="34" charset="0"/>
                <a:cs typeface="Arial" pitchFamily="34" charset="0"/>
              </a:rPr>
              <a:t> representative, its importer or distributor.</a:t>
            </a:r>
            <a:endParaRPr lang="cs-CZ" sz="1800" dirty="0" smtClean="0">
              <a:solidFill>
                <a:schemeClr val="tx1"/>
              </a:solidFill>
              <a:latin typeface="Arial" pitchFamily="34" charset="0"/>
              <a:cs typeface="Arial" pitchFamily="34" charset="0"/>
            </a:endParaRPr>
          </a:p>
          <a:p>
            <a:pPr>
              <a:buNone/>
            </a:pPr>
            <a:r>
              <a:rPr lang="en-US" sz="1800" dirty="0" smtClean="0">
                <a:solidFill>
                  <a:schemeClr val="tx1"/>
                </a:solidFill>
                <a:latin typeface="Arial" pitchFamily="34" charset="0"/>
                <a:cs typeface="Arial" pitchFamily="34" charset="0"/>
              </a:rPr>
              <a:t>Thus - and without prejudice to Art. 36 TFEU – any restrictive decisions taken by competent authorities and addressed to any natural or legal person who is </a:t>
            </a:r>
            <a:r>
              <a:rPr lang="cs-CZ" sz="1800" dirty="0" smtClean="0">
                <a:solidFill>
                  <a:schemeClr val="tx1"/>
                </a:solidFill>
                <a:latin typeface="Arial" pitchFamily="34" charset="0"/>
                <a:cs typeface="Arial" pitchFamily="34" charset="0"/>
              </a:rPr>
              <a:t>not </a:t>
            </a:r>
            <a:r>
              <a:rPr lang="cs-CZ" sz="1800" dirty="0" err="1" smtClean="0">
                <a:solidFill>
                  <a:schemeClr val="tx1"/>
                </a:solidFill>
                <a:latin typeface="Arial" pitchFamily="34" charset="0"/>
                <a:cs typeface="Arial" pitchFamily="34" charset="0"/>
              </a:rPr>
              <a:t>an</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economic</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operator</a:t>
            </a:r>
            <a:r>
              <a:rPr lang="cs-CZ" sz="1800" dirty="0" smtClean="0">
                <a:solidFill>
                  <a:schemeClr val="tx1"/>
                </a:solidFill>
                <a:latin typeface="Arial" pitchFamily="34" charset="0"/>
                <a:cs typeface="Arial" pitchFamily="34" charset="0"/>
              </a:rPr>
              <a:t> are not </a:t>
            </a:r>
            <a:r>
              <a:rPr lang="cs-CZ" sz="1800" dirty="0" err="1" smtClean="0">
                <a:solidFill>
                  <a:schemeClr val="tx1"/>
                </a:solidFill>
                <a:latin typeface="Arial" pitchFamily="34" charset="0"/>
                <a:cs typeface="Arial" pitchFamily="34" charset="0"/>
              </a:rPr>
              <a:t>covered</a:t>
            </a:r>
            <a:r>
              <a:rPr lang="cs-CZ" sz="1800" dirty="0" smtClean="0">
                <a:solidFill>
                  <a:schemeClr val="tx1"/>
                </a:solidFill>
                <a:latin typeface="Arial" pitchFamily="34" charset="0"/>
                <a:cs typeface="Arial" pitchFamily="34" charset="0"/>
              </a:rPr>
              <a:t> by </a:t>
            </a:r>
            <a:r>
              <a:rPr lang="cs-CZ" sz="1800" dirty="0" err="1" smtClean="0">
                <a:solidFill>
                  <a:schemeClr val="tx1"/>
                </a:solidFill>
                <a:latin typeface="Arial" pitchFamily="34" charset="0"/>
                <a:cs typeface="Arial" pitchFamily="34" charset="0"/>
              </a:rPr>
              <a:t>the</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Mutual</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Recognition</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Regulation</a:t>
            </a:r>
            <a:r>
              <a:rPr lang="cs-CZ" sz="1800" dirty="0" smtClean="0">
                <a:solidFill>
                  <a:schemeClr val="tx1"/>
                </a:solidFill>
                <a:latin typeface="Arial" pitchFamily="34" charset="0"/>
                <a:cs typeface="Arial" pitchFamily="34" charset="0"/>
              </a:rPr>
              <a:t>.</a:t>
            </a:r>
          </a:p>
          <a:p>
            <a:pPr>
              <a:buNone/>
            </a:pPr>
            <a:endParaRPr lang="en-US" sz="1800" dirty="0" smtClean="0">
              <a:solidFill>
                <a:schemeClr val="tx1"/>
              </a:solidFill>
              <a:latin typeface="Arial" pitchFamily="34" charset="0"/>
              <a:cs typeface="Arial" pitchFamily="34" charset="0"/>
            </a:endParaRPr>
          </a:p>
        </p:txBody>
      </p:sp>
      <p:sp>
        <p:nvSpPr>
          <p:cNvPr id="2" name="Zástupný symbol pro zápatí 1"/>
          <p:cNvSpPr>
            <a:spLocks noGrp="1"/>
          </p:cNvSpPr>
          <p:nvPr>
            <p:ph type="ftr" sz="quarter" idx="11"/>
          </p:nvPr>
        </p:nvSpPr>
        <p:spPr/>
        <p:txBody>
          <a:bodyPr/>
          <a:lstStyle/>
          <a:p>
            <a:pPr>
              <a:defRPr/>
            </a:pPr>
            <a:r>
              <a:rPr lang="cs-CZ" dirty="0" smtClean="0"/>
              <a:t>Václava Holušová</a:t>
            </a:r>
            <a:endParaRPr lang="cs-CZ" dirty="0"/>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147" name="Nadpis 4"/>
          <p:cNvSpPr>
            <a:spLocks noGrp="1"/>
          </p:cNvSpPr>
          <p:nvPr>
            <p:ph type="title"/>
          </p:nvPr>
        </p:nvSpPr>
        <p:spPr bwMode="auto">
          <a:xfrm>
            <a:off x="457200" y="0"/>
            <a:ext cx="8229600" cy="980728"/>
          </a:xfrm>
          <a:noFill/>
          <a:ln>
            <a:miter lim="800000"/>
            <a:headEnd/>
            <a:tailEnd/>
          </a:ln>
        </p:spPr>
        <p:txBody>
          <a:bodyPr vert="horz" wrap="square" lIns="91440" tIns="45720" rIns="91440" bIns="45720" numCol="1" anchorCtr="0" compatLnSpc="1">
            <a:prstTxWarp prst="textNoShape">
              <a:avLst/>
            </a:prstTxWarp>
          </a:bodyPr>
          <a:lstStyle/>
          <a:p>
            <a:pPr eaLnBrk="1" hangingPunct="1"/>
            <a:r>
              <a:rPr lang="cs-CZ" sz="2800" b="1" dirty="0" err="1" smtClean="0">
                <a:latin typeface="Arial" pitchFamily="34" charset="0"/>
                <a:cs typeface="Arial" pitchFamily="34" charset="0"/>
              </a:rPr>
              <a:t>Mutual</a:t>
            </a:r>
            <a:r>
              <a:rPr lang="cs-CZ" sz="2800" b="1" dirty="0" smtClean="0">
                <a:latin typeface="Arial" pitchFamily="34" charset="0"/>
                <a:cs typeface="Arial" pitchFamily="34" charset="0"/>
              </a:rPr>
              <a:t> </a:t>
            </a:r>
            <a:r>
              <a:rPr lang="cs-CZ" sz="2800" b="1" dirty="0" err="1" smtClean="0">
                <a:latin typeface="Arial" pitchFamily="34" charset="0"/>
                <a:cs typeface="Arial" pitchFamily="34" charset="0"/>
              </a:rPr>
              <a:t>recognition</a:t>
            </a:r>
            <a:r>
              <a:rPr lang="cs-CZ" sz="2800" b="1" dirty="0" smtClean="0">
                <a:latin typeface="Arial" pitchFamily="34" charset="0"/>
                <a:cs typeface="Arial" pitchFamily="34" charset="0"/>
              </a:rPr>
              <a:t> – </a:t>
            </a:r>
            <a:r>
              <a:rPr lang="cs-CZ" sz="2800" dirty="0" smtClean="0">
                <a:latin typeface="Arial" pitchFamily="34" charset="0"/>
                <a:cs typeface="Arial" pitchFamily="34" charset="0"/>
              </a:rPr>
              <a:t>part 5</a:t>
            </a:r>
            <a:endParaRPr lang="cs-CZ" dirty="0" smtClean="0">
              <a:latin typeface="Arial" pitchFamily="34" charset="0"/>
              <a:cs typeface="Arial" pitchFamily="34" charset="0"/>
            </a:endParaRPr>
          </a:p>
        </p:txBody>
      </p:sp>
      <p:sp>
        <p:nvSpPr>
          <p:cNvPr id="6148" name="Zástupný symbol pro obsah 5"/>
          <p:cNvSpPr>
            <a:spLocks noGrp="1"/>
          </p:cNvSpPr>
          <p:nvPr>
            <p:ph idx="1"/>
          </p:nvPr>
        </p:nvSpPr>
        <p:spPr bwMode="auto">
          <a:xfrm>
            <a:off x="457200" y="1052736"/>
            <a:ext cx="8229600" cy="5073427"/>
          </a:xfrm>
          <a:noFill/>
          <a:ln>
            <a:miter lim="800000"/>
            <a:headEnd/>
            <a:tailEnd/>
          </a:ln>
        </p:spPr>
        <p:txBody>
          <a:bodyPr vert="horz" wrap="square" lIns="91440" tIns="45720" rIns="91440" bIns="45720" numCol="1" anchor="t" anchorCtr="0" compatLnSpc="1">
            <a:prstTxWarp prst="textNoShape">
              <a:avLst/>
            </a:prstTxWarp>
            <a:noAutofit/>
          </a:bodyPr>
          <a:lstStyle/>
          <a:p>
            <a:pPr>
              <a:buNone/>
            </a:pPr>
            <a:r>
              <a:rPr lang="en-US" sz="1600" b="1" dirty="0" smtClean="0">
                <a:solidFill>
                  <a:schemeClr val="tx1"/>
                </a:solidFill>
                <a:latin typeface="Arial" pitchFamily="34" charset="0"/>
                <a:cs typeface="Arial" pitchFamily="34" charset="0"/>
              </a:rPr>
              <a:t>The (intended) administrative decision must be based on a technical rule</a:t>
            </a:r>
          </a:p>
          <a:p>
            <a:pPr>
              <a:buNone/>
            </a:pPr>
            <a:r>
              <a:rPr lang="en-US" sz="1600" dirty="0" smtClean="0">
                <a:solidFill>
                  <a:schemeClr val="tx1"/>
                </a:solidFill>
                <a:latin typeface="Arial" pitchFamily="34" charset="0"/>
                <a:cs typeface="Arial" pitchFamily="34" charset="0"/>
              </a:rPr>
              <a:t>The Mutual Recognition Regulation applies to (intended) administrative decisions</a:t>
            </a:r>
            <a:r>
              <a:rPr lang="cs-CZ" sz="1600" dirty="0" smtClean="0">
                <a:solidFill>
                  <a:schemeClr val="tx1"/>
                </a:solidFill>
                <a:latin typeface="Arial" pitchFamily="34" charset="0"/>
                <a:cs typeface="Arial" pitchFamily="34" charset="0"/>
              </a:rPr>
              <a:t> </a:t>
            </a:r>
            <a:r>
              <a:rPr lang="en-US" sz="1600" dirty="0" smtClean="0">
                <a:solidFill>
                  <a:schemeClr val="tx1"/>
                </a:solidFill>
                <a:latin typeface="Arial" pitchFamily="34" charset="0"/>
                <a:cs typeface="Arial" pitchFamily="34" charset="0"/>
              </a:rPr>
              <a:t>taken on the basis of a ‘technical rule’ (Article 2(2)).</a:t>
            </a:r>
            <a:endParaRPr lang="cs-CZ" sz="1600" dirty="0" smtClean="0">
              <a:solidFill>
                <a:schemeClr val="tx1"/>
              </a:solidFill>
              <a:latin typeface="Arial" pitchFamily="34" charset="0"/>
              <a:cs typeface="Arial" pitchFamily="34" charset="0"/>
            </a:endParaRPr>
          </a:p>
          <a:p>
            <a:pPr>
              <a:buNone/>
            </a:pPr>
            <a:r>
              <a:rPr lang="en-US" sz="1600" dirty="0" smtClean="0">
                <a:solidFill>
                  <a:schemeClr val="tx1"/>
                </a:solidFill>
                <a:latin typeface="Arial" pitchFamily="34" charset="0"/>
                <a:cs typeface="Arial" pitchFamily="34" charset="0"/>
              </a:rPr>
              <a:t>A technical rule is here defined as any provision of a law, regulation or other</a:t>
            </a:r>
          </a:p>
          <a:p>
            <a:pPr>
              <a:buNone/>
            </a:pPr>
            <a:r>
              <a:rPr lang="en-US" sz="1600" dirty="0" smtClean="0">
                <a:solidFill>
                  <a:schemeClr val="tx1"/>
                </a:solidFill>
                <a:latin typeface="Arial" pitchFamily="34" charset="0"/>
                <a:cs typeface="Arial" pitchFamily="34" charset="0"/>
              </a:rPr>
              <a:t>administrative provision of a Member State:</a:t>
            </a:r>
          </a:p>
          <a:p>
            <a:pPr>
              <a:buNone/>
            </a:pPr>
            <a:r>
              <a:rPr lang="en-US" sz="1600" dirty="0" smtClean="0">
                <a:solidFill>
                  <a:schemeClr val="tx1"/>
                </a:solidFill>
                <a:latin typeface="Arial" pitchFamily="34" charset="0"/>
                <a:cs typeface="Arial" pitchFamily="34" charset="0"/>
              </a:rPr>
              <a:t>(a) which prohibits the marketing of any products lawfully marketed in another</a:t>
            </a:r>
          </a:p>
          <a:p>
            <a:pPr>
              <a:buNone/>
            </a:pPr>
            <a:r>
              <a:rPr lang="en-US" sz="1600" dirty="0" smtClean="0">
                <a:solidFill>
                  <a:schemeClr val="tx1"/>
                </a:solidFill>
                <a:latin typeface="Arial" pitchFamily="34" charset="0"/>
                <a:cs typeface="Arial" pitchFamily="34" charset="0"/>
              </a:rPr>
              <a:t>Member State in the territory of the Member State where the administrative</a:t>
            </a:r>
          </a:p>
          <a:p>
            <a:pPr>
              <a:buNone/>
            </a:pPr>
            <a:r>
              <a:rPr lang="en-US" sz="1600" dirty="0" smtClean="0">
                <a:solidFill>
                  <a:schemeClr val="tx1"/>
                </a:solidFill>
                <a:latin typeface="Arial" pitchFamily="34" charset="0"/>
                <a:cs typeface="Arial" pitchFamily="34" charset="0"/>
              </a:rPr>
              <a:t>decision is or will be taken or compliance with which is compulsory when that</a:t>
            </a:r>
          </a:p>
          <a:p>
            <a:pPr>
              <a:buNone/>
            </a:pPr>
            <a:r>
              <a:rPr lang="en-US" sz="1600" dirty="0" smtClean="0">
                <a:solidFill>
                  <a:schemeClr val="tx1"/>
                </a:solidFill>
                <a:latin typeface="Arial" pitchFamily="34" charset="0"/>
                <a:cs typeface="Arial" pitchFamily="34" charset="0"/>
              </a:rPr>
              <a:t>product is marketed in the territory of that Member State, and</a:t>
            </a:r>
          </a:p>
          <a:p>
            <a:pPr>
              <a:buNone/>
            </a:pPr>
            <a:r>
              <a:rPr lang="en-US" sz="1600" dirty="0" smtClean="0">
                <a:solidFill>
                  <a:schemeClr val="tx1"/>
                </a:solidFill>
                <a:latin typeface="Arial" pitchFamily="34" charset="0"/>
                <a:cs typeface="Arial" pitchFamily="34" charset="0"/>
              </a:rPr>
              <a:t>(b) which lays down either:</a:t>
            </a:r>
          </a:p>
          <a:p>
            <a:pPr>
              <a:buNone/>
            </a:pPr>
            <a:r>
              <a:rPr lang="en-US" sz="1600" dirty="0" smtClean="0">
                <a:solidFill>
                  <a:schemeClr val="tx1"/>
                </a:solidFill>
                <a:latin typeface="Arial" pitchFamily="34" charset="0"/>
                <a:cs typeface="Arial" pitchFamily="34" charset="0"/>
              </a:rPr>
              <a:t>• the characteristics required of that (type of) product, such as levels of quality,</a:t>
            </a:r>
          </a:p>
          <a:p>
            <a:pPr>
              <a:buNone/>
            </a:pPr>
            <a:r>
              <a:rPr lang="en-US" sz="1600" dirty="0" smtClean="0">
                <a:solidFill>
                  <a:schemeClr val="tx1"/>
                </a:solidFill>
                <a:latin typeface="Arial" pitchFamily="34" charset="0"/>
                <a:cs typeface="Arial" pitchFamily="34" charset="0"/>
              </a:rPr>
              <a:t>performance or safety, or dimensions, including requirements as regards the</a:t>
            </a:r>
          </a:p>
          <a:p>
            <a:pPr>
              <a:buNone/>
            </a:pPr>
            <a:r>
              <a:rPr lang="en-US" sz="1600" dirty="0" smtClean="0">
                <a:solidFill>
                  <a:schemeClr val="tx1"/>
                </a:solidFill>
                <a:latin typeface="Arial" pitchFamily="34" charset="0"/>
                <a:cs typeface="Arial" pitchFamily="34" charset="0"/>
              </a:rPr>
              <a:t>name under which it is sold, terminology, symbols, testing and test methods,</a:t>
            </a:r>
          </a:p>
          <a:p>
            <a:pPr>
              <a:buNone/>
            </a:pPr>
            <a:r>
              <a:rPr lang="en-US" sz="1600" dirty="0" smtClean="0">
                <a:solidFill>
                  <a:schemeClr val="tx1"/>
                </a:solidFill>
                <a:latin typeface="Arial" pitchFamily="34" charset="0"/>
                <a:cs typeface="Arial" pitchFamily="34" charset="0"/>
              </a:rPr>
              <a:t>packaging, marking or </a:t>
            </a:r>
            <a:r>
              <a:rPr lang="en-US" sz="1600" dirty="0" err="1" smtClean="0">
                <a:solidFill>
                  <a:schemeClr val="tx1"/>
                </a:solidFill>
                <a:latin typeface="Arial" pitchFamily="34" charset="0"/>
                <a:cs typeface="Arial" pitchFamily="34" charset="0"/>
              </a:rPr>
              <a:t>labelling</a:t>
            </a:r>
            <a:r>
              <a:rPr lang="en-US" sz="1600" dirty="0" smtClean="0">
                <a:solidFill>
                  <a:schemeClr val="tx1"/>
                </a:solidFill>
                <a:latin typeface="Arial" pitchFamily="34" charset="0"/>
                <a:cs typeface="Arial" pitchFamily="34" charset="0"/>
              </a:rPr>
              <a:t>; or</a:t>
            </a:r>
          </a:p>
          <a:p>
            <a:pPr>
              <a:buNone/>
            </a:pPr>
            <a:r>
              <a:rPr lang="en-US" sz="1600" dirty="0" smtClean="0">
                <a:solidFill>
                  <a:schemeClr val="tx1"/>
                </a:solidFill>
                <a:latin typeface="Arial" pitchFamily="34" charset="0"/>
                <a:cs typeface="Arial" pitchFamily="34" charset="0"/>
              </a:rPr>
              <a:t>• any other requirement which is imposed on that (type of) product for the</a:t>
            </a:r>
          </a:p>
          <a:p>
            <a:pPr>
              <a:buNone/>
            </a:pPr>
            <a:r>
              <a:rPr lang="en-US" sz="1600" dirty="0" smtClean="0">
                <a:solidFill>
                  <a:schemeClr val="tx1"/>
                </a:solidFill>
                <a:latin typeface="Arial" pitchFamily="34" charset="0"/>
                <a:cs typeface="Arial" pitchFamily="34" charset="0"/>
              </a:rPr>
              <a:t>purposes of protecting consumers or the environment, and which affects its</a:t>
            </a:r>
          </a:p>
          <a:p>
            <a:pPr>
              <a:buNone/>
            </a:pPr>
            <a:r>
              <a:rPr lang="en-US" sz="1600" dirty="0" smtClean="0">
                <a:solidFill>
                  <a:schemeClr val="tx1"/>
                </a:solidFill>
                <a:latin typeface="Arial" pitchFamily="34" charset="0"/>
                <a:cs typeface="Arial" pitchFamily="34" charset="0"/>
              </a:rPr>
              <a:t>life-cycle after it has been placed on the market, such as conditions of use,</a:t>
            </a:r>
          </a:p>
          <a:p>
            <a:pPr>
              <a:buNone/>
            </a:pPr>
            <a:r>
              <a:rPr lang="en-US" sz="1600" dirty="0" smtClean="0">
                <a:solidFill>
                  <a:schemeClr val="tx1"/>
                </a:solidFill>
                <a:latin typeface="Arial" pitchFamily="34" charset="0"/>
                <a:cs typeface="Arial" pitchFamily="34" charset="0"/>
              </a:rPr>
              <a:t>recycling, reuse or disposal, where such conditions can significantly influence</a:t>
            </a:r>
          </a:p>
          <a:p>
            <a:pPr>
              <a:buNone/>
            </a:pPr>
            <a:r>
              <a:rPr lang="en-US" sz="1600" dirty="0" smtClean="0">
                <a:solidFill>
                  <a:schemeClr val="tx1"/>
                </a:solidFill>
                <a:latin typeface="Arial" pitchFamily="34" charset="0"/>
                <a:cs typeface="Arial" pitchFamily="34" charset="0"/>
              </a:rPr>
              <a:t>the composition, nature or marketing of construction product.</a:t>
            </a:r>
          </a:p>
        </p:txBody>
      </p:sp>
      <p:sp>
        <p:nvSpPr>
          <p:cNvPr id="2" name="Zástupný symbol pro zápatí 1"/>
          <p:cNvSpPr>
            <a:spLocks noGrp="1"/>
          </p:cNvSpPr>
          <p:nvPr>
            <p:ph type="ftr" sz="quarter" idx="11"/>
          </p:nvPr>
        </p:nvSpPr>
        <p:spPr/>
        <p:txBody>
          <a:bodyPr/>
          <a:lstStyle/>
          <a:p>
            <a:pPr>
              <a:defRPr/>
            </a:pPr>
            <a:endParaRPr lang="cs-CZ" dirty="0"/>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147" name="Nadpis 4"/>
          <p:cNvSpPr>
            <a:spLocks noGrp="1"/>
          </p:cNvSpPr>
          <p:nvPr>
            <p:ph type="title"/>
          </p:nvPr>
        </p:nvSpPr>
        <p:spPr bwMode="auto">
          <a:xfrm>
            <a:off x="457200" y="0"/>
            <a:ext cx="8229600" cy="980728"/>
          </a:xfrm>
          <a:noFill/>
          <a:ln>
            <a:miter lim="800000"/>
            <a:headEnd/>
            <a:tailEnd/>
          </a:ln>
        </p:spPr>
        <p:txBody>
          <a:bodyPr vert="horz" wrap="square" lIns="91440" tIns="45720" rIns="91440" bIns="45720" numCol="1" anchorCtr="0" compatLnSpc="1">
            <a:prstTxWarp prst="textNoShape">
              <a:avLst/>
            </a:prstTxWarp>
          </a:bodyPr>
          <a:lstStyle/>
          <a:p>
            <a:pPr eaLnBrk="1" hangingPunct="1"/>
            <a:r>
              <a:rPr lang="cs-CZ" sz="2800" b="1" dirty="0" err="1" smtClean="0">
                <a:latin typeface="Arial" pitchFamily="34" charset="0"/>
                <a:cs typeface="Arial" pitchFamily="34" charset="0"/>
              </a:rPr>
              <a:t>Mutual</a:t>
            </a:r>
            <a:r>
              <a:rPr lang="cs-CZ" sz="2800" b="1" dirty="0" smtClean="0">
                <a:latin typeface="Arial" pitchFamily="34" charset="0"/>
                <a:cs typeface="Arial" pitchFamily="34" charset="0"/>
              </a:rPr>
              <a:t> </a:t>
            </a:r>
            <a:r>
              <a:rPr lang="cs-CZ" sz="2800" b="1" dirty="0" err="1" smtClean="0">
                <a:latin typeface="Arial" pitchFamily="34" charset="0"/>
                <a:cs typeface="Arial" pitchFamily="34" charset="0"/>
              </a:rPr>
              <a:t>recognition</a:t>
            </a:r>
            <a:r>
              <a:rPr lang="cs-CZ" sz="2800" b="1" dirty="0" smtClean="0">
                <a:latin typeface="Arial" pitchFamily="34" charset="0"/>
                <a:cs typeface="Arial" pitchFamily="34" charset="0"/>
              </a:rPr>
              <a:t> – </a:t>
            </a:r>
            <a:r>
              <a:rPr lang="cs-CZ" sz="2800" dirty="0" smtClean="0">
                <a:latin typeface="Arial" pitchFamily="34" charset="0"/>
                <a:cs typeface="Arial" pitchFamily="34" charset="0"/>
              </a:rPr>
              <a:t>part 6</a:t>
            </a:r>
            <a:endParaRPr lang="cs-CZ" dirty="0" smtClean="0">
              <a:latin typeface="Arial" pitchFamily="34" charset="0"/>
              <a:cs typeface="Arial" pitchFamily="34" charset="0"/>
            </a:endParaRPr>
          </a:p>
        </p:txBody>
      </p:sp>
      <p:sp>
        <p:nvSpPr>
          <p:cNvPr id="6148" name="Zástupný symbol pro obsah 5"/>
          <p:cNvSpPr>
            <a:spLocks noGrp="1"/>
          </p:cNvSpPr>
          <p:nvPr>
            <p:ph idx="1"/>
          </p:nvPr>
        </p:nvSpPr>
        <p:spPr bwMode="auto">
          <a:xfrm>
            <a:off x="457200" y="1268760"/>
            <a:ext cx="8229600" cy="4857403"/>
          </a:xfrm>
          <a:noFill/>
          <a:ln>
            <a:miter lim="800000"/>
            <a:headEnd/>
            <a:tailEnd/>
          </a:ln>
        </p:spPr>
        <p:txBody>
          <a:bodyPr vert="horz" wrap="square" lIns="91440" tIns="45720" rIns="91440" bIns="45720" numCol="1" anchor="t" anchorCtr="0" compatLnSpc="1">
            <a:prstTxWarp prst="textNoShape">
              <a:avLst/>
            </a:prstTxWarp>
            <a:normAutofit/>
          </a:bodyPr>
          <a:lstStyle/>
          <a:p>
            <a:pPr>
              <a:buNone/>
            </a:pPr>
            <a:r>
              <a:rPr lang="en-US" sz="1800" b="1" dirty="0" smtClean="0">
                <a:solidFill>
                  <a:schemeClr val="tx1"/>
                </a:solidFill>
                <a:latin typeface="Arial" pitchFamily="34" charset="0"/>
                <a:cs typeface="Arial" pitchFamily="34" charset="0"/>
              </a:rPr>
              <a:t>The direct or indirect effects of the (intended) administrative decision must be </a:t>
            </a:r>
            <a:r>
              <a:rPr lang="cs-CZ" sz="1800" b="1" dirty="0" err="1" smtClean="0">
                <a:solidFill>
                  <a:schemeClr val="tx1"/>
                </a:solidFill>
                <a:latin typeface="Arial" pitchFamily="34" charset="0"/>
                <a:cs typeface="Arial" pitchFamily="34" charset="0"/>
              </a:rPr>
              <a:t>any</a:t>
            </a:r>
            <a:r>
              <a:rPr lang="cs-CZ" sz="1800" b="1" dirty="0" smtClean="0">
                <a:solidFill>
                  <a:schemeClr val="tx1"/>
                </a:solidFill>
                <a:latin typeface="Arial" pitchFamily="34" charset="0"/>
                <a:cs typeface="Arial" pitchFamily="34" charset="0"/>
              </a:rPr>
              <a:t> </a:t>
            </a:r>
            <a:r>
              <a:rPr lang="cs-CZ" sz="1800" b="1" dirty="0" err="1" smtClean="0">
                <a:solidFill>
                  <a:schemeClr val="tx1"/>
                </a:solidFill>
                <a:latin typeface="Arial" pitchFamily="34" charset="0"/>
                <a:cs typeface="Arial" pitchFamily="34" charset="0"/>
              </a:rPr>
              <a:t>of</a:t>
            </a:r>
            <a:r>
              <a:rPr lang="cs-CZ" sz="1800" b="1" dirty="0" smtClean="0">
                <a:solidFill>
                  <a:schemeClr val="tx1"/>
                </a:solidFill>
                <a:latin typeface="Arial" pitchFamily="34" charset="0"/>
                <a:cs typeface="Arial" pitchFamily="34" charset="0"/>
              </a:rPr>
              <a:t> </a:t>
            </a:r>
            <a:r>
              <a:rPr lang="cs-CZ" sz="1800" b="1" dirty="0" err="1" smtClean="0">
                <a:solidFill>
                  <a:schemeClr val="tx1"/>
                </a:solidFill>
                <a:latin typeface="Arial" pitchFamily="34" charset="0"/>
                <a:cs typeface="Arial" pitchFamily="34" charset="0"/>
              </a:rPr>
              <a:t>the</a:t>
            </a:r>
            <a:r>
              <a:rPr lang="cs-CZ" sz="1800" b="1" dirty="0" smtClean="0">
                <a:solidFill>
                  <a:schemeClr val="tx1"/>
                </a:solidFill>
                <a:latin typeface="Arial" pitchFamily="34" charset="0"/>
                <a:cs typeface="Arial" pitchFamily="34" charset="0"/>
              </a:rPr>
              <a:t> </a:t>
            </a:r>
            <a:r>
              <a:rPr lang="cs-CZ" sz="1800" b="1" dirty="0" err="1" smtClean="0">
                <a:solidFill>
                  <a:schemeClr val="tx1"/>
                </a:solidFill>
                <a:latin typeface="Arial" pitchFamily="34" charset="0"/>
                <a:cs typeface="Arial" pitchFamily="34" charset="0"/>
              </a:rPr>
              <a:t>following</a:t>
            </a:r>
            <a:r>
              <a:rPr lang="cs-CZ" sz="1800" b="1" dirty="0" smtClean="0">
                <a:solidFill>
                  <a:schemeClr val="tx1"/>
                </a:solidFill>
                <a:latin typeface="Arial" pitchFamily="34" charset="0"/>
                <a:cs typeface="Arial" pitchFamily="34" charset="0"/>
              </a:rPr>
              <a:t>:</a:t>
            </a:r>
            <a:endParaRPr lang="cs-CZ" sz="1800" dirty="0" smtClean="0">
              <a:solidFill>
                <a:schemeClr val="tx1"/>
              </a:solidFill>
              <a:latin typeface="Arial" pitchFamily="34" charset="0"/>
              <a:cs typeface="Arial" pitchFamily="34" charset="0"/>
            </a:endParaRPr>
          </a:p>
          <a:p>
            <a:pPr>
              <a:buNone/>
            </a:pPr>
            <a:r>
              <a:rPr lang="en-US" sz="1800" dirty="0" smtClean="0">
                <a:solidFill>
                  <a:schemeClr val="tx1"/>
                </a:solidFill>
                <a:latin typeface="Arial" pitchFamily="34" charset="0"/>
                <a:cs typeface="Arial" pitchFamily="34" charset="0"/>
              </a:rPr>
              <a:t>(a) prohibition of the placing on the market of that (type of) product;</a:t>
            </a:r>
            <a:endParaRPr lang="cs-CZ" sz="1800" dirty="0" smtClean="0">
              <a:solidFill>
                <a:schemeClr val="tx1"/>
              </a:solidFill>
              <a:latin typeface="Arial" pitchFamily="34" charset="0"/>
              <a:cs typeface="Arial" pitchFamily="34" charset="0"/>
            </a:endParaRPr>
          </a:p>
          <a:p>
            <a:pPr>
              <a:buNone/>
            </a:pPr>
            <a:r>
              <a:rPr lang="en-US" sz="1800" dirty="0" smtClean="0">
                <a:solidFill>
                  <a:schemeClr val="tx1"/>
                </a:solidFill>
                <a:latin typeface="Arial" pitchFamily="34" charset="0"/>
                <a:cs typeface="Arial" pitchFamily="34" charset="0"/>
              </a:rPr>
              <a:t>(b) modification or additional testing of that (type of) product before it can be placed or kept on the market;</a:t>
            </a:r>
            <a:endParaRPr lang="cs-CZ" sz="1800" dirty="0" smtClean="0">
              <a:solidFill>
                <a:schemeClr val="tx1"/>
              </a:solidFill>
              <a:latin typeface="Arial" pitchFamily="34" charset="0"/>
              <a:cs typeface="Arial" pitchFamily="34" charset="0"/>
            </a:endParaRPr>
          </a:p>
          <a:p>
            <a:pPr>
              <a:buNone/>
            </a:pPr>
            <a:r>
              <a:rPr lang="en-US" sz="1800" dirty="0" smtClean="0">
                <a:solidFill>
                  <a:schemeClr val="tx1"/>
                </a:solidFill>
                <a:latin typeface="Arial" pitchFamily="34" charset="0"/>
                <a:cs typeface="Arial" pitchFamily="34" charset="0"/>
              </a:rPr>
              <a:t>(c) withdrawal of that (type of) product from the market.</a:t>
            </a:r>
            <a:endParaRPr lang="cs-CZ" sz="1800" dirty="0" smtClean="0">
              <a:solidFill>
                <a:schemeClr val="tx1"/>
              </a:solidFill>
              <a:latin typeface="Arial" pitchFamily="34" charset="0"/>
              <a:cs typeface="Arial" pitchFamily="34" charset="0"/>
            </a:endParaRPr>
          </a:p>
          <a:p>
            <a:pPr>
              <a:buNone/>
            </a:pPr>
            <a:r>
              <a:rPr lang="en-US" sz="1800" dirty="0" smtClean="0">
                <a:solidFill>
                  <a:schemeClr val="tx1"/>
                </a:solidFill>
                <a:latin typeface="Arial" pitchFamily="34" charset="0"/>
                <a:cs typeface="Arial" pitchFamily="34" charset="0"/>
              </a:rPr>
              <a:t>Any such (intended) decision must be taken in accordance with Article 2(1) of the </a:t>
            </a:r>
            <a:r>
              <a:rPr lang="cs-CZ" sz="1800" dirty="0" err="1" smtClean="0">
                <a:solidFill>
                  <a:schemeClr val="tx1"/>
                </a:solidFill>
                <a:latin typeface="Arial" pitchFamily="34" charset="0"/>
                <a:cs typeface="Arial" pitchFamily="34" charset="0"/>
              </a:rPr>
              <a:t>Regulation</a:t>
            </a:r>
            <a:r>
              <a:rPr lang="cs-CZ" sz="1800" dirty="0" smtClean="0">
                <a:solidFill>
                  <a:schemeClr val="tx1"/>
                </a:solidFill>
                <a:latin typeface="Arial" pitchFamily="34" charset="0"/>
                <a:cs typeface="Arial" pitchFamily="34" charset="0"/>
              </a:rPr>
              <a:t>.</a:t>
            </a:r>
          </a:p>
          <a:p>
            <a:pPr>
              <a:buNone/>
            </a:pPr>
            <a:r>
              <a:rPr lang="en-US" sz="1800" dirty="0" smtClean="0">
                <a:solidFill>
                  <a:schemeClr val="tx1"/>
                </a:solidFill>
                <a:latin typeface="Arial" pitchFamily="34" charset="0"/>
                <a:cs typeface="Arial" pitchFamily="34" charset="0"/>
              </a:rPr>
              <a:t>Additionally, and in light of the Commission interpretative communication on the practical application of mutual recognition7, Member States are invited to insert into their draft national technical regulations mutual recognition clauses for products which have been lawfully manufactured and/or marketed in another Member State of the European Union or in Turkey, or lawfully manufactured in an EFTA State that is a contracting party to the EEA agreement. </a:t>
            </a:r>
            <a:endParaRPr lang="cs-CZ" sz="1800" dirty="0" smtClean="0">
              <a:solidFill>
                <a:schemeClr val="tx1"/>
              </a:solidFill>
              <a:latin typeface="Arial" pitchFamily="34" charset="0"/>
              <a:cs typeface="Arial" pitchFamily="34" charset="0"/>
            </a:endParaRPr>
          </a:p>
          <a:p>
            <a:pPr>
              <a:buNone/>
            </a:pPr>
            <a:endParaRPr lang="en-US" sz="1800" dirty="0" smtClean="0">
              <a:solidFill>
                <a:schemeClr val="tx1"/>
              </a:solidFill>
              <a:latin typeface="Arial" pitchFamily="34" charset="0"/>
              <a:cs typeface="Arial" pitchFamily="34" charset="0"/>
            </a:endParaRPr>
          </a:p>
        </p:txBody>
      </p:sp>
      <p:sp>
        <p:nvSpPr>
          <p:cNvPr id="2" name="Zástupný symbol pro zápatí 1"/>
          <p:cNvSpPr>
            <a:spLocks noGrp="1"/>
          </p:cNvSpPr>
          <p:nvPr>
            <p:ph type="ftr" sz="quarter" idx="11"/>
          </p:nvPr>
        </p:nvSpPr>
        <p:spPr/>
        <p:txBody>
          <a:bodyPr/>
          <a:lstStyle/>
          <a:p>
            <a:pPr>
              <a:defRPr/>
            </a:pPr>
            <a:r>
              <a:rPr lang="cs-CZ" dirty="0" smtClean="0"/>
              <a:t>Václava Holušová</a:t>
            </a:r>
            <a:endParaRPr lang="cs-CZ"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147" name="Nadpis 4"/>
          <p:cNvSpPr>
            <a:spLocks noGrp="1"/>
          </p:cNvSpPr>
          <p:nvPr>
            <p:ph type="title"/>
          </p:nvPr>
        </p:nvSpPr>
        <p:spPr bwMode="auto">
          <a:noFill/>
          <a:ln>
            <a:miter lim="800000"/>
            <a:headEnd/>
            <a:tailEnd/>
          </a:ln>
        </p:spPr>
        <p:txBody>
          <a:bodyPr vert="horz" wrap="square" lIns="91440" tIns="45720" rIns="91440" bIns="45720" numCol="1" anchorCtr="0" compatLnSpc="1">
            <a:prstTxWarp prst="textNoShape">
              <a:avLst/>
            </a:prstTxWarp>
          </a:bodyPr>
          <a:lstStyle/>
          <a:p>
            <a:pPr eaLnBrk="1" hangingPunct="1"/>
            <a:r>
              <a:rPr lang="en-US" sz="2800" b="1" dirty="0" smtClean="0">
                <a:latin typeface="Arial" pitchFamily="34" charset="0"/>
                <a:cs typeface="Arial" pitchFamily="34" charset="0"/>
              </a:rPr>
              <a:t>Regulation 305/2011 on Construction Products</a:t>
            </a:r>
            <a:r>
              <a:rPr lang="cs-CZ" sz="2800" b="1" dirty="0" smtClean="0">
                <a:latin typeface="Arial" pitchFamily="34" charset="0"/>
                <a:cs typeface="Arial" pitchFamily="34" charset="0"/>
              </a:rPr>
              <a:t> (CPR) – part 3</a:t>
            </a:r>
            <a:endParaRPr lang="cs-CZ" b="1" dirty="0" smtClean="0">
              <a:latin typeface="Arial" pitchFamily="34" charset="0"/>
              <a:cs typeface="Arial" pitchFamily="34" charset="0"/>
            </a:endParaRPr>
          </a:p>
        </p:txBody>
      </p:sp>
      <p:sp>
        <p:nvSpPr>
          <p:cNvPr id="6148" name="Zástupný symbol pro obsah 5"/>
          <p:cNvSpPr>
            <a:spLocks noGrp="1"/>
          </p:cNvSpPr>
          <p:nvPr>
            <p:ph idx="1"/>
          </p:nvPr>
        </p:nvSpPr>
        <p:spPr bwMode="auto">
          <a:noFill/>
          <a:ln>
            <a:miter lim="800000"/>
            <a:headEnd/>
            <a:tailEnd/>
          </a:ln>
        </p:spPr>
        <p:txBody>
          <a:bodyPr vert="horz" wrap="square" lIns="91440" tIns="45720" rIns="91440" bIns="45720" numCol="1" anchor="t" anchorCtr="0" compatLnSpc="1">
            <a:prstTxWarp prst="textNoShape">
              <a:avLst/>
            </a:prstTxWarp>
            <a:normAutofit/>
          </a:bodyPr>
          <a:lstStyle/>
          <a:p>
            <a:pPr eaLnBrk="1" hangingPunct="1">
              <a:buNone/>
            </a:pPr>
            <a:endParaRPr lang="cs-CZ" sz="1800" b="1" dirty="0" smtClean="0">
              <a:solidFill>
                <a:schemeClr val="tx1"/>
              </a:solidFill>
              <a:latin typeface="Arial" pitchFamily="34" charset="0"/>
              <a:cs typeface="Arial" pitchFamily="34" charset="0"/>
            </a:endParaRPr>
          </a:p>
          <a:p>
            <a:r>
              <a:rPr lang="cs-CZ" sz="1800" dirty="0" err="1" smtClean="0">
                <a:solidFill>
                  <a:schemeClr val="tx1"/>
                </a:solidFill>
                <a:latin typeface="Arial" pitchFamily="34" charset="0"/>
                <a:cs typeface="Arial" pitchFamily="34" charset="0"/>
              </a:rPr>
              <a:t>Official</a:t>
            </a:r>
            <a:r>
              <a:rPr lang="cs-CZ" sz="1800" dirty="0" smtClean="0">
                <a:solidFill>
                  <a:schemeClr val="tx1"/>
                </a:solidFill>
                <a:latin typeface="Arial" pitchFamily="34" charset="0"/>
                <a:cs typeface="Arial" pitchFamily="34" charset="0"/>
              </a:rPr>
              <a:t> </a:t>
            </a:r>
            <a:r>
              <a:rPr lang="cs-CZ" sz="1800" b="1" dirty="0" smtClean="0">
                <a:solidFill>
                  <a:schemeClr val="tx1"/>
                </a:solidFill>
                <a:latin typeface="Arial" pitchFamily="34" charset="0"/>
                <a:cs typeface="Arial" pitchFamily="34" charset="0"/>
              </a:rPr>
              <a:t>report on </a:t>
            </a:r>
            <a:r>
              <a:rPr lang="cs-CZ" sz="1800" b="1" dirty="0" err="1" smtClean="0">
                <a:solidFill>
                  <a:schemeClr val="tx1"/>
                </a:solidFill>
                <a:latin typeface="Arial" pitchFamily="34" charset="0"/>
                <a:cs typeface="Arial" pitchFamily="34" charset="0"/>
              </a:rPr>
              <a:t>the</a:t>
            </a:r>
            <a:r>
              <a:rPr lang="cs-CZ" sz="1800" b="1" dirty="0" smtClean="0">
                <a:solidFill>
                  <a:schemeClr val="tx1"/>
                </a:solidFill>
                <a:latin typeface="Arial" pitchFamily="34" charset="0"/>
                <a:cs typeface="Arial" pitchFamily="34" charset="0"/>
              </a:rPr>
              <a:t> </a:t>
            </a:r>
            <a:r>
              <a:rPr lang="cs-CZ" sz="1800" b="1" dirty="0" err="1" smtClean="0">
                <a:solidFill>
                  <a:schemeClr val="tx1"/>
                </a:solidFill>
                <a:latin typeface="Arial" pitchFamily="34" charset="0"/>
                <a:cs typeface="Arial" pitchFamily="34" charset="0"/>
              </a:rPr>
              <a:t>implementation</a:t>
            </a:r>
            <a:r>
              <a:rPr lang="cs-CZ" sz="1800" b="1" dirty="0" smtClean="0">
                <a:solidFill>
                  <a:schemeClr val="tx1"/>
                </a:solidFill>
                <a:latin typeface="Arial" pitchFamily="34" charset="0"/>
                <a:cs typeface="Arial" pitchFamily="34" charset="0"/>
              </a:rPr>
              <a:t> </a:t>
            </a:r>
            <a:r>
              <a:rPr lang="cs-CZ" sz="1800" b="1" dirty="0" err="1" smtClean="0">
                <a:solidFill>
                  <a:schemeClr val="tx1"/>
                </a:solidFill>
                <a:latin typeface="Arial" pitchFamily="34" charset="0"/>
                <a:cs typeface="Arial" pitchFamily="34" charset="0"/>
              </a:rPr>
              <a:t>of</a:t>
            </a:r>
            <a:r>
              <a:rPr lang="cs-CZ" sz="1800" b="1" dirty="0" smtClean="0">
                <a:solidFill>
                  <a:schemeClr val="tx1"/>
                </a:solidFill>
                <a:latin typeface="Arial" pitchFamily="34" charset="0"/>
                <a:cs typeface="Arial" pitchFamily="34" charset="0"/>
              </a:rPr>
              <a:t> </a:t>
            </a:r>
            <a:r>
              <a:rPr lang="cs-CZ" sz="1800" b="1" dirty="0" err="1" smtClean="0">
                <a:solidFill>
                  <a:schemeClr val="tx1"/>
                </a:solidFill>
                <a:latin typeface="Arial" pitchFamily="34" charset="0"/>
                <a:cs typeface="Arial" pitchFamily="34" charset="0"/>
              </a:rPr>
              <a:t>the</a:t>
            </a:r>
            <a:r>
              <a:rPr lang="cs-CZ" sz="1800" b="1" dirty="0" smtClean="0">
                <a:solidFill>
                  <a:schemeClr val="tx1"/>
                </a:solidFill>
                <a:latin typeface="Arial" pitchFamily="34" charset="0"/>
                <a:cs typeface="Arial" pitchFamily="34" charset="0"/>
              </a:rPr>
              <a:t> CPR </a:t>
            </a:r>
            <a:r>
              <a:rPr lang="cs-CZ" sz="1800" b="1" dirty="0" err="1" smtClean="0">
                <a:solidFill>
                  <a:schemeClr val="tx1"/>
                </a:solidFill>
                <a:latin typeface="Arial" pitchFamily="34" charset="0"/>
                <a:cs typeface="Arial" pitchFamily="34" charset="0"/>
              </a:rPr>
              <a:t>according</a:t>
            </a:r>
            <a:r>
              <a:rPr lang="cs-CZ" sz="1800" b="1" dirty="0" smtClean="0">
                <a:solidFill>
                  <a:schemeClr val="tx1"/>
                </a:solidFill>
                <a:latin typeface="Arial" pitchFamily="34" charset="0"/>
                <a:cs typeface="Arial" pitchFamily="34" charset="0"/>
              </a:rPr>
              <a:t> to </a:t>
            </a:r>
            <a:r>
              <a:rPr lang="cs-CZ" sz="1800" b="1" dirty="0" err="1" smtClean="0">
                <a:solidFill>
                  <a:schemeClr val="tx1"/>
                </a:solidFill>
                <a:latin typeface="Arial" pitchFamily="34" charset="0"/>
                <a:cs typeface="Arial" pitchFamily="34" charset="0"/>
              </a:rPr>
              <a:t>Art</a:t>
            </a:r>
            <a:r>
              <a:rPr lang="cs-CZ" sz="1800" b="1" dirty="0" smtClean="0">
                <a:solidFill>
                  <a:schemeClr val="tx1"/>
                </a:solidFill>
                <a:latin typeface="Arial" pitchFamily="34" charset="0"/>
                <a:cs typeface="Arial" pitchFamily="34" charset="0"/>
              </a:rPr>
              <a:t>. 63(1) </a:t>
            </a:r>
            <a:r>
              <a:rPr lang="cs-CZ" sz="1800" dirty="0" err="1" smtClean="0">
                <a:solidFill>
                  <a:schemeClr val="tx1"/>
                </a:solidFill>
                <a:latin typeface="Arial" pitchFamily="34" charset="0"/>
                <a:cs typeface="Arial" pitchFamily="34" charset="0"/>
              </a:rPr>
              <a:t>was</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published</a:t>
            </a:r>
            <a:r>
              <a:rPr lang="cs-CZ" sz="1800" dirty="0" smtClean="0">
                <a:solidFill>
                  <a:schemeClr val="tx1"/>
                </a:solidFill>
                <a:latin typeface="Arial" pitchFamily="34" charset="0"/>
                <a:cs typeface="Arial" pitchFamily="34" charset="0"/>
              </a:rPr>
              <a:t> in </a:t>
            </a:r>
            <a:r>
              <a:rPr lang="cs-CZ" sz="1800" dirty="0" err="1" smtClean="0">
                <a:solidFill>
                  <a:schemeClr val="tx1"/>
                </a:solidFill>
                <a:latin typeface="Arial" pitchFamily="34" charset="0"/>
                <a:cs typeface="Arial" pitchFamily="34" charset="0"/>
              </a:rPr>
              <a:t>April</a:t>
            </a:r>
            <a:r>
              <a:rPr lang="cs-CZ" sz="1800" dirty="0" smtClean="0">
                <a:solidFill>
                  <a:schemeClr val="tx1"/>
                </a:solidFill>
                <a:latin typeface="Arial" pitchFamily="34" charset="0"/>
                <a:cs typeface="Arial" pitchFamily="34" charset="0"/>
              </a:rPr>
              <a:t>, 2016 by </a:t>
            </a:r>
            <a:r>
              <a:rPr lang="cs-CZ" sz="1800" dirty="0" err="1" smtClean="0">
                <a:solidFill>
                  <a:schemeClr val="tx1"/>
                </a:solidFill>
                <a:latin typeface="Arial" pitchFamily="34" charset="0"/>
                <a:cs typeface="Arial" pitchFamily="34" charset="0"/>
              </a:rPr>
              <a:t>the</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Commission</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and</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submitted</a:t>
            </a:r>
            <a:r>
              <a:rPr lang="cs-CZ" sz="1800" dirty="0" smtClean="0">
                <a:solidFill>
                  <a:schemeClr val="tx1"/>
                </a:solidFill>
                <a:latin typeface="Arial" pitchFamily="34" charset="0"/>
                <a:cs typeface="Arial" pitchFamily="34" charset="0"/>
              </a:rPr>
              <a:t> to </a:t>
            </a:r>
            <a:r>
              <a:rPr lang="cs-CZ" sz="1800" dirty="0" err="1" smtClean="0">
                <a:solidFill>
                  <a:schemeClr val="tx1"/>
                </a:solidFill>
                <a:latin typeface="Arial" pitchFamily="34" charset="0"/>
                <a:cs typeface="Arial" pitchFamily="34" charset="0"/>
              </a:rPr>
              <a:t>the</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European</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Parliament</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and</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Council</a:t>
            </a:r>
            <a:r>
              <a:rPr lang="cs-CZ" sz="1800" dirty="0" smtClean="0">
                <a:solidFill>
                  <a:schemeClr val="tx1"/>
                </a:solidFill>
                <a:latin typeface="Arial" pitchFamily="34" charset="0"/>
                <a:cs typeface="Arial" pitchFamily="34" charset="0"/>
              </a:rPr>
              <a:t>. No </a:t>
            </a:r>
            <a:r>
              <a:rPr lang="cs-CZ" sz="1800" dirty="0" err="1" smtClean="0">
                <a:solidFill>
                  <a:schemeClr val="tx1"/>
                </a:solidFill>
                <a:latin typeface="Arial" pitchFamily="34" charset="0"/>
                <a:cs typeface="Arial" pitchFamily="34" charset="0"/>
              </a:rPr>
              <a:t>objections</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were</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raised</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yet</a:t>
            </a:r>
            <a:r>
              <a:rPr lang="cs-CZ" sz="1800" dirty="0" smtClean="0">
                <a:solidFill>
                  <a:schemeClr val="tx1"/>
                </a:solidFill>
                <a:latin typeface="Arial" pitchFamily="34" charset="0"/>
                <a:cs typeface="Arial" pitchFamily="34" charset="0"/>
              </a:rPr>
              <a:t>.</a:t>
            </a:r>
          </a:p>
          <a:p>
            <a:pPr eaLnBrk="1" hangingPunct="1">
              <a:buNone/>
            </a:pPr>
            <a:endParaRPr lang="cs-CZ" sz="1600" dirty="0" smtClean="0"/>
          </a:p>
          <a:p>
            <a:pPr eaLnBrk="1" hangingPunct="1">
              <a:buNone/>
            </a:pPr>
            <a:endParaRPr lang="cs-CZ" sz="1600" dirty="0" smtClean="0"/>
          </a:p>
          <a:p>
            <a:pPr eaLnBrk="1" hangingPunct="1">
              <a:buNone/>
            </a:pPr>
            <a:endParaRPr lang="cs-CZ" sz="1600" dirty="0" smtClean="0"/>
          </a:p>
        </p:txBody>
      </p:sp>
      <p:sp>
        <p:nvSpPr>
          <p:cNvPr id="2" name="Zástupný symbol pro zápatí 1"/>
          <p:cNvSpPr>
            <a:spLocks noGrp="1"/>
          </p:cNvSpPr>
          <p:nvPr>
            <p:ph type="ftr" sz="quarter" idx="11"/>
          </p:nvPr>
        </p:nvSpPr>
        <p:spPr/>
        <p:txBody>
          <a:bodyPr/>
          <a:lstStyle/>
          <a:p>
            <a:pPr>
              <a:defRPr/>
            </a:pPr>
            <a:r>
              <a:rPr lang="cs-CZ" dirty="0" smtClean="0"/>
              <a:t>Václava Holušová</a:t>
            </a:r>
            <a:endParaRPr lang="cs-CZ" dirty="0"/>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147" name="Nadpis 4"/>
          <p:cNvSpPr>
            <a:spLocks noGrp="1"/>
          </p:cNvSpPr>
          <p:nvPr>
            <p:ph type="title"/>
          </p:nvPr>
        </p:nvSpPr>
        <p:spPr bwMode="auto">
          <a:xfrm>
            <a:off x="467544" y="0"/>
            <a:ext cx="8229600" cy="908720"/>
          </a:xfrm>
          <a:noFill/>
          <a:ln>
            <a:miter lim="800000"/>
            <a:headEnd/>
            <a:tailEnd/>
          </a:ln>
        </p:spPr>
        <p:txBody>
          <a:bodyPr vert="horz" wrap="square" lIns="91440" tIns="45720" rIns="91440" bIns="45720" numCol="1" anchorCtr="0" compatLnSpc="1">
            <a:prstTxWarp prst="textNoShape">
              <a:avLst/>
            </a:prstTxWarp>
          </a:bodyPr>
          <a:lstStyle/>
          <a:p>
            <a:pPr eaLnBrk="1" hangingPunct="1"/>
            <a:r>
              <a:rPr lang="cs-CZ" sz="2800" b="1" dirty="0" err="1" smtClean="0">
                <a:latin typeface="Arial" pitchFamily="34" charset="0"/>
                <a:cs typeface="Arial" pitchFamily="34" charset="0"/>
              </a:rPr>
              <a:t>Mutual</a:t>
            </a:r>
            <a:r>
              <a:rPr lang="cs-CZ" sz="2800" b="1" dirty="0" smtClean="0">
                <a:latin typeface="Arial" pitchFamily="34" charset="0"/>
                <a:cs typeface="Arial" pitchFamily="34" charset="0"/>
              </a:rPr>
              <a:t> </a:t>
            </a:r>
            <a:r>
              <a:rPr lang="cs-CZ" sz="2800" b="1" dirty="0" err="1" smtClean="0">
                <a:latin typeface="Arial" pitchFamily="34" charset="0"/>
                <a:cs typeface="Arial" pitchFamily="34" charset="0"/>
              </a:rPr>
              <a:t>recognition</a:t>
            </a:r>
            <a:r>
              <a:rPr lang="cs-CZ" sz="2800" b="1" dirty="0" smtClean="0">
                <a:latin typeface="Arial" pitchFamily="34" charset="0"/>
                <a:cs typeface="Arial" pitchFamily="34" charset="0"/>
              </a:rPr>
              <a:t> – </a:t>
            </a:r>
            <a:r>
              <a:rPr lang="cs-CZ" sz="2800" dirty="0" smtClean="0">
                <a:latin typeface="Arial" pitchFamily="34" charset="0"/>
                <a:cs typeface="Arial" pitchFamily="34" charset="0"/>
              </a:rPr>
              <a:t>part 7</a:t>
            </a:r>
          </a:p>
        </p:txBody>
      </p:sp>
      <p:sp>
        <p:nvSpPr>
          <p:cNvPr id="6148" name="Zástupný symbol pro obsah 5"/>
          <p:cNvSpPr>
            <a:spLocks noGrp="1"/>
          </p:cNvSpPr>
          <p:nvPr>
            <p:ph idx="1"/>
          </p:nvPr>
        </p:nvSpPr>
        <p:spPr bwMode="auto">
          <a:xfrm>
            <a:off x="457200" y="1124744"/>
            <a:ext cx="8229600" cy="5001419"/>
          </a:xfrm>
          <a:noFill/>
          <a:ln>
            <a:miter lim="800000"/>
            <a:headEnd/>
            <a:tailEnd/>
          </a:ln>
        </p:spPr>
        <p:txBody>
          <a:bodyPr vert="horz" wrap="square" lIns="91440" tIns="45720" rIns="91440" bIns="45720" numCol="1" anchor="t" anchorCtr="0" compatLnSpc="1">
            <a:prstTxWarp prst="textNoShape">
              <a:avLst/>
            </a:prstTxWarp>
            <a:normAutofit/>
          </a:bodyPr>
          <a:lstStyle/>
          <a:p>
            <a:pPr>
              <a:buNone/>
            </a:pPr>
            <a:endParaRPr lang="cs-CZ" sz="1800" dirty="0" smtClean="0">
              <a:solidFill>
                <a:schemeClr val="tx1"/>
              </a:solidFill>
              <a:latin typeface="Arial" pitchFamily="34" charset="0"/>
              <a:cs typeface="Arial" pitchFamily="34" charset="0"/>
            </a:endParaRPr>
          </a:p>
          <a:p>
            <a:pPr>
              <a:buNone/>
            </a:pPr>
            <a:r>
              <a:rPr lang="cs-CZ" sz="1800" dirty="0" smtClean="0">
                <a:solidFill>
                  <a:schemeClr val="tx1"/>
                </a:solidFill>
                <a:latin typeface="Arial" pitchFamily="34" charset="0"/>
                <a:cs typeface="Arial" pitchFamily="34" charset="0"/>
              </a:rPr>
              <a:t>In </a:t>
            </a:r>
            <a:r>
              <a:rPr lang="cs-CZ" sz="1800" dirty="0" err="1" smtClean="0">
                <a:solidFill>
                  <a:schemeClr val="tx1"/>
                </a:solidFill>
                <a:latin typeface="Arial" pitchFamily="34" charset="0"/>
                <a:cs typeface="Arial" pitchFamily="34" charset="0"/>
              </a:rPr>
              <a:t>the</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Czech</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Rep</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this</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principle</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was</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implemented</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into</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the</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Act</a:t>
            </a:r>
            <a:r>
              <a:rPr lang="cs-CZ" sz="1800" dirty="0" smtClean="0">
                <a:solidFill>
                  <a:schemeClr val="tx1"/>
                </a:solidFill>
                <a:latin typeface="Arial" pitchFamily="34" charset="0"/>
                <a:cs typeface="Arial" pitchFamily="34" charset="0"/>
              </a:rPr>
              <a:t> No. 22/1997 </a:t>
            </a:r>
            <a:r>
              <a:rPr lang="cs-CZ" sz="1800" dirty="0" err="1" smtClean="0">
                <a:solidFill>
                  <a:schemeClr val="tx1"/>
                </a:solidFill>
                <a:latin typeface="Arial" pitchFamily="34" charset="0"/>
                <a:cs typeface="Arial" pitchFamily="34" charset="0"/>
              </a:rPr>
              <a:t>Coll</a:t>
            </a:r>
            <a:r>
              <a:rPr lang="cs-CZ" sz="1800" dirty="0" smtClean="0">
                <a:solidFill>
                  <a:schemeClr val="tx1"/>
                </a:solidFill>
                <a:latin typeface="Arial" pitchFamily="34" charset="0"/>
                <a:cs typeface="Arial" pitchFamily="34" charset="0"/>
              </a:rPr>
              <a:t>., </a:t>
            </a:r>
            <a:r>
              <a:rPr lang="en-US" sz="1800" dirty="0" smtClean="0">
                <a:solidFill>
                  <a:schemeClr val="tx1"/>
                </a:solidFill>
                <a:latin typeface="Arial" pitchFamily="34" charset="0"/>
                <a:cs typeface="Arial" pitchFamily="34" charset="0"/>
              </a:rPr>
              <a:t>Article 13a</a:t>
            </a:r>
          </a:p>
          <a:p>
            <a:pPr>
              <a:buNone/>
            </a:pPr>
            <a:r>
              <a:rPr lang="en-US" sz="1800" dirty="0" smtClean="0">
                <a:solidFill>
                  <a:schemeClr val="tx1"/>
                </a:solidFill>
                <a:latin typeface="Arial" pitchFamily="34" charset="0"/>
                <a:cs typeface="Arial" pitchFamily="34" charset="0"/>
              </a:rPr>
              <a:t>(</a:t>
            </a:r>
            <a:r>
              <a:rPr lang="en-US" sz="1800" i="1" dirty="0" smtClean="0">
                <a:solidFill>
                  <a:schemeClr val="tx1"/>
                </a:solidFill>
                <a:latin typeface="Arial" pitchFamily="34" charset="0"/>
                <a:cs typeface="Arial" pitchFamily="34" charset="0"/>
              </a:rPr>
              <a:t>1) A product manufactured in another Member State of the European Union or another state forming part of the European Economic Area shall be considered in individual cases as complying the requirements of this Order, providing it satisfies the tests and determinations carried out by a subject which was approved in the manufacturer’s state in accordance with methods valid in the Czech Republic or </a:t>
            </a:r>
            <a:r>
              <a:rPr lang="en-US" sz="1800" i="1" dirty="0" err="1" smtClean="0">
                <a:solidFill>
                  <a:schemeClr val="tx1"/>
                </a:solidFill>
                <a:latin typeface="Arial" pitchFamily="34" charset="0"/>
                <a:cs typeface="Arial" pitchFamily="34" charset="0"/>
              </a:rPr>
              <a:t>recognised</a:t>
            </a:r>
            <a:r>
              <a:rPr lang="en-US" sz="1800" i="1" dirty="0" smtClean="0">
                <a:solidFill>
                  <a:schemeClr val="tx1"/>
                </a:solidFill>
                <a:latin typeface="Arial" pitchFamily="34" charset="0"/>
                <a:cs typeface="Arial" pitchFamily="34" charset="0"/>
              </a:rPr>
              <a:t> as equivalent to the</a:t>
            </a:r>
            <a:r>
              <a:rPr lang="cs-CZ" sz="1800" i="1" dirty="0" smtClean="0">
                <a:solidFill>
                  <a:schemeClr val="tx1"/>
                </a:solidFill>
                <a:latin typeface="Arial" pitchFamily="34" charset="0"/>
                <a:cs typeface="Arial" pitchFamily="34" charset="0"/>
              </a:rPr>
              <a:t>m.</a:t>
            </a:r>
            <a:endParaRPr lang="en-US" sz="1800" i="1" dirty="0" smtClean="0">
              <a:solidFill>
                <a:schemeClr val="tx1"/>
              </a:solidFill>
              <a:latin typeface="Arial" pitchFamily="34" charset="0"/>
              <a:cs typeface="Arial" pitchFamily="34" charset="0"/>
            </a:endParaRPr>
          </a:p>
          <a:p>
            <a:pPr>
              <a:buNone/>
            </a:pPr>
            <a:endParaRPr lang="cs-CZ" sz="1800" b="1" dirty="0" smtClean="0">
              <a:solidFill>
                <a:schemeClr val="tx1"/>
              </a:solidFill>
              <a:latin typeface="Arial" pitchFamily="34" charset="0"/>
              <a:cs typeface="Arial" pitchFamily="34" charset="0"/>
            </a:endParaRPr>
          </a:p>
          <a:p>
            <a:pPr marL="72000" indent="0">
              <a:buNone/>
            </a:pPr>
            <a:r>
              <a:rPr lang="cs-CZ" sz="1800" dirty="0" err="1" smtClean="0">
                <a:solidFill>
                  <a:schemeClr val="tx1"/>
                </a:solidFill>
                <a:latin typeface="Arial" pitchFamily="34" charset="0"/>
                <a:cs typeface="Arial" pitchFamily="34" charset="0"/>
              </a:rPr>
              <a:t>This</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article</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allows</a:t>
            </a:r>
            <a:r>
              <a:rPr lang="cs-CZ" sz="1800" dirty="0" smtClean="0">
                <a:solidFill>
                  <a:schemeClr val="tx1"/>
                </a:solidFill>
                <a:latin typeface="Arial" pitchFamily="34" charset="0"/>
                <a:cs typeface="Arial" pitchFamily="34" charset="0"/>
              </a:rPr>
              <a:t> non-</a:t>
            </a:r>
            <a:r>
              <a:rPr lang="cs-CZ" sz="1800" dirty="0" err="1" smtClean="0">
                <a:solidFill>
                  <a:schemeClr val="tx1"/>
                </a:solidFill>
                <a:latin typeface="Arial" pitchFamily="34" charset="0"/>
                <a:cs typeface="Arial" pitchFamily="34" charset="0"/>
              </a:rPr>
              <a:t>harmonized</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construction</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products</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legally</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placed</a:t>
            </a:r>
            <a:r>
              <a:rPr lang="cs-CZ" sz="1800" dirty="0" smtClean="0">
                <a:solidFill>
                  <a:schemeClr val="tx1"/>
                </a:solidFill>
                <a:latin typeface="Arial" pitchFamily="34" charset="0"/>
                <a:cs typeface="Arial" pitchFamily="34" charset="0"/>
              </a:rPr>
              <a:t> on </a:t>
            </a:r>
            <a:r>
              <a:rPr lang="cs-CZ" sz="1800" dirty="0" err="1" smtClean="0">
                <a:solidFill>
                  <a:schemeClr val="tx1"/>
                </a:solidFill>
                <a:latin typeface="Arial" pitchFamily="34" charset="0"/>
                <a:cs typeface="Arial" pitchFamily="34" charset="0"/>
              </a:rPr>
              <a:t>the</a:t>
            </a:r>
            <a:r>
              <a:rPr lang="cs-CZ" sz="1800" dirty="0" smtClean="0">
                <a:solidFill>
                  <a:schemeClr val="tx1"/>
                </a:solidFill>
                <a:latin typeface="Arial" pitchFamily="34" charset="0"/>
                <a:cs typeface="Arial" pitchFamily="34" charset="0"/>
              </a:rPr>
              <a:t> market </a:t>
            </a:r>
            <a:r>
              <a:rPr lang="cs-CZ" sz="1800" dirty="0" err="1" smtClean="0">
                <a:solidFill>
                  <a:schemeClr val="tx1"/>
                </a:solidFill>
                <a:latin typeface="Arial" pitchFamily="34" charset="0"/>
                <a:cs typeface="Arial" pitchFamily="34" charset="0"/>
              </a:rPr>
              <a:t>f.e</a:t>
            </a:r>
            <a:r>
              <a:rPr lang="cs-CZ" sz="1800" dirty="0" smtClean="0">
                <a:solidFill>
                  <a:schemeClr val="tx1"/>
                </a:solidFill>
                <a:latin typeface="Arial" pitchFamily="34" charset="0"/>
                <a:cs typeface="Arial" pitchFamily="34" charset="0"/>
              </a:rPr>
              <a:t>. in </a:t>
            </a:r>
            <a:r>
              <a:rPr lang="cs-CZ" sz="1800" dirty="0" err="1" smtClean="0">
                <a:solidFill>
                  <a:schemeClr val="tx1"/>
                </a:solidFill>
                <a:latin typeface="Arial" pitchFamily="34" charset="0"/>
                <a:cs typeface="Arial" pitchFamily="34" charset="0"/>
              </a:rPr>
              <a:t>Poland</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Germany</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or</a:t>
            </a:r>
            <a:r>
              <a:rPr lang="cs-CZ" sz="1800" dirty="0" smtClean="0">
                <a:solidFill>
                  <a:schemeClr val="tx1"/>
                </a:solidFill>
                <a:latin typeface="Arial" pitchFamily="34" charset="0"/>
                <a:cs typeface="Arial" pitchFamily="34" charset="0"/>
              </a:rPr>
              <a:t> Italy to </a:t>
            </a:r>
            <a:r>
              <a:rPr lang="cs-CZ" sz="1800" dirty="0" err="1" smtClean="0">
                <a:solidFill>
                  <a:schemeClr val="tx1"/>
                </a:solidFill>
                <a:latin typeface="Arial" pitchFamily="34" charset="0"/>
                <a:cs typeface="Arial" pitchFamily="34" charset="0"/>
              </a:rPr>
              <a:t>be</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marketed</a:t>
            </a:r>
            <a:r>
              <a:rPr lang="cs-CZ" sz="1800" dirty="0" smtClean="0">
                <a:solidFill>
                  <a:schemeClr val="tx1"/>
                </a:solidFill>
                <a:latin typeface="Arial" pitchFamily="34" charset="0"/>
                <a:cs typeface="Arial" pitchFamily="34" charset="0"/>
              </a:rPr>
              <a:t> in </a:t>
            </a:r>
            <a:r>
              <a:rPr lang="cs-CZ" sz="1800" dirty="0" err="1" smtClean="0">
                <a:solidFill>
                  <a:schemeClr val="tx1"/>
                </a:solidFill>
                <a:latin typeface="Arial" pitchFamily="34" charset="0"/>
                <a:cs typeface="Arial" pitchFamily="34" charset="0"/>
              </a:rPr>
              <a:t>the</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Czech</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Republic</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without</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any</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further</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testing</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if</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their</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manufacturer</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or</a:t>
            </a:r>
            <a:r>
              <a:rPr lang="cs-CZ" sz="1800" dirty="0" smtClean="0">
                <a:solidFill>
                  <a:schemeClr val="tx1"/>
                </a:solidFill>
                <a:latin typeface="Arial" pitchFamily="34" charset="0"/>
                <a:cs typeface="Arial" pitchFamily="34" charset="0"/>
              </a:rPr>
              <a:t> distributor </a:t>
            </a:r>
            <a:r>
              <a:rPr lang="cs-CZ" sz="1800" dirty="0" err="1" smtClean="0">
                <a:solidFill>
                  <a:schemeClr val="tx1"/>
                </a:solidFill>
                <a:latin typeface="Arial" pitchFamily="34" charset="0"/>
                <a:cs typeface="Arial" pitchFamily="34" charset="0"/>
              </a:rPr>
              <a:t>proves</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they</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were</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properly</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tested</a:t>
            </a:r>
            <a:r>
              <a:rPr lang="cs-CZ" sz="1800" dirty="0" smtClean="0">
                <a:solidFill>
                  <a:schemeClr val="tx1"/>
                </a:solidFill>
                <a:latin typeface="Arial" pitchFamily="34" charset="0"/>
                <a:cs typeface="Arial" pitchFamily="34" charset="0"/>
              </a:rPr>
              <a:t> in a country </a:t>
            </a:r>
            <a:r>
              <a:rPr lang="cs-CZ" sz="1800" dirty="0" err="1" smtClean="0">
                <a:solidFill>
                  <a:schemeClr val="tx1"/>
                </a:solidFill>
                <a:latin typeface="Arial" pitchFamily="34" charset="0"/>
                <a:cs typeface="Arial" pitchFamily="34" charset="0"/>
              </a:rPr>
              <a:t>of</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origin</a:t>
            </a:r>
            <a:r>
              <a:rPr lang="cs-CZ" sz="1800" dirty="0" smtClean="0">
                <a:solidFill>
                  <a:schemeClr val="tx1"/>
                </a:solidFill>
                <a:latin typeface="Arial" pitchFamily="34" charset="0"/>
                <a:cs typeface="Arial" pitchFamily="34" charset="0"/>
              </a:rPr>
              <a:t>.</a:t>
            </a:r>
          </a:p>
          <a:p>
            <a:pPr>
              <a:buNone/>
            </a:pPr>
            <a:endParaRPr lang="cs-CZ" sz="1800" b="1" dirty="0">
              <a:solidFill>
                <a:schemeClr val="tx1"/>
              </a:solidFill>
              <a:latin typeface="Arial" pitchFamily="34" charset="0"/>
              <a:cs typeface="Arial" pitchFamily="34" charset="0"/>
            </a:endParaRPr>
          </a:p>
        </p:txBody>
      </p:sp>
      <p:sp>
        <p:nvSpPr>
          <p:cNvPr id="2" name="Zástupný symbol pro zápatí 1"/>
          <p:cNvSpPr>
            <a:spLocks noGrp="1"/>
          </p:cNvSpPr>
          <p:nvPr>
            <p:ph type="ftr" sz="quarter" idx="11"/>
          </p:nvPr>
        </p:nvSpPr>
        <p:spPr/>
        <p:txBody>
          <a:bodyPr/>
          <a:lstStyle/>
          <a:p>
            <a:pPr>
              <a:defRPr/>
            </a:pPr>
            <a:r>
              <a:rPr lang="cs-CZ" dirty="0" smtClean="0"/>
              <a:t>Václava Holušová</a:t>
            </a:r>
            <a:endParaRPr lang="cs-CZ" dirty="0"/>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147" name="Nadpis 4"/>
          <p:cNvSpPr>
            <a:spLocks noGrp="1"/>
          </p:cNvSpPr>
          <p:nvPr>
            <p:ph type="title"/>
          </p:nvPr>
        </p:nvSpPr>
        <p:spPr bwMode="auto">
          <a:xfrm>
            <a:off x="457200" y="0"/>
            <a:ext cx="8229600" cy="908720"/>
          </a:xfrm>
          <a:noFill/>
          <a:ln>
            <a:miter lim="800000"/>
            <a:headEnd/>
            <a:tailEnd/>
          </a:ln>
        </p:spPr>
        <p:txBody>
          <a:bodyPr vert="horz" wrap="square" lIns="91440" tIns="45720" rIns="91440" bIns="45720" numCol="1" anchorCtr="0" compatLnSpc="1">
            <a:prstTxWarp prst="textNoShape">
              <a:avLst/>
            </a:prstTxWarp>
          </a:bodyPr>
          <a:lstStyle/>
          <a:p>
            <a:pPr eaLnBrk="1" hangingPunct="1"/>
            <a:r>
              <a:rPr lang="cs-CZ" sz="2800" b="1" dirty="0" smtClean="0">
                <a:latin typeface="Arial" pitchFamily="34" charset="0"/>
                <a:cs typeface="Arial" pitchFamily="34" charset="0"/>
              </a:rPr>
              <a:t>Market </a:t>
            </a:r>
            <a:r>
              <a:rPr lang="cs-CZ" sz="2800" b="1" dirty="0" err="1" smtClean="0">
                <a:latin typeface="Arial" pitchFamily="34" charset="0"/>
                <a:cs typeface="Arial" pitchFamily="34" charset="0"/>
              </a:rPr>
              <a:t>surveillance</a:t>
            </a:r>
            <a:r>
              <a:rPr lang="cs-CZ" sz="2800" b="1" dirty="0" smtClean="0">
                <a:latin typeface="Arial" pitchFamily="34" charset="0"/>
                <a:cs typeface="Arial" pitchFamily="34" charset="0"/>
              </a:rPr>
              <a:t> </a:t>
            </a:r>
            <a:r>
              <a:rPr lang="cs-CZ" sz="2800" b="1" dirty="0" err="1" smtClean="0">
                <a:latin typeface="Arial" pitchFamily="34" charset="0"/>
                <a:cs typeface="Arial" pitchFamily="34" charset="0"/>
              </a:rPr>
              <a:t>and</a:t>
            </a:r>
            <a:r>
              <a:rPr lang="cs-CZ" sz="2800" b="1" dirty="0" smtClean="0">
                <a:latin typeface="Arial" pitchFamily="34" charset="0"/>
                <a:cs typeface="Arial" pitchFamily="34" charset="0"/>
              </a:rPr>
              <a:t> </a:t>
            </a:r>
            <a:r>
              <a:rPr lang="cs-CZ" sz="2800" b="1" dirty="0" err="1" smtClean="0">
                <a:latin typeface="Arial" pitchFamily="34" charset="0"/>
                <a:cs typeface="Arial" pitchFamily="34" charset="0"/>
              </a:rPr>
              <a:t>safeguard</a:t>
            </a:r>
            <a:r>
              <a:rPr lang="cs-CZ" sz="2800" b="1" dirty="0" smtClean="0">
                <a:latin typeface="Arial" pitchFamily="34" charset="0"/>
                <a:cs typeface="Arial" pitchFamily="34" charset="0"/>
              </a:rPr>
              <a:t> </a:t>
            </a:r>
            <a:r>
              <a:rPr lang="cs-CZ" sz="2800" b="1" dirty="0" err="1" smtClean="0">
                <a:latin typeface="Arial" pitchFamily="34" charset="0"/>
                <a:cs typeface="Arial" pitchFamily="34" charset="0"/>
              </a:rPr>
              <a:t>procedures</a:t>
            </a:r>
            <a:endParaRPr lang="cs-CZ" b="1" dirty="0" smtClean="0">
              <a:latin typeface="Arial" pitchFamily="34" charset="0"/>
              <a:cs typeface="Arial" pitchFamily="34" charset="0"/>
            </a:endParaRPr>
          </a:p>
        </p:txBody>
      </p:sp>
      <p:sp>
        <p:nvSpPr>
          <p:cNvPr id="5" name="Zástupný symbol pro obsah 4"/>
          <p:cNvSpPr>
            <a:spLocks noGrp="1"/>
          </p:cNvSpPr>
          <p:nvPr>
            <p:ph idx="1"/>
          </p:nvPr>
        </p:nvSpPr>
        <p:spPr>
          <a:xfrm>
            <a:off x="457200" y="1268760"/>
            <a:ext cx="8229600" cy="4857403"/>
          </a:xfrm>
        </p:spPr>
        <p:txBody>
          <a:bodyPr>
            <a:normAutofit fontScale="92500" lnSpcReduction="20000"/>
          </a:bodyPr>
          <a:lstStyle/>
          <a:p>
            <a:pPr>
              <a:buNone/>
            </a:pPr>
            <a:r>
              <a:rPr lang="cs-CZ" sz="1800" b="1" dirty="0" err="1" smtClean="0">
                <a:solidFill>
                  <a:schemeClr val="tx1"/>
                </a:solidFill>
                <a:latin typeface="Arial" pitchFamily="34" charset="0"/>
                <a:cs typeface="Arial" pitchFamily="34" charset="0"/>
              </a:rPr>
              <a:t>Chapter</a:t>
            </a:r>
            <a:r>
              <a:rPr lang="cs-CZ" sz="1800" b="1" dirty="0" smtClean="0">
                <a:solidFill>
                  <a:schemeClr val="tx1"/>
                </a:solidFill>
                <a:latin typeface="Arial" pitchFamily="34" charset="0"/>
                <a:cs typeface="Arial" pitchFamily="34" charset="0"/>
              </a:rPr>
              <a:t> VIII </a:t>
            </a:r>
            <a:r>
              <a:rPr lang="cs-CZ" sz="1800" b="1" dirty="0" err="1" smtClean="0">
                <a:solidFill>
                  <a:schemeClr val="tx1"/>
                </a:solidFill>
                <a:latin typeface="Arial" pitchFamily="34" charset="0"/>
                <a:cs typeface="Arial" pitchFamily="34" charset="0"/>
              </a:rPr>
              <a:t>of</a:t>
            </a:r>
            <a:r>
              <a:rPr lang="cs-CZ" sz="1800" b="1" dirty="0" smtClean="0">
                <a:solidFill>
                  <a:schemeClr val="tx1"/>
                </a:solidFill>
                <a:latin typeface="Arial" pitchFamily="34" charset="0"/>
                <a:cs typeface="Arial" pitchFamily="34" charset="0"/>
              </a:rPr>
              <a:t> </a:t>
            </a:r>
            <a:r>
              <a:rPr lang="cs-CZ" sz="1800" b="1" dirty="0" err="1" smtClean="0">
                <a:solidFill>
                  <a:schemeClr val="tx1"/>
                </a:solidFill>
                <a:latin typeface="Arial" pitchFamily="34" charset="0"/>
                <a:cs typeface="Arial" pitchFamily="34" charset="0"/>
              </a:rPr>
              <a:t>the</a:t>
            </a:r>
            <a:r>
              <a:rPr lang="cs-CZ" sz="1800" b="1" dirty="0" smtClean="0">
                <a:solidFill>
                  <a:schemeClr val="tx1"/>
                </a:solidFill>
                <a:latin typeface="Arial" pitchFamily="34" charset="0"/>
                <a:cs typeface="Arial" pitchFamily="34" charset="0"/>
              </a:rPr>
              <a:t> CPR</a:t>
            </a:r>
          </a:p>
          <a:p>
            <a:pPr>
              <a:buNone/>
            </a:pPr>
            <a:endParaRPr lang="cs-CZ" sz="1800" b="1" dirty="0" smtClean="0">
              <a:solidFill>
                <a:schemeClr val="tx1"/>
              </a:solidFill>
              <a:latin typeface="Arial" pitchFamily="34" charset="0"/>
              <a:cs typeface="Arial" pitchFamily="34" charset="0"/>
            </a:endParaRPr>
          </a:p>
          <a:p>
            <a:pPr marL="72000" indent="0">
              <a:buNone/>
            </a:pPr>
            <a:r>
              <a:rPr lang="cs-CZ" sz="1800" dirty="0" smtClean="0">
                <a:solidFill>
                  <a:schemeClr val="tx1"/>
                </a:solidFill>
                <a:latin typeface="Arial" pitchFamily="34" charset="0"/>
                <a:cs typeface="Arial" pitchFamily="34" charset="0"/>
              </a:rPr>
              <a:t>Role </a:t>
            </a:r>
            <a:r>
              <a:rPr lang="cs-CZ" sz="1800" dirty="0" err="1" smtClean="0">
                <a:solidFill>
                  <a:schemeClr val="tx1"/>
                </a:solidFill>
                <a:latin typeface="Arial" pitchFamily="34" charset="0"/>
                <a:cs typeface="Arial" pitchFamily="34" charset="0"/>
              </a:rPr>
              <a:t>of</a:t>
            </a:r>
            <a:r>
              <a:rPr lang="cs-CZ" sz="1800" dirty="0" smtClean="0">
                <a:solidFill>
                  <a:schemeClr val="tx1"/>
                </a:solidFill>
                <a:latin typeface="Arial" pitchFamily="34" charset="0"/>
                <a:cs typeface="Arial" pitchFamily="34" charset="0"/>
              </a:rPr>
              <a:t> Market </a:t>
            </a:r>
            <a:r>
              <a:rPr lang="cs-CZ" sz="1800" dirty="0" err="1" smtClean="0">
                <a:solidFill>
                  <a:schemeClr val="tx1"/>
                </a:solidFill>
                <a:latin typeface="Arial" pitchFamily="34" charset="0"/>
                <a:cs typeface="Arial" pitchFamily="34" charset="0"/>
              </a:rPr>
              <a:t>Surveillance</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Authority</a:t>
            </a:r>
            <a:r>
              <a:rPr lang="cs-CZ" sz="1800" dirty="0" smtClean="0">
                <a:solidFill>
                  <a:schemeClr val="tx1"/>
                </a:solidFill>
                <a:latin typeface="Arial" pitchFamily="34" charset="0"/>
                <a:cs typeface="Arial" pitchFamily="34" charset="0"/>
              </a:rPr>
              <a:t> (MSA) in </a:t>
            </a:r>
            <a:r>
              <a:rPr lang="cs-CZ" sz="1800" dirty="0" err="1" smtClean="0">
                <a:solidFill>
                  <a:schemeClr val="tx1"/>
                </a:solidFill>
                <a:latin typeface="Arial" pitchFamily="34" charset="0"/>
                <a:cs typeface="Arial" pitchFamily="34" charset="0"/>
              </a:rPr>
              <a:t>the</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Czech</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Republic</a:t>
            </a:r>
            <a:r>
              <a:rPr lang="cs-CZ" sz="1800" dirty="0" smtClean="0">
                <a:solidFill>
                  <a:schemeClr val="tx1"/>
                </a:solidFill>
                <a:latin typeface="Arial" pitchFamily="34" charset="0"/>
                <a:cs typeface="Arial" pitchFamily="34" charset="0"/>
              </a:rPr>
              <a:t>  has </a:t>
            </a:r>
            <a:r>
              <a:rPr lang="cs-CZ" sz="1800" dirty="0" err="1" smtClean="0">
                <a:solidFill>
                  <a:schemeClr val="tx1"/>
                </a:solidFill>
                <a:latin typeface="Arial" pitchFamily="34" charset="0"/>
                <a:cs typeface="Arial" pitchFamily="34" charset="0"/>
              </a:rPr>
              <a:t>been</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delegated</a:t>
            </a:r>
            <a:r>
              <a:rPr lang="cs-CZ" sz="1800" dirty="0" smtClean="0">
                <a:solidFill>
                  <a:schemeClr val="tx1"/>
                </a:solidFill>
                <a:latin typeface="Arial" pitchFamily="34" charset="0"/>
                <a:cs typeface="Arial" pitchFamily="34" charset="0"/>
              </a:rPr>
              <a:t> to </a:t>
            </a:r>
            <a:r>
              <a:rPr lang="cs-CZ" sz="1800" dirty="0" err="1" smtClean="0">
                <a:solidFill>
                  <a:schemeClr val="tx1"/>
                </a:solidFill>
                <a:latin typeface="Arial" pitchFamily="34" charset="0"/>
                <a:cs typeface="Arial" pitchFamily="34" charset="0"/>
              </a:rPr>
              <a:t>Czech</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Trade</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Inspection</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Agency</a:t>
            </a:r>
            <a:r>
              <a:rPr lang="cs-CZ" sz="1800" dirty="0" smtClean="0">
                <a:solidFill>
                  <a:schemeClr val="tx1"/>
                </a:solidFill>
                <a:latin typeface="Arial" pitchFamily="34" charset="0"/>
                <a:cs typeface="Arial" pitchFamily="34" charset="0"/>
              </a:rPr>
              <a:t> (</a:t>
            </a:r>
            <a:r>
              <a:rPr lang="cs-CZ" sz="1800" dirty="0" smtClean="0">
                <a:solidFill>
                  <a:schemeClr val="tx1"/>
                </a:solidFill>
                <a:latin typeface="Arial" pitchFamily="34" charset="0"/>
                <a:cs typeface="Arial" pitchFamily="34" charset="0"/>
                <a:hlinkClick r:id="rId2"/>
              </a:rPr>
              <a:t>Česká obchodní inspekce</a:t>
            </a:r>
            <a:r>
              <a:rPr lang="cs-CZ" sz="1800" dirty="0" smtClean="0">
                <a:solidFill>
                  <a:schemeClr val="tx1"/>
                </a:solidFill>
                <a:latin typeface="Arial" pitchFamily="34" charset="0"/>
                <a:cs typeface="Arial" pitchFamily="34" charset="0"/>
              </a:rPr>
              <a:t>). </a:t>
            </a:r>
            <a:r>
              <a:rPr lang="en-US" sz="1800" dirty="0" smtClean="0">
                <a:solidFill>
                  <a:schemeClr val="tx1"/>
                </a:solidFill>
                <a:latin typeface="Arial" pitchFamily="34" charset="0"/>
                <a:cs typeface="Arial" pitchFamily="34" charset="0"/>
              </a:rPr>
              <a:t>The Czech Trade Inspection Authority (CTIA) is an administrative government institution which falls under the jurisdiction of the Ministry of Industry and Trade of the Czech Republic. The Director General of the CTIA is appointed by the Minister of Industry and Trade. The CTIA was established under Act No. 64/1986 Coll., The Czech Trade Inspection Authority Act. The CTIA is a successor to the former State Trade Inspection. It consists of the Central Inspectorate and Regional Branch Inspectorates, whose headquarters are found in major regional cities.</a:t>
            </a:r>
            <a:endParaRPr lang="cs-CZ" sz="1800" dirty="0" smtClean="0">
              <a:solidFill>
                <a:schemeClr val="tx1"/>
              </a:solidFill>
              <a:latin typeface="Arial" pitchFamily="34" charset="0"/>
              <a:cs typeface="Arial" pitchFamily="34" charset="0"/>
            </a:endParaRPr>
          </a:p>
          <a:p>
            <a:pPr marL="72000" indent="0">
              <a:buNone/>
            </a:pPr>
            <a:endParaRPr lang="cs-CZ" sz="1800" dirty="0" smtClean="0">
              <a:solidFill>
                <a:schemeClr val="tx1"/>
              </a:solidFill>
              <a:latin typeface="Arial" pitchFamily="34" charset="0"/>
              <a:cs typeface="Arial" pitchFamily="34" charset="0"/>
            </a:endParaRPr>
          </a:p>
          <a:p>
            <a:pPr marL="72000" indent="0">
              <a:buNone/>
            </a:pPr>
            <a:r>
              <a:rPr lang="en-US" sz="1800" dirty="0" smtClean="0">
                <a:solidFill>
                  <a:schemeClr val="tx1"/>
                </a:solidFill>
                <a:latin typeface="Arial" pitchFamily="34" charset="0"/>
                <a:cs typeface="Arial" pitchFamily="34" charset="0"/>
              </a:rPr>
              <a:t>Administrative Co-operation Group for the market surveillance for construction products</a:t>
            </a:r>
            <a:r>
              <a:rPr lang="cs-CZ" sz="1800" dirty="0" smtClean="0">
                <a:solidFill>
                  <a:schemeClr val="tx1"/>
                </a:solidFill>
                <a:latin typeface="Arial" pitchFamily="34" charset="0"/>
                <a:cs typeface="Arial" pitchFamily="34" charset="0"/>
              </a:rPr>
              <a:t> (</a:t>
            </a:r>
            <a:r>
              <a:rPr lang="cs-CZ" sz="1800" b="1" dirty="0" err="1" smtClean="0">
                <a:solidFill>
                  <a:schemeClr val="tx1"/>
                </a:solidFill>
                <a:latin typeface="Arial" pitchFamily="34" charset="0"/>
                <a:cs typeface="Arial" pitchFamily="34" charset="0"/>
              </a:rPr>
              <a:t>AdCo</a:t>
            </a:r>
            <a:r>
              <a:rPr lang="cs-CZ" sz="1800" b="1" dirty="0" smtClean="0">
                <a:solidFill>
                  <a:schemeClr val="tx1"/>
                </a:solidFill>
                <a:latin typeface="Arial" pitchFamily="34" charset="0"/>
                <a:cs typeface="Arial" pitchFamily="34" charset="0"/>
              </a:rPr>
              <a:t> </a:t>
            </a:r>
            <a:r>
              <a:rPr lang="cs-CZ" sz="1800" b="1" dirty="0" err="1" smtClean="0">
                <a:solidFill>
                  <a:schemeClr val="tx1"/>
                </a:solidFill>
                <a:latin typeface="Arial" pitchFamily="34" charset="0"/>
                <a:cs typeface="Arial" pitchFamily="34" charset="0"/>
              </a:rPr>
              <a:t>Construction</a:t>
            </a:r>
            <a:r>
              <a:rPr lang="cs-CZ" sz="1800" dirty="0" smtClean="0">
                <a:solidFill>
                  <a:schemeClr val="tx1"/>
                </a:solidFill>
                <a:latin typeface="Arial" pitchFamily="34" charset="0"/>
                <a:cs typeface="Arial" pitchFamily="34" charset="0"/>
              </a:rPr>
              <a:t>) </a:t>
            </a:r>
            <a:r>
              <a:rPr lang="en-US" sz="1800" dirty="0" smtClean="0">
                <a:solidFill>
                  <a:schemeClr val="tx1"/>
                </a:solidFill>
                <a:latin typeface="Arial" pitchFamily="34" charset="0"/>
                <a:cs typeface="Arial" pitchFamily="34" charset="0"/>
              </a:rPr>
              <a:t>is composed of representatives of Member States' market surveillance authorities and was established to pursue the following objectives: the exchange of information between Member States' authorities concerning the national market surveillance mechanisms and the adopted solutions; the achievement of a uniformly high level of enforcement of the relevant EU legislation; to reduce the overlapping of national surveillance operations; to diffuse good market surveillance practices; to exchange views and solve practical problems. </a:t>
            </a:r>
            <a:r>
              <a:rPr lang="cs-CZ" sz="1800" dirty="0" err="1" smtClean="0">
                <a:solidFill>
                  <a:schemeClr val="tx1"/>
                </a:solidFill>
                <a:latin typeface="Arial" pitchFamily="34" charset="0"/>
                <a:cs typeface="Arial" pitchFamily="34" charset="0"/>
              </a:rPr>
              <a:t>Documents</a:t>
            </a:r>
            <a:r>
              <a:rPr lang="cs-CZ" sz="1800" dirty="0" smtClean="0">
                <a:solidFill>
                  <a:schemeClr val="tx1"/>
                </a:solidFill>
                <a:latin typeface="Arial" pitchFamily="34" charset="0"/>
                <a:cs typeface="Arial" pitchFamily="34" charset="0"/>
              </a:rPr>
              <a:t> are </a:t>
            </a:r>
            <a:r>
              <a:rPr lang="cs-CZ" sz="1800" dirty="0" err="1" smtClean="0">
                <a:solidFill>
                  <a:schemeClr val="tx1"/>
                </a:solidFill>
                <a:latin typeface="Arial" pitchFamily="34" charset="0"/>
                <a:cs typeface="Arial" pitchFamily="34" charset="0"/>
              </a:rPr>
              <a:t>available</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at</a:t>
            </a:r>
            <a:r>
              <a:rPr lang="cs-CZ" sz="1800" dirty="0" smtClean="0">
                <a:solidFill>
                  <a:schemeClr val="tx1"/>
                </a:solidFill>
                <a:latin typeface="Arial" pitchFamily="34" charset="0"/>
                <a:cs typeface="Arial" pitchFamily="34" charset="0"/>
              </a:rPr>
              <a:t> CIRCABC.</a:t>
            </a:r>
            <a:endParaRPr lang="cs-CZ" sz="1800" dirty="0">
              <a:solidFill>
                <a:schemeClr val="tx1"/>
              </a:solidFill>
              <a:latin typeface="Arial" pitchFamily="34" charset="0"/>
              <a:cs typeface="Arial" pitchFamily="34" charset="0"/>
            </a:endParaRPr>
          </a:p>
        </p:txBody>
      </p:sp>
      <p:sp>
        <p:nvSpPr>
          <p:cNvPr id="2" name="Zástupný symbol pro zápatí 1"/>
          <p:cNvSpPr>
            <a:spLocks noGrp="1"/>
          </p:cNvSpPr>
          <p:nvPr>
            <p:ph type="ftr" sz="quarter" idx="11"/>
          </p:nvPr>
        </p:nvSpPr>
        <p:spPr/>
        <p:txBody>
          <a:bodyPr/>
          <a:lstStyle/>
          <a:p>
            <a:pPr>
              <a:defRPr/>
            </a:pPr>
            <a:r>
              <a:rPr lang="cs-CZ" dirty="0" smtClean="0"/>
              <a:t>Václava Holušová</a:t>
            </a:r>
            <a:endParaRPr lang="cs-CZ" dirty="0"/>
          </a:p>
        </p:txBody>
      </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147" name="Nadpis 4"/>
          <p:cNvSpPr>
            <a:spLocks noGrp="1"/>
          </p:cNvSpPr>
          <p:nvPr>
            <p:ph type="title"/>
          </p:nvPr>
        </p:nvSpPr>
        <p:spPr bwMode="auto">
          <a:xfrm>
            <a:off x="457200" y="0"/>
            <a:ext cx="8229600" cy="908720"/>
          </a:xfrm>
          <a:noFill/>
          <a:ln>
            <a:miter lim="800000"/>
            <a:headEnd/>
            <a:tailEnd/>
          </a:ln>
        </p:spPr>
        <p:txBody>
          <a:bodyPr vert="horz" wrap="square" lIns="91440" tIns="45720" rIns="91440" bIns="45720" numCol="1" anchorCtr="0" compatLnSpc="1">
            <a:prstTxWarp prst="textNoShape">
              <a:avLst/>
            </a:prstTxWarp>
          </a:bodyPr>
          <a:lstStyle/>
          <a:p>
            <a:pPr eaLnBrk="1" hangingPunct="1"/>
            <a:r>
              <a:rPr lang="cs-CZ" sz="2800" b="1" dirty="0" smtClean="0">
                <a:latin typeface="Arial" pitchFamily="34" charset="0"/>
                <a:cs typeface="Arial" pitchFamily="34" charset="0"/>
              </a:rPr>
              <a:t>Market </a:t>
            </a:r>
            <a:r>
              <a:rPr lang="cs-CZ" sz="2800" b="1" dirty="0" err="1" smtClean="0">
                <a:latin typeface="Arial" pitchFamily="34" charset="0"/>
                <a:cs typeface="Arial" pitchFamily="34" charset="0"/>
              </a:rPr>
              <a:t>surveillance</a:t>
            </a:r>
            <a:r>
              <a:rPr lang="cs-CZ" sz="2800" b="1" dirty="0" smtClean="0">
                <a:latin typeface="Arial" pitchFamily="34" charset="0"/>
                <a:cs typeface="Arial" pitchFamily="34" charset="0"/>
              </a:rPr>
              <a:t> </a:t>
            </a:r>
            <a:r>
              <a:rPr lang="cs-CZ" sz="2800" b="1" dirty="0" err="1" smtClean="0">
                <a:latin typeface="Arial" pitchFamily="34" charset="0"/>
                <a:cs typeface="Arial" pitchFamily="34" charset="0"/>
              </a:rPr>
              <a:t>and</a:t>
            </a:r>
            <a:r>
              <a:rPr lang="cs-CZ" sz="2800" b="1" dirty="0" smtClean="0">
                <a:latin typeface="Arial" pitchFamily="34" charset="0"/>
                <a:cs typeface="Arial" pitchFamily="34" charset="0"/>
              </a:rPr>
              <a:t> </a:t>
            </a:r>
            <a:r>
              <a:rPr lang="cs-CZ" sz="2800" b="1" dirty="0" err="1" smtClean="0">
                <a:latin typeface="Arial" pitchFamily="34" charset="0"/>
                <a:cs typeface="Arial" pitchFamily="34" charset="0"/>
              </a:rPr>
              <a:t>safeguard</a:t>
            </a:r>
            <a:r>
              <a:rPr lang="cs-CZ" sz="2800" b="1" dirty="0" smtClean="0">
                <a:latin typeface="Arial" pitchFamily="34" charset="0"/>
                <a:cs typeface="Arial" pitchFamily="34" charset="0"/>
              </a:rPr>
              <a:t> </a:t>
            </a:r>
            <a:r>
              <a:rPr lang="cs-CZ" sz="2800" b="1" dirty="0" err="1" smtClean="0">
                <a:latin typeface="Arial" pitchFamily="34" charset="0"/>
                <a:cs typeface="Arial" pitchFamily="34" charset="0"/>
              </a:rPr>
              <a:t>procedures</a:t>
            </a:r>
            <a:endParaRPr lang="cs-CZ" b="1" dirty="0" smtClean="0">
              <a:latin typeface="Arial" pitchFamily="34" charset="0"/>
              <a:cs typeface="Arial" pitchFamily="34" charset="0"/>
            </a:endParaRPr>
          </a:p>
        </p:txBody>
      </p:sp>
      <p:sp>
        <p:nvSpPr>
          <p:cNvPr id="5" name="Zástupný symbol pro obsah 4"/>
          <p:cNvSpPr>
            <a:spLocks noGrp="1"/>
          </p:cNvSpPr>
          <p:nvPr>
            <p:ph idx="1"/>
          </p:nvPr>
        </p:nvSpPr>
        <p:spPr>
          <a:xfrm>
            <a:off x="457200" y="1124744"/>
            <a:ext cx="8229600" cy="5001419"/>
          </a:xfrm>
        </p:spPr>
        <p:txBody>
          <a:bodyPr>
            <a:normAutofit lnSpcReduction="10000"/>
          </a:bodyPr>
          <a:lstStyle/>
          <a:p>
            <a:pPr>
              <a:buNone/>
            </a:pPr>
            <a:r>
              <a:rPr lang="cs-CZ" sz="1800" b="1" dirty="0" err="1" smtClean="0">
                <a:solidFill>
                  <a:schemeClr val="tx1"/>
                </a:solidFill>
                <a:latin typeface="Arial" pitchFamily="34" charset="0"/>
                <a:cs typeface="Arial" pitchFamily="34" charset="0"/>
              </a:rPr>
              <a:t>The</a:t>
            </a:r>
            <a:r>
              <a:rPr lang="cs-CZ" sz="1800" b="1" dirty="0" smtClean="0">
                <a:solidFill>
                  <a:schemeClr val="tx1"/>
                </a:solidFill>
                <a:latin typeface="Arial" pitchFamily="34" charset="0"/>
                <a:cs typeface="Arial" pitchFamily="34" charset="0"/>
              </a:rPr>
              <a:t> </a:t>
            </a:r>
            <a:r>
              <a:rPr lang="cs-CZ" sz="1800" b="1" dirty="0" err="1" smtClean="0">
                <a:solidFill>
                  <a:schemeClr val="tx1"/>
                </a:solidFill>
                <a:latin typeface="Arial" pitchFamily="34" charset="0"/>
                <a:cs typeface="Arial" pitchFamily="34" charset="0"/>
              </a:rPr>
              <a:t>biggest</a:t>
            </a:r>
            <a:r>
              <a:rPr lang="cs-CZ" sz="1800" b="1" dirty="0" smtClean="0">
                <a:solidFill>
                  <a:schemeClr val="tx1"/>
                </a:solidFill>
                <a:latin typeface="Arial" pitchFamily="34" charset="0"/>
                <a:cs typeface="Arial" pitchFamily="34" charset="0"/>
              </a:rPr>
              <a:t> case - </a:t>
            </a:r>
            <a:r>
              <a:rPr lang="en-US" sz="1800" b="1" dirty="0" smtClean="0">
                <a:solidFill>
                  <a:schemeClr val="tx1"/>
                </a:solidFill>
                <a:latin typeface="Arial" pitchFamily="34" charset="0"/>
                <a:cs typeface="Arial" pitchFamily="34" charset="0"/>
              </a:rPr>
              <a:t>Fire doors with declared fire resistance</a:t>
            </a:r>
            <a:r>
              <a:rPr lang="cs-CZ" sz="1800" b="1" dirty="0" smtClean="0">
                <a:solidFill>
                  <a:schemeClr val="tx1"/>
                </a:solidFill>
                <a:latin typeface="Arial" pitchFamily="34" charset="0"/>
                <a:cs typeface="Arial" pitchFamily="34" charset="0"/>
              </a:rPr>
              <a:t> </a:t>
            </a:r>
          </a:p>
          <a:p>
            <a:pPr>
              <a:buNone/>
            </a:pPr>
            <a:r>
              <a:rPr lang="cs-CZ" sz="1800" b="1" dirty="0" smtClean="0">
                <a:solidFill>
                  <a:schemeClr val="tx1"/>
                </a:solidFill>
                <a:latin typeface="Arial" pitchFamily="34" charset="0"/>
                <a:cs typeface="Arial" pitchFamily="34" charset="0"/>
              </a:rPr>
              <a:t> </a:t>
            </a:r>
            <a:endParaRPr lang="en-US" sz="1800" b="1" dirty="0" smtClean="0">
              <a:solidFill>
                <a:schemeClr val="tx1"/>
              </a:solidFill>
              <a:latin typeface="Arial" pitchFamily="34" charset="0"/>
              <a:cs typeface="Arial" pitchFamily="34" charset="0"/>
            </a:endParaRPr>
          </a:p>
          <a:p>
            <a:pPr>
              <a:buNone/>
            </a:pPr>
            <a:r>
              <a:rPr lang="en-US" sz="1800" dirty="0" smtClean="0">
                <a:solidFill>
                  <a:schemeClr val="tx1"/>
                </a:solidFill>
                <a:latin typeface="Arial" pitchFamily="34" charset="0"/>
                <a:cs typeface="Arial" pitchFamily="34" charset="0"/>
              </a:rPr>
              <a:t>The inspection concerned construction products – doors with declared fire resistance</a:t>
            </a:r>
            <a:r>
              <a:rPr lang="cs-CZ" sz="1800" dirty="0" smtClean="0">
                <a:solidFill>
                  <a:schemeClr val="tx1"/>
                </a:solidFill>
                <a:latin typeface="Arial" pitchFamily="34" charset="0"/>
                <a:cs typeface="Arial" pitchFamily="34" charset="0"/>
              </a:rPr>
              <a:t>. </a:t>
            </a:r>
            <a:r>
              <a:rPr lang="en-US" sz="1800" dirty="0" smtClean="0">
                <a:solidFill>
                  <a:schemeClr val="tx1"/>
                </a:solidFill>
                <a:latin typeface="Arial" pitchFamily="34" charset="0"/>
                <a:cs typeface="Arial" pitchFamily="34" charset="0"/>
              </a:rPr>
              <a:t>During tests, 3 out of 4 collected samples of doors did not comply with the declared</a:t>
            </a:r>
            <a:r>
              <a:rPr lang="cs-CZ" sz="1800" dirty="0" smtClean="0">
                <a:solidFill>
                  <a:schemeClr val="tx1"/>
                </a:solidFill>
                <a:latin typeface="Arial" pitchFamily="34" charset="0"/>
                <a:cs typeface="Arial" pitchFamily="34" charset="0"/>
              </a:rPr>
              <a:t> </a:t>
            </a:r>
            <a:r>
              <a:rPr lang="en-US" sz="1800" dirty="0" smtClean="0">
                <a:solidFill>
                  <a:schemeClr val="tx1"/>
                </a:solidFill>
                <a:latin typeface="Arial" pitchFamily="34" charset="0"/>
                <a:cs typeface="Arial" pitchFamily="34" charset="0"/>
              </a:rPr>
              <a:t>parameters. Three tested types of wooden doors resisted the fire for only 5 to 7</a:t>
            </a:r>
            <a:r>
              <a:rPr lang="cs-CZ" sz="1800" dirty="0" smtClean="0">
                <a:solidFill>
                  <a:schemeClr val="tx1"/>
                </a:solidFill>
                <a:latin typeface="Arial" pitchFamily="34" charset="0"/>
                <a:cs typeface="Arial" pitchFamily="34" charset="0"/>
              </a:rPr>
              <a:t> </a:t>
            </a:r>
            <a:r>
              <a:rPr lang="en-US" sz="1800" dirty="0" smtClean="0">
                <a:solidFill>
                  <a:schemeClr val="tx1"/>
                </a:solidFill>
                <a:latin typeface="Arial" pitchFamily="34" charset="0"/>
                <a:cs typeface="Arial" pitchFamily="34" charset="0"/>
              </a:rPr>
              <a:t>minutes, instead of the 30 minute fire resistance declared by the manufacturer.</a:t>
            </a:r>
            <a:r>
              <a:rPr lang="cs-CZ" sz="1800" dirty="0" smtClean="0">
                <a:solidFill>
                  <a:schemeClr val="tx1"/>
                </a:solidFill>
                <a:latin typeface="Arial" pitchFamily="34" charset="0"/>
                <a:cs typeface="Arial" pitchFamily="34" charset="0"/>
              </a:rPr>
              <a:t> </a:t>
            </a:r>
            <a:r>
              <a:rPr lang="en-US" sz="1800" dirty="0" smtClean="0">
                <a:solidFill>
                  <a:schemeClr val="tx1"/>
                </a:solidFill>
                <a:latin typeface="Arial" pitchFamily="34" charset="0"/>
                <a:cs typeface="Arial" pitchFamily="34" charset="0"/>
              </a:rPr>
              <a:t>Results of the subsequent laboratory assessment of the material composition</a:t>
            </a:r>
            <a:r>
              <a:rPr lang="cs-CZ" sz="1800" dirty="0" smtClean="0">
                <a:solidFill>
                  <a:schemeClr val="tx1"/>
                </a:solidFill>
                <a:latin typeface="Arial" pitchFamily="34" charset="0"/>
                <a:cs typeface="Arial" pitchFamily="34" charset="0"/>
              </a:rPr>
              <a:t> </a:t>
            </a:r>
            <a:r>
              <a:rPr lang="en-US" sz="1800" dirty="0" smtClean="0">
                <a:solidFill>
                  <a:schemeClr val="tx1"/>
                </a:solidFill>
                <a:latin typeface="Arial" pitchFamily="34" charset="0"/>
                <a:cs typeface="Arial" pitchFamily="34" charset="0"/>
              </a:rPr>
              <a:t>confirmed in all three cases that these construction products did not comply with the</a:t>
            </a:r>
            <a:r>
              <a:rPr lang="cs-CZ" sz="1800" dirty="0" smtClean="0">
                <a:solidFill>
                  <a:schemeClr val="tx1"/>
                </a:solidFill>
                <a:latin typeface="Arial" pitchFamily="34" charset="0"/>
                <a:cs typeface="Arial" pitchFamily="34" charset="0"/>
              </a:rPr>
              <a:t> </a:t>
            </a:r>
            <a:r>
              <a:rPr lang="en-US" sz="1800" dirty="0" smtClean="0">
                <a:solidFill>
                  <a:schemeClr val="tx1"/>
                </a:solidFill>
                <a:latin typeface="Arial" pitchFamily="34" charset="0"/>
                <a:cs typeface="Arial" pitchFamily="34" charset="0"/>
              </a:rPr>
              <a:t>approved type, i.e. samples tested within the certification of wooden door fire leaf,</a:t>
            </a:r>
            <a:r>
              <a:rPr lang="cs-CZ" sz="1800" dirty="0" smtClean="0">
                <a:solidFill>
                  <a:schemeClr val="tx1"/>
                </a:solidFill>
                <a:latin typeface="Arial" pitchFamily="34" charset="0"/>
                <a:cs typeface="Arial" pitchFamily="34" charset="0"/>
              </a:rPr>
              <a:t> </a:t>
            </a:r>
            <a:r>
              <a:rPr lang="en-US" sz="1800" dirty="0" smtClean="0">
                <a:solidFill>
                  <a:schemeClr val="tx1"/>
                </a:solidFill>
                <a:latin typeface="Arial" pitchFamily="34" charset="0"/>
                <a:cs typeface="Arial" pitchFamily="34" charset="0"/>
              </a:rPr>
              <a:t>and they did not </a:t>
            </a:r>
            <a:r>
              <a:rPr lang="en-US" sz="1800" dirty="0" err="1" smtClean="0">
                <a:solidFill>
                  <a:schemeClr val="tx1"/>
                </a:solidFill>
                <a:latin typeface="Arial" pitchFamily="34" charset="0"/>
                <a:cs typeface="Arial" pitchFamily="34" charset="0"/>
              </a:rPr>
              <a:t>fulfil</a:t>
            </a:r>
            <a:r>
              <a:rPr lang="cs-CZ" sz="1800" dirty="0" smtClean="0">
                <a:solidFill>
                  <a:schemeClr val="tx1"/>
                </a:solidFill>
                <a:latin typeface="Arial" pitchFamily="34" charset="0"/>
                <a:cs typeface="Arial" pitchFamily="34" charset="0"/>
              </a:rPr>
              <a:t>l</a:t>
            </a:r>
            <a:r>
              <a:rPr lang="en-US" sz="1800" dirty="0" smtClean="0">
                <a:solidFill>
                  <a:schemeClr val="tx1"/>
                </a:solidFill>
                <a:latin typeface="Arial" pitchFamily="34" charset="0"/>
                <a:cs typeface="Arial" pitchFamily="34" charset="0"/>
              </a:rPr>
              <a:t> </a:t>
            </a:r>
            <a:r>
              <a:rPr lang="cs-CZ" sz="1800" dirty="0" smtClean="0">
                <a:solidFill>
                  <a:schemeClr val="tx1"/>
                </a:solidFill>
                <a:latin typeface="Arial" pitchFamily="34" charset="0"/>
                <a:cs typeface="Arial" pitchFamily="34" charset="0"/>
              </a:rPr>
              <a:t>r</a:t>
            </a:r>
            <a:r>
              <a:rPr lang="en-US" sz="1800" dirty="0" err="1" smtClean="0">
                <a:solidFill>
                  <a:schemeClr val="tx1"/>
                </a:solidFill>
                <a:latin typeface="Arial" pitchFamily="34" charset="0"/>
                <a:cs typeface="Arial" pitchFamily="34" charset="0"/>
              </a:rPr>
              <a:t>espective</a:t>
            </a:r>
            <a:r>
              <a:rPr lang="en-US" sz="1800" dirty="0" smtClean="0">
                <a:solidFill>
                  <a:schemeClr val="tx1"/>
                </a:solidFill>
                <a:latin typeface="Arial" pitchFamily="34" charset="0"/>
                <a:cs typeface="Arial" pitchFamily="34" charset="0"/>
              </a:rPr>
              <a:t> technical requirements.</a:t>
            </a:r>
            <a:r>
              <a:rPr lang="cs-CZ" sz="1800" dirty="0" smtClean="0">
                <a:solidFill>
                  <a:schemeClr val="tx1"/>
                </a:solidFill>
                <a:latin typeface="Arial" pitchFamily="34" charset="0"/>
                <a:cs typeface="Arial" pitchFamily="34" charset="0"/>
              </a:rPr>
              <a:t> </a:t>
            </a:r>
            <a:r>
              <a:rPr lang="en-US" sz="1800" dirty="0" smtClean="0">
                <a:solidFill>
                  <a:schemeClr val="tx1"/>
                </a:solidFill>
                <a:latin typeface="Arial" pitchFamily="34" charset="0"/>
                <a:cs typeface="Arial" pitchFamily="34" charset="0"/>
              </a:rPr>
              <a:t>Due to the seriousness of the above mentioned findings, inspections of fire doors</a:t>
            </a:r>
            <a:r>
              <a:rPr lang="cs-CZ" sz="1800" dirty="0" smtClean="0">
                <a:solidFill>
                  <a:schemeClr val="tx1"/>
                </a:solidFill>
                <a:latin typeface="Arial" pitchFamily="34" charset="0"/>
                <a:cs typeface="Arial" pitchFamily="34" charset="0"/>
              </a:rPr>
              <a:t> </a:t>
            </a:r>
            <a:r>
              <a:rPr lang="en-US" sz="1800" dirty="0" smtClean="0">
                <a:solidFill>
                  <a:schemeClr val="tx1"/>
                </a:solidFill>
                <a:latin typeface="Arial" pitchFamily="34" charset="0"/>
                <a:cs typeface="Arial" pitchFamily="34" charset="0"/>
              </a:rPr>
              <a:t>continued in cooperation with the Fire Rescue Service of the Czech Republic until the</a:t>
            </a:r>
            <a:r>
              <a:rPr lang="cs-CZ" sz="1800" dirty="0" smtClean="0">
                <a:solidFill>
                  <a:schemeClr val="tx1"/>
                </a:solidFill>
                <a:latin typeface="Arial" pitchFamily="34" charset="0"/>
                <a:cs typeface="Arial" pitchFamily="34" charset="0"/>
              </a:rPr>
              <a:t> </a:t>
            </a:r>
            <a:r>
              <a:rPr lang="en-US" sz="1800" dirty="0" smtClean="0">
                <a:solidFill>
                  <a:schemeClr val="tx1"/>
                </a:solidFill>
                <a:latin typeface="Arial" pitchFamily="34" charset="0"/>
                <a:cs typeface="Arial" pitchFamily="34" charset="0"/>
              </a:rPr>
              <a:t>end of the year by collecting 4 more types of fire doors from 3 manufacturers and one</a:t>
            </a:r>
            <a:r>
              <a:rPr lang="cs-CZ" sz="1800" dirty="0" smtClean="0">
                <a:solidFill>
                  <a:schemeClr val="tx1"/>
                </a:solidFill>
                <a:latin typeface="Arial" pitchFamily="34" charset="0"/>
                <a:cs typeface="Arial" pitchFamily="34" charset="0"/>
              </a:rPr>
              <a:t> </a:t>
            </a:r>
            <a:r>
              <a:rPr lang="en-US" sz="1800" dirty="0" smtClean="0">
                <a:solidFill>
                  <a:schemeClr val="tx1"/>
                </a:solidFill>
                <a:latin typeface="Arial" pitchFamily="34" charset="0"/>
                <a:cs typeface="Arial" pitchFamily="34" charset="0"/>
              </a:rPr>
              <a:t>foreign manufacturer. Also in this case, results of tests concerning the fire safety</a:t>
            </a:r>
            <a:r>
              <a:rPr lang="cs-CZ" sz="1800" dirty="0" smtClean="0">
                <a:solidFill>
                  <a:schemeClr val="tx1"/>
                </a:solidFill>
                <a:latin typeface="Arial" pitchFamily="34" charset="0"/>
                <a:cs typeface="Arial" pitchFamily="34" charset="0"/>
              </a:rPr>
              <a:t> </a:t>
            </a:r>
            <a:r>
              <a:rPr lang="en-US" sz="1800" dirty="0" smtClean="0">
                <a:solidFill>
                  <a:schemeClr val="tx1"/>
                </a:solidFill>
                <a:latin typeface="Arial" pitchFamily="34" charset="0"/>
                <a:cs typeface="Arial" pitchFamily="34" charset="0"/>
              </a:rPr>
              <a:t>confirmed the previous findings, i.e. that fire doors distributed on the market in the</a:t>
            </a:r>
            <a:r>
              <a:rPr lang="cs-CZ" sz="1800" dirty="0" smtClean="0">
                <a:solidFill>
                  <a:schemeClr val="tx1"/>
                </a:solidFill>
                <a:latin typeface="Arial" pitchFamily="34" charset="0"/>
                <a:cs typeface="Arial" pitchFamily="34" charset="0"/>
              </a:rPr>
              <a:t> </a:t>
            </a:r>
            <a:r>
              <a:rPr lang="en-US" sz="1800" dirty="0" smtClean="0">
                <a:solidFill>
                  <a:schemeClr val="tx1"/>
                </a:solidFill>
                <a:latin typeface="Arial" pitchFamily="34" charset="0"/>
                <a:cs typeface="Arial" pitchFamily="34" charset="0"/>
              </a:rPr>
              <a:t>Czech Republic did not </a:t>
            </a:r>
            <a:r>
              <a:rPr lang="en-US" sz="1800" dirty="0" err="1" smtClean="0">
                <a:solidFill>
                  <a:schemeClr val="tx1"/>
                </a:solidFill>
                <a:latin typeface="Arial" pitchFamily="34" charset="0"/>
                <a:cs typeface="Arial" pitchFamily="34" charset="0"/>
              </a:rPr>
              <a:t>fulfil</a:t>
            </a:r>
            <a:r>
              <a:rPr lang="cs-CZ" sz="1800" dirty="0" smtClean="0">
                <a:solidFill>
                  <a:schemeClr val="tx1"/>
                </a:solidFill>
                <a:latin typeface="Arial" pitchFamily="34" charset="0"/>
                <a:cs typeface="Arial" pitchFamily="34" charset="0"/>
              </a:rPr>
              <a:t>l</a:t>
            </a:r>
            <a:r>
              <a:rPr lang="en-US" sz="1800" dirty="0" smtClean="0">
                <a:solidFill>
                  <a:schemeClr val="tx1"/>
                </a:solidFill>
                <a:latin typeface="Arial" pitchFamily="34" charset="0"/>
                <a:cs typeface="Arial" pitchFamily="34" charset="0"/>
              </a:rPr>
              <a:t> requirements stipulated for fire safety.</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Only</a:t>
            </a:r>
            <a:r>
              <a:rPr lang="cs-CZ" sz="1800" dirty="0" smtClean="0">
                <a:solidFill>
                  <a:schemeClr val="tx1"/>
                </a:solidFill>
                <a:latin typeface="Arial" pitchFamily="34" charset="0"/>
                <a:cs typeface="Arial" pitchFamily="34" charset="0"/>
              </a:rPr>
              <a:t> in 2015, </a:t>
            </a:r>
            <a:r>
              <a:rPr lang="cs-CZ" sz="1800" dirty="0" err="1" smtClean="0">
                <a:solidFill>
                  <a:schemeClr val="tx1"/>
                </a:solidFill>
                <a:latin typeface="Arial" pitchFamily="34" charset="0"/>
                <a:cs typeface="Arial" pitchFamily="34" charset="0"/>
              </a:rPr>
              <a:t>all</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samples</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fulfilled</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the</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requirements</a:t>
            </a:r>
            <a:r>
              <a:rPr lang="cs-CZ" sz="1800" dirty="0" smtClean="0">
                <a:solidFill>
                  <a:schemeClr val="tx1"/>
                </a:solidFill>
                <a:latin typeface="Arial" pitchFamily="34" charset="0"/>
                <a:cs typeface="Arial" pitchFamily="34" charset="0"/>
              </a:rPr>
              <a:t>.</a:t>
            </a:r>
            <a:endParaRPr lang="cs-CZ" sz="1800" dirty="0">
              <a:solidFill>
                <a:schemeClr val="tx1"/>
              </a:solidFill>
              <a:latin typeface="Arial" pitchFamily="34" charset="0"/>
              <a:cs typeface="Arial" pitchFamily="34" charset="0"/>
            </a:endParaRPr>
          </a:p>
        </p:txBody>
      </p:sp>
      <p:sp>
        <p:nvSpPr>
          <p:cNvPr id="2" name="Zástupný symbol pro zápatí 1"/>
          <p:cNvSpPr>
            <a:spLocks noGrp="1"/>
          </p:cNvSpPr>
          <p:nvPr>
            <p:ph type="ftr" sz="quarter" idx="11"/>
          </p:nvPr>
        </p:nvSpPr>
        <p:spPr/>
        <p:txBody>
          <a:bodyPr/>
          <a:lstStyle/>
          <a:p>
            <a:pPr>
              <a:defRPr/>
            </a:pPr>
            <a:r>
              <a:rPr lang="cs-CZ" dirty="0" smtClean="0"/>
              <a:t>Václava Holušová</a:t>
            </a:r>
            <a:endParaRPr lang="cs-CZ" dirty="0"/>
          </a:p>
        </p:txBody>
      </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147" name="Nadpis 4"/>
          <p:cNvSpPr>
            <a:spLocks noGrp="1"/>
          </p:cNvSpPr>
          <p:nvPr>
            <p:ph type="title"/>
          </p:nvPr>
        </p:nvSpPr>
        <p:spPr bwMode="auto">
          <a:xfrm>
            <a:off x="457200" y="0"/>
            <a:ext cx="8229600" cy="908720"/>
          </a:xfrm>
          <a:noFill/>
          <a:ln>
            <a:miter lim="800000"/>
            <a:headEnd/>
            <a:tailEnd/>
          </a:ln>
        </p:spPr>
        <p:txBody>
          <a:bodyPr vert="horz" wrap="square" lIns="91440" tIns="45720" rIns="91440" bIns="45720" numCol="1" anchorCtr="0" compatLnSpc="1">
            <a:prstTxWarp prst="textNoShape">
              <a:avLst/>
            </a:prstTxWarp>
          </a:bodyPr>
          <a:lstStyle/>
          <a:p>
            <a:pPr eaLnBrk="1" hangingPunct="1"/>
            <a:r>
              <a:rPr lang="cs-CZ" sz="2800" b="1" dirty="0" smtClean="0">
                <a:latin typeface="Arial" pitchFamily="34" charset="0"/>
                <a:cs typeface="Arial" pitchFamily="34" charset="0"/>
              </a:rPr>
              <a:t>Market </a:t>
            </a:r>
            <a:r>
              <a:rPr lang="cs-CZ" sz="2800" b="1" dirty="0" err="1" smtClean="0">
                <a:latin typeface="Arial" pitchFamily="34" charset="0"/>
                <a:cs typeface="Arial" pitchFamily="34" charset="0"/>
              </a:rPr>
              <a:t>surveillance</a:t>
            </a:r>
            <a:r>
              <a:rPr lang="cs-CZ" sz="2800" b="1" dirty="0" smtClean="0">
                <a:latin typeface="Arial" pitchFamily="34" charset="0"/>
                <a:cs typeface="Arial" pitchFamily="34" charset="0"/>
              </a:rPr>
              <a:t> </a:t>
            </a:r>
            <a:r>
              <a:rPr lang="cs-CZ" sz="2800" b="1" dirty="0" err="1" smtClean="0">
                <a:latin typeface="Arial" pitchFamily="34" charset="0"/>
                <a:cs typeface="Arial" pitchFamily="34" charset="0"/>
              </a:rPr>
              <a:t>and</a:t>
            </a:r>
            <a:r>
              <a:rPr lang="cs-CZ" sz="2800" b="1" dirty="0" smtClean="0">
                <a:latin typeface="Arial" pitchFamily="34" charset="0"/>
                <a:cs typeface="Arial" pitchFamily="34" charset="0"/>
              </a:rPr>
              <a:t> </a:t>
            </a:r>
            <a:r>
              <a:rPr lang="cs-CZ" sz="2800" b="1" dirty="0" err="1" smtClean="0">
                <a:latin typeface="Arial" pitchFamily="34" charset="0"/>
                <a:cs typeface="Arial" pitchFamily="34" charset="0"/>
              </a:rPr>
              <a:t>safeguard</a:t>
            </a:r>
            <a:r>
              <a:rPr lang="cs-CZ" sz="2800" b="1" dirty="0" smtClean="0">
                <a:latin typeface="Arial" pitchFamily="34" charset="0"/>
                <a:cs typeface="Arial" pitchFamily="34" charset="0"/>
              </a:rPr>
              <a:t> </a:t>
            </a:r>
            <a:r>
              <a:rPr lang="cs-CZ" sz="2800" b="1" dirty="0" err="1" smtClean="0">
                <a:latin typeface="Arial" pitchFamily="34" charset="0"/>
                <a:cs typeface="Arial" pitchFamily="34" charset="0"/>
              </a:rPr>
              <a:t>procedures</a:t>
            </a:r>
            <a:endParaRPr lang="cs-CZ" b="1" dirty="0" smtClean="0">
              <a:latin typeface="Arial" pitchFamily="34" charset="0"/>
              <a:cs typeface="Arial" pitchFamily="34" charset="0"/>
            </a:endParaRPr>
          </a:p>
        </p:txBody>
      </p:sp>
      <p:sp>
        <p:nvSpPr>
          <p:cNvPr id="5" name="Zástupný symbol pro obsah 4"/>
          <p:cNvSpPr>
            <a:spLocks noGrp="1"/>
          </p:cNvSpPr>
          <p:nvPr>
            <p:ph idx="1"/>
          </p:nvPr>
        </p:nvSpPr>
        <p:spPr>
          <a:xfrm>
            <a:off x="457200" y="1124744"/>
            <a:ext cx="8229600" cy="5001419"/>
          </a:xfrm>
        </p:spPr>
        <p:txBody>
          <a:bodyPr>
            <a:normAutofit/>
          </a:bodyPr>
          <a:lstStyle/>
          <a:p>
            <a:pPr>
              <a:buNone/>
            </a:pPr>
            <a:r>
              <a:rPr lang="cs-CZ" sz="1800" b="1" dirty="0" err="1" smtClean="0">
                <a:solidFill>
                  <a:schemeClr val="tx1"/>
                </a:solidFill>
                <a:latin typeface="Arial" pitchFamily="34" charset="0"/>
                <a:cs typeface="Arial" pitchFamily="34" charset="0"/>
              </a:rPr>
              <a:t>Other</a:t>
            </a:r>
            <a:r>
              <a:rPr lang="cs-CZ" sz="1800" b="1" dirty="0" smtClean="0">
                <a:solidFill>
                  <a:schemeClr val="tx1"/>
                </a:solidFill>
                <a:latin typeface="Arial" pitchFamily="34" charset="0"/>
                <a:cs typeface="Arial" pitchFamily="34" charset="0"/>
              </a:rPr>
              <a:t> </a:t>
            </a:r>
            <a:r>
              <a:rPr lang="cs-CZ" sz="1800" b="1" dirty="0" err="1" smtClean="0">
                <a:solidFill>
                  <a:schemeClr val="tx1"/>
                </a:solidFill>
                <a:latin typeface="Arial" pitchFamily="34" charset="0"/>
                <a:cs typeface="Arial" pitchFamily="34" charset="0"/>
              </a:rPr>
              <a:t>cases</a:t>
            </a:r>
            <a:endParaRPr lang="cs-CZ" sz="1800" b="1" dirty="0" smtClean="0">
              <a:solidFill>
                <a:schemeClr val="tx1"/>
              </a:solidFill>
              <a:latin typeface="Arial" pitchFamily="34" charset="0"/>
              <a:cs typeface="Arial" pitchFamily="34" charset="0"/>
            </a:endParaRPr>
          </a:p>
          <a:p>
            <a:pPr>
              <a:buNone/>
            </a:pPr>
            <a:r>
              <a:rPr lang="cs-CZ" sz="1800" b="1" dirty="0" smtClean="0">
                <a:solidFill>
                  <a:schemeClr val="tx1"/>
                </a:solidFill>
                <a:latin typeface="Arial" pitchFamily="34" charset="0"/>
                <a:cs typeface="Arial" pitchFamily="34" charset="0"/>
              </a:rPr>
              <a:t> </a:t>
            </a:r>
            <a:endParaRPr lang="en-US" sz="1800" b="1" dirty="0" smtClean="0">
              <a:solidFill>
                <a:schemeClr val="tx1"/>
              </a:solidFill>
              <a:latin typeface="Arial" pitchFamily="34" charset="0"/>
              <a:cs typeface="Arial" pitchFamily="34" charset="0"/>
            </a:endParaRPr>
          </a:p>
          <a:p>
            <a:r>
              <a:rPr lang="en-US" sz="1800" b="1" dirty="0" smtClean="0"/>
              <a:t>Thermal insulation systems, aperture fillings, combustion stationary sources</a:t>
            </a:r>
            <a:r>
              <a:rPr lang="cs-CZ" sz="1800" b="1" dirty="0" smtClean="0"/>
              <a:t> </a:t>
            </a:r>
            <a:r>
              <a:rPr lang="en-US" sz="1800" b="1" dirty="0" smtClean="0"/>
              <a:t>with thermal input up to 500 kW (according to the Ministry of the Environment’s</a:t>
            </a:r>
            <a:r>
              <a:rPr lang="cs-CZ" sz="1800" b="1" dirty="0" smtClean="0"/>
              <a:t> </a:t>
            </a:r>
            <a:r>
              <a:rPr lang="cs-CZ" sz="1800" dirty="0" err="1" smtClean="0"/>
              <a:t>programme</a:t>
            </a:r>
            <a:r>
              <a:rPr lang="cs-CZ" sz="1800" dirty="0" smtClean="0"/>
              <a:t> New Green </a:t>
            </a:r>
            <a:r>
              <a:rPr lang="cs-CZ" sz="1800" dirty="0" err="1" smtClean="0"/>
              <a:t>Savings</a:t>
            </a:r>
            <a:r>
              <a:rPr lang="cs-CZ" sz="1800" dirty="0" smtClean="0"/>
              <a:t> </a:t>
            </a:r>
            <a:r>
              <a:rPr lang="cs-CZ" sz="1800" dirty="0" err="1" smtClean="0"/>
              <a:t>programme</a:t>
            </a:r>
            <a:r>
              <a:rPr lang="cs-CZ" sz="1800" dirty="0" smtClean="0"/>
              <a:t>)</a:t>
            </a:r>
          </a:p>
          <a:p>
            <a:r>
              <a:rPr lang="cs-CZ" sz="1800" b="1" dirty="0" err="1" smtClean="0"/>
              <a:t>Construction</a:t>
            </a:r>
            <a:r>
              <a:rPr lang="cs-CZ" sz="1800" b="1" dirty="0" smtClean="0"/>
              <a:t> </a:t>
            </a:r>
            <a:r>
              <a:rPr lang="cs-CZ" sz="1800" b="1" dirty="0" err="1" smtClean="0"/>
              <a:t>materials</a:t>
            </a:r>
            <a:r>
              <a:rPr lang="cs-CZ" sz="1800" b="1" dirty="0" smtClean="0"/>
              <a:t> in e-</a:t>
            </a:r>
            <a:r>
              <a:rPr lang="cs-CZ" sz="1800" b="1" dirty="0" err="1" smtClean="0"/>
              <a:t>shops</a:t>
            </a:r>
            <a:endParaRPr lang="cs-CZ" sz="1800" b="1" dirty="0" smtClean="0"/>
          </a:p>
        </p:txBody>
      </p:sp>
      <p:sp>
        <p:nvSpPr>
          <p:cNvPr id="2" name="Zástupný symbol pro zápatí 1"/>
          <p:cNvSpPr>
            <a:spLocks noGrp="1"/>
          </p:cNvSpPr>
          <p:nvPr>
            <p:ph type="ftr" sz="quarter" idx="11"/>
          </p:nvPr>
        </p:nvSpPr>
        <p:spPr/>
        <p:txBody>
          <a:bodyPr/>
          <a:lstStyle/>
          <a:p>
            <a:pPr>
              <a:defRPr/>
            </a:pPr>
            <a:r>
              <a:rPr lang="cs-CZ" dirty="0" smtClean="0"/>
              <a:t>Václava Holušová</a:t>
            </a:r>
            <a:endParaRPr lang="cs-CZ" dirty="0"/>
          </a:p>
        </p:txBody>
      </p:sp>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147" name="Nadpis 4"/>
          <p:cNvSpPr>
            <a:spLocks noGrp="1"/>
          </p:cNvSpPr>
          <p:nvPr>
            <p:ph type="title"/>
          </p:nvPr>
        </p:nvSpPr>
        <p:spPr bwMode="auto">
          <a:xfrm>
            <a:off x="457200" y="0"/>
            <a:ext cx="8229600" cy="1052736"/>
          </a:xfrm>
          <a:noFill/>
          <a:ln>
            <a:miter lim="800000"/>
            <a:headEnd/>
            <a:tailEnd/>
          </a:ln>
        </p:spPr>
        <p:txBody>
          <a:bodyPr vert="horz" wrap="square" lIns="91440" tIns="45720" rIns="91440" bIns="45720" numCol="1" anchorCtr="0" compatLnSpc="1">
            <a:prstTxWarp prst="textNoShape">
              <a:avLst/>
            </a:prstTxWarp>
          </a:bodyPr>
          <a:lstStyle/>
          <a:p>
            <a:r>
              <a:rPr lang="cs-CZ" sz="2800" b="1" dirty="0" err="1" smtClean="0">
                <a:latin typeface="Arial" pitchFamily="34" charset="0"/>
                <a:cs typeface="Arial" pitchFamily="34" charset="0"/>
              </a:rPr>
              <a:t>Using</a:t>
            </a:r>
            <a:r>
              <a:rPr lang="cs-CZ" sz="2800" b="1" dirty="0" smtClean="0">
                <a:latin typeface="Arial" pitchFamily="34" charset="0"/>
                <a:cs typeface="Arial" pitchFamily="34" charset="0"/>
              </a:rPr>
              <a:t> </a:t>
            </a:r>
            <a:r>
              <a:rPr lang="cs-CZ" sz="2800" b="1" dirty="0" err="1" smtClean="0">
                <a:latin typeface="Arial" pitchFamily="34" charset="0"/>
                <a:cs typeface="Arial" pitchFamily="34" charset="0"/>
              </a:rPr>
              <a:t>construction</a:t>
            </a:r>
            <a:r>
              <a:rPr lang="cs-CZ" sz="2800" b="1" dirty="0" smtClean="0">
                <a:latin typeface="Arial" pitchFamily="34" charset="0"/>
                <a:cs typeface="Arial" pitchFamily="34" charset="0"/>
              </a:rPr>
              <a:t> </a:t>
            </a:r>
            <a:r>
              <a:rPr lang="cs-CZ" sz="2800" b="1" dirty="0" err="1" smtClean="0">
                <a:latin typeface="Arial" pitchFamily="34" charset="0"/>
                <a:cs typeface="Arial" pitchFamily="34" charset="0"/>
              </a:rPr>
              <a:t>products</a:t>
            </a:r>
            <a:r>
              <a:rPr lang="cs-CZ" sz="2800" b="1" dirty="0" smtClean="0">
                <a:latin typeface="Arial" pitchFamily="34" charset="0"/>
                <a:cs typeface="Arial" pitchFamily="34" charset="0"/>
              </a:rPr>
              <a:t> in </a:t>
            </a:r>
            <a:r>
              <a:rPr lang="cs-CZ" sz="2800" b="1" dirty="0" err="1" smtClean="0">
                <a:latin typeface="Arial" pitchFamily="34" charset="0"/>
                <a:cs typeface="Arial" pitchFamily="34" charset="0"/>
              </a:rPr>
              <a:t>buildings</a:t>
            </a:r>
            <a:endParaRPr lang="cs-CZ" sz="2800" b="1" dirty="0" smtClean="0">
              <a:latin typeface="Arial" pitchFamily="34" charset="0"/>
              <a:cs typeface="Arial" pitchFamily="34" charset="0"/>
            </a:endParaRPr>
          </a:p>
        </p:txBody>
      </p:sp>
      <p:sp>
        <p:nvSpPr>
          <p:cNvPr id="5" name="Zástupný symbol pro obsah 4"/>
          <p:cNvSpPr>
            <a:spLocks noGrp="1"/>
          </p:cNvSpPr>
          <p:nvPr>
            <p:ph idx="1"/>
          </p:nvPr>
        </p:nvSpPr>
        <p:spPr>
          <a:xfrm>
            <a:off x="457200" y="1340768"/>
            <a:ext cx="8229600" cy="4785395"/>
          </a:xfrm>
        </p:spPr>
        <p:txBody>
          <a:bodyPr>
            <a:normAutofit/>
          </a:bodyPr>
          <a:lstStyle/>
          <a:p>
            <a:pPr marL="72000" lvl="0" indent="0">
              <a:buNone/>
            </a:pPr>
            <a:r>
              <a:rPr lang="cs-CZ" sz="1800" dirty="0" err="1" smtClean="0">
                <a:solidFill>
                  <a:schemeClr val="tx1"/>
                </a:solidFill>
                <a:latin typeface="Arial" pitchFamily="34" charset="0"/>
                <a:cs typeface="Arial" pitchFamily="34" charset="0"/>
              </a:rPr>
              <a:t>Czech</a:t>
            </a:r>
            <a:r>
              <a:rPr lang="cs-CZ" sz="1800" dirty="0" smtClean="0">
                <a:solidFill>
                  <a:schemeClr val="tx1"/>
                </a:solidFill>
                <a:latin typeface="Arial" pitchFamily="34" charset="0"/>
                <a:cs typeface="Arial" pitchFamily="34" charset="0"/>
              </a:rPr>
              <a:t> </a:t>
            </a:r>
            <a:r>
              <a:rPr lang="cs-CZ" sz="1800" dirty="0" err="1">
                <a:solidFill>
                  <a:schemeClr val="tx1"/>
                </a:solidFill>
                <a:latin typeface="Arial" pitchFamily="34" charset="0"/>
                <a:cs typeface="Arial" pitchFamily="34" charset="0"/>
              </a:rPr>
              <a:t>Republic</a:t>
            </a:r>
            <a:r>
              <a:rPr lang="cs-CZ" sz="1800" dirty="0">
                <a:solidFill>
                  <a:schemeClr val="tx1"/>
                </a:solidFill>
                <a:latin typeface="Arial" pitchFamily="34" charset="0"/>
                <a:cs typeface="Arial" pitchFamily="34" charset="0"/>
              </a:rPr>
              <a:t> </a:t>
            </a:r>
            <a:r>
              <a:rPr lang="cs-CZ" sz="1800" dirty="0" err="1">
                <a:solidFill>
                  <a:schemeClr val="tx1"/>
                </a:solidFill>
                <a:latin typeface="Arial" pitchFamily="34" charset="0"/>
                <a:cs typeface="Arial" pitchFamily="34" charset="0"/>
              </a:rPr>
              <a:t>is</a:t>
            </a:r>
            <a:r>
              <a:rPr lang="cs-CZ" sz="1800" dirty="0">
                <a:solidFill>
                  <a:schemeClr val="tx1"/>
                </a:solidFill>
                <a:latin typeface="Arial" pitchFamily="34" charset="0"/>
                <a:cs typeface="Arial" pitchFamily="34" charset="0"/>
              </a:rPr>
              <a:t> not </a:t>
            </a:r>
            <a:r>
              <a:rPr lang="cs-CZ" sz="1800" dirty="0" err="1">
                <a:solidFill>
                  <a:schemeClr val="tx1"/>
                </a:solidFill>
                <a:latin typeface="Arial" pitchFamily="34" charset="0"/>
                <a:cs typeface="Arial" pitchFamily="34" charset="0"/>
              </a:rPr>
              <a:t>the</a:t>
            </a:r>
            <a:r>
              <a:rPr lang="cs-CZ" sz="1800" dirty="0">
                <a:solidFill>
                  <a:schemeClr val="tx1"/>
                </a:solidFill>
                <a:latin typeface="Arial" pitchFamily="34" charset="0"/>
                <a:cs typeface="Arial" pitchFamily="34" charset="0"/>
              </a:rPr>
              <a:t> </a:t>
            </a:r>
            <a:r>
              <a:rPr lang="cs-CZ" sz="1800" dirty="0" err="1">
                <a:solidFill>
                  <a:schemeClr val="tx1"/>
                </a:solidFill>
                <a:latin typeface="Arial" pitchFamily="34" charset="0"/>
                <a:cs typeface="Arial" pitchFamily="34" charset="0"/>
              </a:rPr>
              <a:t>best</a:t>
            </a:r>
            <a:r>
              <a:rPr lang="cs-CZ" sz="1800" dirty="0">
                <a:solidFill>
                  <a:schemeClr val="tx1"/>
                </a:solidFill>
                <a:latin typeface="Arial" pitchFamily="34" charset="0"/>
                <a:cs typeface="Arial" pitchFamily="34" charset="0"/>
              </a:rPr>
              <a:t> </a:t>
            </a:r>
            <a:r>
              <a:rPr lang="cs-CZ" sz="1800" dirty="0" err="1">
                <a:solidFill>
                  <a:schemeClr val="tx1"/>
                </a:solidFill>
                <a:latin typeface="Arial" pitchFamily="34" charset="0"/>
                <a:cs typeface="Arial" pitchFamily="34" charset="0"/>
              </a:rPr>
              <a:t>example</a:t>
            </a:r>
            <a:r>
              <a:rPr lang="cs-CZ" sz="1800" dirty="0">
                <a:solidFill>
                  <a:schemeClr val="tx1"/>
                </a:solidFill>
                <a:latin typeface="Arial" pitchFamily="34" charset="0"/>
                <a:cs typeface="Arial" pitchFamily="34" charset="0"/>
              </a:rPr>
              <a:t> </a:t>
            </a:r>
            <a:r>
              <a:rPr lang="cs-CZ" sz="1800" dirty="0" err="1">
                <a:solidFill>
                  <a:schemeClr val="tx1"/>
                </a:solidFill>
                <a:latin typeface="Arial" pitchFamily="34" charset="0"/>
                <a:cs typeface="Arial" pitchFamily="34" charset="0"/>
              </a:rPr>
              <a:t>of</a:t>
            </a:r>
            <a:r>
              <a:rPr lang="cs-CZ" sz="1800" dirty="0">
                <a:solidFill>
                  <a:schemeClr val="tx1"/>
                </a:solidFill>
                <a:latin typeface="Arial" pitchFamily="34" charset="0"/>
                <a:cs typeface="Arial" pitchFamily="34" charset="0"/>
              </a:rPr>
              <a:t> </a:t>
            </a:r>
            <a:r>
              <a:rPr lang="cs-CZ" sz="1800" dirty="0" err="1">
                <a:solidFill>
                  <a:schemeClr val="tx1"/>
                </a:solidFill>
                <a:latin typeface="Arial" pitchFamily="34" charset="0"/>
                <a:cs typeface="Arial" pitchFamily="34" charset="0"/>
              </a:rPr>
              <a:t>clear</a:t>
            </a:r>
            <a:r>
              <a:rPr lang="cs-CZ" sz="1800" dirty="0">
                <a:solidFill>
                  <a:schemeClr val="tx1"/>
                </a:solidFill>
                <a:latin typeface="Arial" pitchFamily="34" charset="0"/>
                <a:cs typeface="Arial" pitchFamily="34" charset="0"/>
              </a:rPr>
              <a:t> link </a:t>
            </a:r>
            <a:r>
              <a:rPr lang="cs-CZ" sz="1800" dirty="0" err="1">
                <a:solidFill>
                  <a:schemeClr val="tx1"/>
                </a:solidFill>
                <a:latin typeface="Arial" pitchFamily="34" charset="0"/>
                <a:cs typeface="Arial" pitchFamily="34" charset="0"/>
              </a:rPr>
              <a:t>between</a:t>
            </a:r>
            <a:r>
              <a:rPr lang="cs-CZ" sz="1800" dirty="0">
                <a:solidFill>
                  <a:schemeClr val="tx1"/>
                </a:solidFill>
                <a:latin typeface="Arial" pitchFamily="34" charset="0"/>
                <a:cs typeface="Arial" pitchFamily="34" charset="0"/>
              </a:rPr>
              <a:t> marketing </a:t>
            </a:r>
            <a:r>
              <a:rPr lang="cs-CZ" sz="1800" dirty="0" err="1">
                <a:solidFill>
                  <a:schemeClr val="tx1"/>
                </a:solidFill>
                <a:latin typeface="Arial" pitchFamily="34" charset="0"/>
                <a:cs typeface="Arial" pitchFamily="34" charset="0"/>
              </a:rPr>
              <a:t>construction</a:t>
            </a:r>
            <a:r>
              <a:rPr lang="cs-CZ" sz="1800" dirty="0">
                <a:solidFill>
                  <a:schemeClr val="tx1"/>
                </a:solidFill>
                <a:latin typeface="Arial" pitchFamily="34" charset="0"/>
                <a:cs typeface="Arial" pitchFamily="34" charset="0"/>
              </a:rPr>
              <a:t> </a:t>
            </a:r>
            <a:r>
              <a:rPr lang="cs-CZ" sz="1800" dirty="0" err="1">
                <a:solidFill>
                  <a:schemeClr val="tx1"/>
                </a:solidFill>
                <a:latin typeface="Arial" pitchFamily="34" charset="0"/>
                <a:cs typeface="Arial" pitchFamily="34" charset="0"/>
              </a:rPr>
              <a:t>products</a:t>
            </a:r>
            <a:r>
              <a:rPr lang="cs-CZ" sz="1800" dirty="0">
                <a:solidFill>
                  <a:schemeClr val="tx1"/>
                </a:solidFill>
                <a:latin typeface="Arial" pitchFamily="34" charset="0"/>
                <a:cs typeface="Arial" pitchFamily="34" charset="0"/>
              </a:rPr>
              <a:t> </a:t>
            </a:r>
            <a:r>
              <a:rPr lang="cs-CZ" sz="1800" dirty="0" err="1">
                <a:solidFill>
                  <a:schemeClr val="tx1"/>
                </a:solidFill>
                <a:latin typeface="Arial" pitchFamily="34" charset="0"/>
                <a:cs typeface="Arial" pitchFamily="34" charset="0"/>
              </a:rPr>
              <a:t>and</a:t>
            </a:r>
            <a:r>
              <a:rPr lang="cs-CZ" sz="1800" dirty="0">
                <a:solidFill>
                  <a:schemeClr val="tx1"/>
                </a:solidFill>
                <a:latin typeface="Arial" pitchFamily="34" charset="0"/>
                <a:cs typeface="Arial" pitchFamily="34" charset="0"/>
              </a:rPr>
              <a:t> </a:t>
            </a:r>
            <a:r>
              <a:rPr lang="cs-CZ" sz="1800" dirty="0" err="1">
                <a:solidFill>
                  <a:schemeClr val="tx1"/>
                </a:solidFill>
                <a:latin typeface="Arial" pitchFamily="34" charset="0"/>
                <a:cs typeface="Arial" pitchFamily="34" charset="0"/>
              </a:rPr>
              <a:t>using</a:t>
            </a:r>
            <a:r>
              <a:rPr lang="cs-CZ" sz="1800" dirty="0">
                <a:solidFill>
                  <a:schemeClr val="tx1"/>
                </a:solidFill>
                <a:latin typeface="Arial" pitchFamily="34" charset="0"/>
                <a:cs typeface="Arial" pitchFamily="34" charset="0"/>
              </a:rPr>
              <a:t> </a:t>
            </a:r>
            <a:r>
              <a:rPr lang="cs-CZ" sz="1800" dirty="0" err="1">
                <a:solidFill>
                  <a:schemeClr val="tx1"/>
                </a:solidFill>
                <a:latin typeface="Arial" pitchFamily="34" charset="0"/>
                <a:cs typeface="Arial" pitchFamily="34" charset="0"/>
              </a:rPr>
              <a:t>them</a:t>
            </a:r>
            <a:r>
              <a:rPr lang="cs-CZ" sz="1800" dirty="0">
                <a:solidFill>
                  <a:schemeClr val="tx1"/>
                </a:solidFill>
                <a:latin typeface="Arial" pitchFamily="34" charset="0"/>
                <a:cs typeface="Arial" pitchFamily="34" charset="0"/>
              </a:rPr>
              <a:t> in </a:t>
            </a:r>
            <a:r>
              <a:rPr lang="cs-CZ" sz="1800" dirty="0" err="1">
                <a:solidFill>
                  <a:schemeClr val="tx1"/>
                </a:solidFill>
                <a:latin typeface="Arial" pitchFamily="34" charset="0"/>
                <a:cs typeface="Arial" pitchFamily="34" charset="0"/>
              </a:rPr>
              <a:t>buildings</a:t>
            </a:r>
            <a:r>
              <a:rPr lang="cs-CZ" sz="1800" dirty="0">
                <a:solidFill>
                  <a:schemeClr val="tx1"/>
                </a:solidFill>
                <a:latin typeface="Arial" pitchFamily="34" charset="0"/>
                <a:cs typeface="Arial" pitchFamily="34" charset="0"/>
              </a:rPr>
              <a:t>. </a:t>
            </a:r>
            <a:r>
              <a:rPr lang="cs-CZ" sz="1800" dirty="0" err="1">
                <a:solidFill>
                  <a:schemeClr val="tx1"/>
                </a:solidFill>
                <a:latin typeface="Arial" pitchFamily="34" charset="0"/>
                <a:cs typeface="Arial" pitchFamily="34" charset="0"/>
              </a:rPr>
              <a:t>Regulatory</a:t>
            </a:r>
            <a:r>
              <a:rPr lang="cs-CZ" sz="1800" dirty="0">
                <a:solidFill>
                  <a:schemeClr val="tx1"/>
                </a:solidFill>
                <a:latin typeface="Arial" pitchFamily="34" charset="0"/>
                <a:cs typeface="Arial" pitchFamily="34" charset="0"/>
              </a:rPr>
              <a:t> </a:t>
            </a:r>
            <a:r>
              <a:rPr lang="cs-CZ" sz="1800" dirty="0" err="1">
                <a:solidFill>
                  <a:schemeClr val="tx1"/>
                </a:solidFill>
                <a:latin typeface="Arial" pitchFamily="34" charset="0"/>
                <a:cs typeface="Arial" pitchFamily="34" charset="0"/>
              </a:rPr>
              <a:t>competences</a:t>
            </a:r>
            <a:r>
              <a:rPr lang="cs-CZ" sz="1800" dirty="0">
                <a:solidFill>
                  <a:schemeClr val="tx1"/>
                </a:solidFill>
                <a:latin typeface="Arial" pitchFamily="34" charset="0"/>
                <a:cs typeface="Arial" pitchFamily="34" charset="0"/>
              </a:rPr>
              <a:t> are </a:t>
            </a:r>
            <a:r>
              <a:rPr lang="cs-CZ" sz="1800" dirty="0" err="1">
                <a:solidFill>
                  <a:schemeClr val="tx1"/>
                </a:solidFill>
                <a:latin typeface="Arial" pitchFamily="34" charset="0"/>
                <a:cs typeface="Arial" pitchFamily="34" charset="0"/>
              </a:rPr>
              <a:t>distributed</a:t>
            </a:r>
            <a:r>
              <a:rPr lang="cs-CZ" sz="1800" dirty="0">
                <a:solidFill>
                  <a:schemeClr val="tx1"/>
                </a:solidFill>
                <a:latin typeface="Arial" pitchFamily="34" charset="0"/>
                <a:cs typeface="Arial" pitchFamily="34" charset="0"/>
              </a:rPr>
              <a:t> </a:t>
            </a:r>
            <a:r>
              <a:rPr lang="cs-CZ" sz="1800" dirty="0" err="1">
                <a:solidFill>
                  <a:schemeClr val="tx1"/>
                </a:solidFill>
                <a:latin typeface="Arial" pitchFamily="34" charset="0"/>
                <a:cs typeface="Arial" pitchFamily="34" charset="0"/>
              </a:rPr>
              <a:t>among</a:t>
            </a:r>
            <a:r>
              <a:rPr lang="cs-CZ" sz="1800" dirty="0">
                <a:solidFill>
                  <a:schemeClr val="tx1"/>
                </a:solidFill>
                <a:latin typeface="Arial" pitchFamily="34" charset="0"/>
                <a:cs typeface="Arial" pitchFamily="34" charset="0"/>
              </a:rPr>
              <a:t> </a:t>
            </a:r>
            <a:r>
              <a:rPr lang="cs-CZ" sz="1800" dirty="0" err="1">
                <a:solidFill>
                  <a:schemeClr val="tx1"/>
                </a:solidFill>
                <a:latin typeface="Arial" pitchFamily="34" charset="0"/>
                <a:cs typeface="Arial" pitchFamily="34" charset="0"/>
              </a:rPr>
              <a:t>several</a:t>
            </a:r>
            <a:r>
              <a:rPr lang="cs-CZ" sz="1800" dirty="0">
                <a:solidFill>
                  <a:schemeClr val="tx1"/>
                </a:solidFill>
                <a:latin typeface="Arial" pitchFamily="34" charset="0"/>
                <a:cs typeface="Arial" pitchFamily="34" charset="0"/>
              </a:rPr>
              <a:t> </a:t>
            </a:r>
            <a:r>
              <a:rPr lang="cs-CZ" sz="1800" dirty="0" err="1">
                <a:solidFill>
                  <a:schemeClr val="tx1"/>
                </a:solidFill>
                <a:latin typeface="Arial" pitchFamily="34" charset="0"/>
                <a:cs typeface="Arial" pitchFamily="34" charset="0"/>
              </a:rPr>
              <a:t>ministries</a:t>
            </a:r>
            <a:r>
              <a:rPr lang="cs-CZ" sz="1800" dirty="0">
                <a:solidFill>
                  <a:schemeClr val="tx1"/>
                </a:solidFill>
                <a:latin typeface="Arial" pitchFamily="34" charset="0"/>
                <a:cs typeface="Arial" pitchFamily="34" charset="0"/>
              </a:rPr>
              <a:t> </a:t>
            </a:r>
            <a:r>
              <a:rPr lang="cs-CZ" sz="1800" dirty="0" err="1">
                <a:solidFill>
                  <a:schemeClr val="tx1"/>
                </a:solidFill>
                <a:latin typeface="Arial" pitchFamily="34" charset="0"/>
                <a:cs typeface="Arial" pitchFamily="34" charset="0"/>
              </a:rPr>
              <a:t>and</a:t>
            </a:r>
            <a:r>
              <a:rPr lang="cs-CZ" sz="1800" dirty="0">
                <a:solidFill>
                  <a:schemeClr val="tx1"/>
                </a:solidFill>
                <a:latin typeface="Arial" pitchFamily="34" charset="0"/>
                <a:cs typeface="Arial" pitchFamily="34" charset="0"/>
              </a:rPr>
              <a:t> </a:t>
            </a:r>
            <a:r>
              <a:rPr lang="cs-CZ" sz="1800" dirty="0" err="1">
                <a:solidFill>
                  <a:schemeClr val="tx1"/>
                </a:solidFill>
                <a:latin typeface="Arial" pitchFamily="34" charset="0"/>
                <a:cs typeface="Arial" pitchFamily="34" charset="0"/>
              </a:rPr>
              <a:t>their</a:t>
            </a:r>
            <a:r>
              <a:rPr lang="cs-CZ" sz="1800" dirty="0">
                <a:solidFill>
                  <a:schemeClr val="tx1"/>
                </a:solidFill>
                <a:latin typeface="Arial" pitchFamily="34" charset="0"/>
                <a:cs typeface="Arial" pitchFamily="34" charset="0"/>
              </a:rPr>
              <a:t> </a:t>
            </a:r>
            <a:r>
              <a:rPr lang="cs-CZ" sz="1800" dirty="0" err="1">
                <a:solidFill>
                  <a:schemeClr val="tx1"/>
                </a:solidFill>
                <a:latin typeface="Arial" pitchFamily="34" charset="0"/>
                <a:cs typeface="Arial" pitchFamily="34" charset="0"/>
              </a:rPr>
              <a:t>subordinated</a:t>
            </a:r>
            <a:r>
              <a:rPr lang="cs-CZ" sz="1800" dirty="0">
                <a:solidFill>
                  <a:schemeClr val="tx1"/>
                </a:solidFill>
                <a:latin typeface="Arial" pitchFamily="34" charset="0"/>
                <a:cs typeface="Arial" pitchFamily="34" charset="0"/>
              </a:rPr>
              <a:t> </a:t>
            </a:r>
            <a:r>
              <a:rPr lang="cs-CZ" sz="1800" dirty="0" err="1">
                <a:solidFill>
                  <a:schemeClr val="tx1"/>
                </a:solidFill>
                <a:latin typeface="Arial" pitchFamily="34" charset="0"/>
                <a:cs typeface="Arial" pitchFamily="34" charset="0"/>
              </a:rPr>
              <a:t>institutions</a:t>
            </a:r>
            <a:r>
              <a:rPr lang="cs-CZ" sz="1800" dirty="0">
                <a:solidFill>
                  <a:schemeClr val="tx1"/>
                </a:solidFill>
                <a:latin typeface="Arial" pitchFamily="34" charset="0"/>
                <a:cs typeface="Arial" pitchFamily="34" charset="0"/>
              </a:rPr>
              <a:t>. </a:t>
            </a:r>
          </a:p>
          <a:p>
            <a:pPr marL="72000" indent="0">
              <a:buNone/>
            </a:pPr>
            <a:r>
              <a:rPr lang="cs-CZ" sz="1800" dirty="0" err="1">
                <a:solidFill>
                  <a:schemeClr val="tx1"/>
                </a:solidFill>
                <a:latin typeface="Arial" pitchFamily="34" charset="0"/>
                <a:cs typeface="Arial" pitchFamily="34" charset="0"/>
              </a:rPr>
              <a:t>Placing</a:t>
            </a:r>
            <a:r>
              <a:rPr lang="cs-CZ" sz="1800" dirty="0">
                <a:solidFill>
                  <a:schemeClr val="tx1"/>
                </a:solidFill>
                <a:latin typeface="Arial" pitchFamily="34" charset="0"/>
                <a:cs typeface="Arial" pitchFamily="34" charset="0"/>
              </a:rPr>
              <a:t> on </a:t>
            </a:r>
            <a:r>
              <a:rPr lang="cs-CZ" sz="1800" dirty="0" err="1">
                <a:solidFill>
                  <a:schemeClr val="tx1"/>
                </a:solidFill>
                <a:latin typeface="Arial" pitchFamily="34" charset="0"/>
                <a:cs typeface="Arial" pitchFamily="34" charset="0"/>
              </a:rPr>
              <a:t>the</a:t>
            </a:r>
            <a:r>
              <a:rPr lang="cs-CZ" sz="1800" dirty="0">
                <a:solidFill>
                  <a:schemeClr val="tx1"/>
                </a:solidFill>
                <a:latin typeface="Arial" pitchFamily="34" charset="0"/>
                <a:cs typeface="Arial" pitchFamily="34" charset="0"/>
              </a:rPr>
              <a:t> market </a:t>
            </a:r>
            <a:r>
              <a:rPr lang="cs-CZ" sz="1800" dirty="0" err="1">
                <a:solidFill>
                  <a:schemeClr val="tx1"/>
                </a:solidFill>
                <a:latin typeface="Arial" pitchFamily="34" charset="0"/>
                <a:cs typeface="Arial" pitchFamily="34" charset="0"/>
              </a:rPr>
              <a:t>is</a:t>
            </a:r>
            <a:r>
              <a:rPr lang="cs-CZ" sz="1800" dirty="0">
                <a:solidFill>
                  <a:schemeClr val="tx1"/>
                </a:solidFill>
                <a:latin typeface="Arial" pitchFamily="34" charset="0"/>
                <a:cs typeface="Arial" pitchFamily="34" charset="0"/>
              </a:rPr>
              <a:t> in </a:t>
            </a:r>
            <a:r>
              <a:rPr lang="cs-CZ" sz="1800" dirty="0" err="1">
                <a:solidFill>
                  <a:schemeClr val="tx1"/>
                </a:solidFill>
                <a:latin typeface="Arial" pitchFamily="34" charset="0"/>
                <a:cs typeface="Arial" pitchFamily="34" charset="0"/>
              </a:rPr>
              <a:t>competence</a:t>
            </a:r>
            <a:r>
              <a:rPr lang="cs-CZ" sz="1800" dirty="0">
                <a:solidFill>
                  <a:schemeClr val="tx1"/>
                </a:solidFill>
                <a:latin typeface="Arial" pitchFamily="34" charset="0"/>
                <a:cs typeface="Arial" pitchFamily="34" charset="0"/>
              </a:rPr>
              <a:t> </a:t>
            </a:r>
            <a:r>
              <a:rPr lang="cs-CZ" sz="1800" dirty="0" err="1">
                <a:solidFill>
                  <a:schemeClr val="tx1"/>
                </a:solidFill>
                <a:latin typeface="Arial" pitchFamily="34" charset="0"/>
                <a:cs typeface="Arial" pitchFamily="34" charset="0"/>
              </a:rPr>
              <a:t>of</a:t>
            </a:r>
            <a:r>
              <a:rPr lang="cs-CZ" sz="1800" dirty="0">
                <a:solidFill>
                  <a:schemeClr val="tx1"/>
                </a:solidFill>
                <a:latin typeface="Arial" pitchFamily="34" charset="0"/>
                <a:cs typeface="Arial" pitchFamily="34" charset="0"/>
              </a:rPr>
              <a:t> </a:t>
            </a:r>
            <a:r>
              <a:rPr lang="cs-CZ" sz="1800" dirty="0" err="1">
                <a:solidFill>
                  <a:schemeClr val="tx1"/>
                </a:solidFill>
                <a:latin typeface="Arial" pitchFamily="34" charset="0"/>
                <a:cs typeface="Arial" pitchFamily="34" charset="0"/>
              </a:rPr>
              <a:t>the</a:t>
            </a:r>
            <a:r>
              <a:rPr lang="cs-CZ" sz="1800" dirty="0">
                <a:solidFill>
                  <a:schemeClr val="tx1"/>
                </a:solidFill>
                <a:latin typeface="Arial" pitchFamily="34" charset="0"/>
                <a:cs typeface="Arial" pitchFamily="34" charset="0"/>
              </a:rPr>
              <a:t> Ministry </a:t>
            </a:r>
            <a:r>
              <a:rPr lang="cs-CZ" sz="1800" dirty="0" err="1">
                <a:solidFill>
                  <a:schemeClr val="tx1"/>
                </a:solidFill>
                <a:latin typeface="Arial" pitchFamily="34" charset="0"/>
                <a:cs typeface="Arial" pitchFamily="34" charset="0"/>
              </a:rPr>
              <a:t>of</a:t>
            </a:r>
            <a:r>
              <a:rPr lang="cs-CZ" sz="1800" dirty="0">
                <a:solidFill>
                  <a:schemeClr val="tx1"/>
                </a:solidFill>
                <a:latin typeface="Arial" pitchFamily="34" charset="0"/>
                <a:cs typeface="Arial" pitchFamily="34" charset="0"/>
              </a:rPr>
              <a:t> </a:t>
            </a:r>
            <a:r>
              <a:rPr lang="cs-CZ" sz="1800" dirty="0" err="1">
                <a:solidFill>
                  <a:schemeClr val="tx1"/>
                </a:solidFill>
                <a:latin typeface="Arial" pitchFamily="34" charset="0"/>
                <a:cs typeface="Arial" pitchFamily="34" charset="0"/>
              </a:rPr>
              <a:t>Industry</a:t>
            </a:r>
            <a:r>
              <a:rPr lang="cs-CZ" sz="1800" dirty="0">
                <a:solidFill>
                  <a:schemeClr val="tx1"/>
                </a:solidFill>
                <a:latin typeface="Arial" pitchFamily="34" charset="0"/>
                <a:cs typeface="Arial" pitchFamily="34" charset="0"/>
              </a:rPr>
              <a:t> </a:t>
            </a:r>
            <a:r>
              <a:rPr lang="cs-CZ" sz="1800" dirty="0" err="1">
                <a:solidFill>
                  <a:schemeClr val="tx1"/>
                </a:solidFill>
                <a:latin typeface="Arial" pitchFamily="34" charset="0"/>
                <a:cs typeface="Arial" pitchFamily="34" charset="0"/>
              </a:rPr>
              <a:t>and</a:t>
            </a:r>
            <a:r>
              <a:rPr lang="cs-CZ" sz="1800" dirty="0">
                <a:solidFill>
                  <a:schemeClr val="tx1"/>
                </a:solidFill>
                <a:latin typeface="Arial" pitchFamily="34" charset="0"/>
                <a:cs typeface="Arial" pitchFamily="34" charset="0"/>
              </a:rPr>
              <a:t> </a:t>
            </a:r>
            <a:r>
              <a:rPr lang="cs-CZ" sz="1800" dirty="0" err="1">
                <a:solidFill>
                  <a:schemeClr val="tx1"/>
                </a:solidFill>
                <a:latin typeface="Arial" pitchFamily="34" charset="0"/>
                <a:cs typeface="Arial" pitchFamily="34" charset="0"/>
              </a:rPr>
              <a:t>Trade</a:t>
            </a:r>
            <a:r>
              <a:rPr lang="cs-CZ" sz="1800" dirty="0">
                <a:solidFill>
                  <a:schemeClr val="tx1"/>
                </a:solidFill>
                <a:latin typeface="Arial" pitchFamily="34" charset="0"/>
                <a:cs typeface="Arial" pitchFamily="34" charset="0"/>
              </a:rPr>
              <a:t> </a:t>
            </a:r>
            <a:r>
              <a:rPr lang="cs-CZ" sz="1800" dirty="0" err="1">
                <a:solidFill>
                  <a:schemeClr val="tx1"/>
                </a:solidFill>
                <a:latin typeface="Arial" pitchFamily="34" charset="0"/>
                <a:cs typeface="Arial" pitchFamily="34" charset="0"/>
              </a:rPr>
              <a:t>and</a:t>
            </a:r>
            <a:r>
              <a:rPr lang="cs-CZ" sz="1800" dirty="0">
                <a:solidFill>
                  <a:schemeClr val="tx1"/>
                </a:solidFill>
                <a:latin typeface="Arial" pitchFamily="34" charset="0"/>
                <a:cs typeface="Arial" pitchFamily="34" charset="0"/>
              </a:rPr>
              <a:t> </a:t>
            </a:r>
            <a:r>
              <a:rPr lang="cs-CZ" sz="1800" dirty="0" err="1">
                <a:solidFill>
                  <a:schemeClr val="tx1"/>
                </a:solidFill>
                <a:latin typeface="Arial" pitchFamily="34" charset="0"/>
                <a:cs typeface="Arial" pitchFamily="34" charset="0"/>
              </a:rPr>
              <a:t>it</a:t>
            </a:r>
            <a:r>
              <a:rPr lang="cs-CZ" sz="1800" dirty="0">
                <a:solidFill>
                  <a:schemeClr val="tx1"/>
                </a:solidFill>
                <a:latin typeface="Arial" pitchFamily="34" charset="0"/>
                <a:cs typeface="Arial" pitchFamily="34" charset="0"/>
              </a:rPr>
              <a:t>´s </a:t>
            </a:r>
            <a:r>
              <a:rPr lang="cs-CZ" sz="1800" dirty="0" err="1">
                <a:solidFill>
                  <a:schemeClr val="tx1"/>
                </a:solidFill>
                <a:latin typeface="Arial" pitchFamily="34" charset="0"/>
                <a:cs typeface="Arial" pitchFamily="34" charset="0"/>
              </a:rPr>
              <a:t>subordinate</a:t>
            </a:r>
            <a:r>
              <a:rPr lang="cs-CZ" sz="1800" dirty="0">
                <a:solidFill>
                  <a:schemeClr val="tx1"/>
                </a:solidFill>
                <a:latin typeface="Arial" pitchFamily="34" charset="0"/>
                <a:cs typeface="Arial" pitchFamily="34" charset="0"/>
              </a:rPr>
              <a:t> </a:t>
            </a:r>
            <a:r>
              <a:rPr lang="cs-CZ" sz="1800" dirty="0" err="1">
                <a:solidFill>
                  <a:schemeClr val="tx1"/>
                </a:solidFill>
                <a:latin typeface="Arial" pitchFamily="34" charset="0"/>
                <a:cs typeface="Arial" pitchFamily="34" charset="0"/>
              </a:rPr>
              <a:t>offices</a:t>
            </a:r>
            <a:r>
              <a:rPr lang="cs-CZ" sz="1800" dirty="0">
                <a:solidFill>
                  <a:schemeClr val="tx1"/>
                </a:solidFill>
                <a:latin typeface="Arial" pitchFamily="34" charset="0"/>
                <a:cs typeface="Arial" pitchFamily="34" charset="0"/>
              </a:rPr>
              <a:t> </a:t>
            </a:r>
            <a:r>
              <a:rPr lang="cs-CZ" sz="1800" dirty="0" err="1">
                <a:solidFill>
                  <a:schemeClr val="tx1"/>
                </a:solidFill>
                <a:latin typeface="Arial" pitchFamily="34" charset="0"/>
                <a:cs typeface="Arial" pitchFamily="34" charset="0"/>
              </a:rPr>
              <a:t>like</a:t>
            </a:r>
            <a:r>
              <a:rPr lang="cs-CZ" sz="1800" dirty="0">
                <a:solidFill>
                  <a:schemeClr val="tx1"/>
                </a:solidFill>
                <a:latin typeface="Arial" pitchFamily="34" charset="0"/>
                <a:cs typeface="Arial" pitchFamily="34" charset="0"/>
              </a:rPr>
              <a:t> UNMZ </a:t>
            </a:r>
            <a:r>
              <a:rPr lang="cs-CZ" sz="1800" dirty="0" err="1">
                <a:solidFill>
                  <a:schemeClr val="tx1"/>
                </a:solidFill>
                <a:latin typeface="Arial" pitchFamily="34" charset="0"/>
                <a:cs typeface="Arial" pitchFamily="34" charset="0"/>
              </a:rPr>
              <a:t>and</a:t>
            </a:r>
            <a:r>
              <a:rPr lang="cs-CZ" sz="1800" dirty="0">
                <a:solidFill>
                  <a:schemeClr val="tx1"/>
                </a:solidFill>
                <a:latin typeface="Arial" pitchFamily="34" charset="0"/>
                <a:cs typeface="Arial" pitchFamily="34" charset="0"/>
              </a:rPr>
              <a:t> </a:t>
            </a:r>
            <a:r>
              <a:rPr lang="cs-CZ" sz="1800" dirty="0" err="1">
                <a:solidFill>
                  <a:schemeClr val="tx1"/>
                </a:solidFill>
                <a:latin typeface="Arial" pitchFamily="34" charset="0"/>
                <a:cs typeface="Arial" pitchFamily="34" charset="0"/>
              </a:rPr>
              <a:t>Czech</a:t>
            </a:r>
            <a:r>
              <a:rPr lang="cs-CZ" sz="1800" dirty="0">
                <a:solidFill>
                  <a:schemeClr val="tx1"/>
                </a:solidFill>
                <a:latin typeface="Arial" pitchFamily="34" charset="0"/>
                <a:cs typeface="Arial" pitchFamily="34" charset="0"/>
              </a:rPr>
              <a:t> </a:t>
            </a:r>
            <a:r>
              <a:rPr lang="cs-CZ" sz="1800" dirty="0" err="1">
                <a:solidFill>
                  <a:schemeClr val="tx1"/>
                </a:solidFill>
                <a:latin typeface="Arial" pitchFamily="34" charset="0"/>
                <a:cs typeface="Arial" pitchFamily="34" charset="0"/>
              </a:rPr>
              <a:t>Trade</a:t>
            </a:r>
            <a:r>
              <a:rPr lang="cs-CZ" sz="1800" dirty="0">
                <a:solidFill>
                  <a:schemeClr val="tx1"/>
                </a:solidFill>
                <a:latin typeface="Arial" pitchFamily="34" charset="0"/>
                <a:cs typeface="Arial" pitchFamily="34" charset="0"/>
              </a:rPr>
              <a:t> </a:t>
            </a:r>
            <a:r>
              <a:rPr lang="cs-CZ" sz="1800" dirty="0" err="1">
                <a:solidFill>
                  <a:schemeClr val="tx1"/>
                </a:solidFill>
                <a:latin typeface="Arial" pitchFamily="34" charset="0"/>
                <a:cs typeface="Arial" pitchFamily="34" charset="0"/>
              </a:rPr>
              <a:t>Inspection</a:t>
            </a:r>
            <a:r>
              <a:rPr lang="cs-CZ" sz="1800" dirty="0">
                <a:solidFill>
                  <a:schemeClr val="tx1"/>
                </a:solidFill>
                <a:latin typeface="Arial" pitchFamily="34" charset="0"/>
                <a:cs typeface="Arial" pitchFamily="34" charset="0"/>
              </a:rPr>
              <a:t> </a:t>
            </a:r>
            <a:r>
              <a:rPr lang="cs-CZ" sz="1800" dirty="0" err="1">
                <a:solidFill>
                  <a:schemeClr val="tx1"/>
                </a:solidFill>
                <a:latin typeface="Arial" pitchFamily="34" charset="0"/>
                <a:cs typeface="Arial" pitchFamily="34" charset="0"/>
              </a:rPr>
              <a:t>Agency</a:t>
            </a:r>
            <a:r>
              <a:rPr lang="cs-CZ" sz="1800" dirty="0">
                <a:solidFill>
                  <a:schemeClr val="tx1"/>
                </a:solidFill>
                <a:latin typeface="Arial" pitchFamily="34" charset="0"/>
                <a:cs typeface="Arial" pitchFamily="34" charset="0"/>
              </a:rPr>
              <a:t>. </a:t>
            </a:r>
            <a:r>
              <a:rPr lang="cs-CZ" sz="1800" dirty="0" err="1">
                <a:solidFill>
                  <a:schemeClr val="tx1"/>
                </a:solidFill>
                <a:latin typeface="Arial" pitchFamily="34" charset="0"/>
                <a:cs typeface="Arial" pitchFamily="34" charset="0"/>
              </a:rPr>
              <a:t>We</a:t>
            </a:r>
            <a:r>
              <a:rPr lang="cs-CZ" sz="1800" dirty="0">
                <a:solidFill>
                  <a:schemeClr val="tx1"/>
                </a:solidFill>
                <a:latin typeface="Arial" pitchFamily="34" charset="0"/>
                <a:cs typeface="Arial" pitchFamily="34" charset="0"/>
              </a:rPr>
              <a:t> are </a:t>
            </a:r>
            <a:r>
              <a:rPr lang="cs-CZ" sz="1800" dirty="0" err="1">
                <a:solidFill>
                  <a:schemeClr val="tx1"/>
                </a:solidFill>
                <a:latin typeface="Arial" pitchFamily="34" charset="0"/>
                <a:cs typeface="Arial" pitchFamily="34" charset="0"/>
              </a:rPr>
              <a:t>responsible</a:t>
            </a:r>
            <a:r>
              <a:rPr lang="cs-CZ" sz="1800" dirty="0">
                <a:solidFill>
                  <a:schemeClr val="tx1"/>
                </a:solidFill>
                <a:latin typeface="Arial" pitchFamily="34" charset="0"/>
                <a:cs typeface="Arial" pitchFamily="34" charset="0"/>
              </a:rPr>
              <a:t> </a:t>
            </a:r>
            <a:r>
              <a:rPr lang="cs-CZ" sz="1800" dirty="0" err="1">
                <a:solidFill>
                  <a:schemeClr val="tx1"/>
                </a:solidFill>
                <a:latin typeface="Arial" pitchFamily="34" charset="0"/>
                <a:cs typeface="Arial" pitchFamily="34" charset="0"/>
              </a:rPr>
              <a:t>for</a:t>
            </a:r>
            <a:r>
              <a:rPr lang="cs-CZ" sz="1800" dirty="0">
                <a:solidFill>
                  <a:schemeClr val="tx1"/>
                </a:solidFill>
                <a:latin typeface="Arial" pitchFamily="34" charset="0"/>
                <a:cs typeface="Arial" pitchFamily="34" charset="0"/>
              </a:rPr>
              <a:t> </a:t>
            </a:r>
            <a:r>
              <a:rPr lang="cs-CZ" sz="1800" dirty="0" err="1">
                <a:solidFill>
                  <a:schemeClr val="tx1"/>
                </a:solidFill>
                <a:latin typeface="Arial" pitchFamily="34" charset="0"/>
                <a:cs typeface="Arial" pitchFamily="34" charset="0"/>
              </a:rPr>
              <a:t>procedures</a:t>
            </a:r>
            <a:r>
              <a:rPr lang="cs-CZ" sz="1800" dirty="0">
                <a:solidFill>
                  <a:schemeClr val="tx1"/>
                </a:solidFill>
                <a:latin typeface="Arial" pitchFamily="34" charset="0"/>
                <a:cs typeface="Arial" pitchFamily="34" charset="0"/>
              </a:rPr>
              <a:t> </a:t>
            </a:r>
            <a:r>
              <a:rPr lang="cs-CZ" sz="1800" dirty="0" err="1">
                <a:solidFill>
                  <a:schemeClr val="tx1"/>
                </a:solidFill>
                <a:latin typeface="Arial" pitchFamily="34" charset="0"/>
                <a:cs typeface="Arial" pitchFamily="34" charset="0"/>
              </a:rPr>
              <a:t>described</a:t>
            </a:r>
            <a:r>
              <a:rPr lang="cs-CZ" sz="1800" dirty="0">
                <a:solidFill>
                  <a:schemeClr val="tx1"/>
                </a:solidFill>
                <a:latin typeface="Arial" pitchFamily="34" charset="0"/>
                <a:cs typeface="Arial" pitchFamily="34" charset="0"/>
              </a:rPr>
              <a:t> in </a:t>
            </a:r>
            <a:r>
              <a:rPr lang="cs-CZ" sz="1800" dirty="0" err="1">
                <a:solidFill>
                  <a:schemeClr val="tx1"/>
                </a:solidFill>
                <a:latin typeface="Arial" pitchFamily="34" charset="0"/>
                <a:cs typeface="Arial" pitchFamily="34" charset="0"/>
              </a:rPr>
              <a:t>the</a:t>
            </a:r>
            <a:r>
              <a:rPr lang="cs-CZ" sz="1800" dirty="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Acts</a:t>
            </a:r>
            <a:r>
              <a:rPr lang="cs-CZ" sz="1800" dirty="0" smtClean="0">
                <a:solidFill>
                  <a:schemeClr val="tx1"/>
                </a:solidFill>
                <a:latin typeface="Arial" pitchFamily="34" charset="0"/>
                <a:cs typeface="Arial" pitchFamily="34" charset="0"/>
              </a:rPr>
              <a:t> </a:t>
            </a:r>
            <a:r>
              <a:rPr lang="cs-CZ" sz="1800" dirty="0">
                <a:solidFill>
                  <a:schemeClr val="tx1"/>
                </a:solidFill>
                <a:latin typeface="Arial" pitchFamily="34" charset="0"/>
                <a:cs typeface="Arial" pitchFamily="34" charset="0"/>
              </a:rPr>
              <a:t>no. 22/1997 </a:t>
            </a:r>
            <a:r>
              <a:rPr lang="cs-CZ" sz="1800" dirty="0" err="1">
                <a:solidFill>
                  <a:schemeClr val="tx1"/>
                </a:solidFill>
                <a:latin typeface="Arial" pitchFamily="34" charset="0"/>
                <a:cs typeface="Arial" pitchFamily="34" charset="0"/>
              </a:rPr>
              <a:t>Coll</a:t>
            </a:r>
            <a:r>
              <a:rPr lang="cs-CZ" sz="1800" dirty="0" smtClean="0">
                <a:solidFill>
                  <a:schemeClr val="tx1"/>
                </a:solidFill>
                <a:latin typeface="Arial" pitchFamily="34" charset="0"/>
                <a:cs typeface="Arial" pitchFamily="34" charset="0"/>
              </a:rPr>
              <a:t>., 90/2016 </a:t>
            </a:r>
            <a:r>
              <a:rPr lang="cs-CZ" sz="1800" dirty="0" err="1" smtClean="0">
                <a:solidFill>
                  <a:schemeClr val="tx1"/>
                </a:solidFill>
                <a:latin typeface="Arial" pitchFamily="34" charset="0"/>
                <a:cs typeface="Arial" pitchFamily="34" charset="0"/>
              </a:rPr>
              <a:t>Coll</a:t>
            </a:r>
            <a:r>
              <a:rPr lang="cs-CZ" sz="1800" dirty="0" smtClean="0">
                <a:solidFill>
                  <a:schemeClr val="tx1"/>
                </a:solidFill>
                <a:latin typeface="Arial" pitchFamily="34" charset="0"/>
                <a:cs typeface="Arial" pitchFamily="34" charset="0"/>
              </a:rPr>
              <a:t>. </a:t>
            </a:r>
            <a:r>
              <a:rPr lang="cs-CZ" sz="1800" dirty="0" err="1">
                <a:solidFill>
                  <a:schemeClr val="tx1"/>
                </a:solidFill>
                <a:latin typeface="Arial" pitchFamily="34" charset="0"/>
                <a:cs typeface="Arial" pitchFamily="34" charset="0"/>
              </a:rPr>
              <a:t>and</a:t>
            </a:r>
            <a:r>
              <a:rPr lang="cs-CZ" sz="1800" dirty="0">
                <a:solidFill>
                  <a:schemeClr val="tx1"/>
                </a:solidFill>
                <a:latin typeface="Arial" pitchFamily="34" charset="0"/>
                <a:cs typeface="Arial" pitchFamily="34" charset="0"/>
              </a:rPr>
              <a:t> </a:t>
            </a:r>
            <a:r>
              <a:rPr lang="cs-CZ" sz="1800" dirty="0" err="1">
                <a:solidFill>
                  <a:schemeClr val="tx1"/>
                </a:solidFill>
                <a:latin typeface="Arial" pitchFamily="34" charset="0"/>
                <a:cs typeface="Arial" pitchFamily="34" charset="0"/>
              </a:rPr>
              <a:t>the</a:t>
            </a:r>
            <a:r>
              <a:rPr lang="cs-CZ" sz="1800" dirty="0">
                <a:solidFill>
                  <a:schemeClr val="tx1"/>
                </a:solidFill>
                <a:latin typeface="Arial" pitchFamily="34" charset="0"/>
                <a:cs typeface="Arial" pitchFamily="34" charset="0"/>
              </a:rPr>
              <a:t> CPR. On </a:t>
            </a:r>
            <a:r>
              <a:rPr lang="cs-CZ" sz="1800" dirty="0" err="1">
                <a:solidFill>
                  <a:schemeClr val="tx1"/>
                </a:solidFill>
                <a:latin typeface="Arial" pitchFamily="34" charset="0"/>
                <a:cs typeface="Arial" pitchFamily="34" charset="0"/>
              </a:rPr>
              <a:t>the</a:t>
            </a:r>
            <a:r>
              <a:rPr lang="cs-CZ" sz="1800" dirty="0">
                <a:solidFill>
                  <a:schemeClr val="tx1"/>
                </a:solidFill>
                <a:latin typeface="Arial" pitchFamily="34" charset="0"/>
                <a:cs typeface="Arial" pitchFamily="34" charset="0"/>
              </a:rPr>
              <a:t> </a:t>
            </a:r>
            <a:r>
              <a:rPr lang="cs-CZ" sz="1800" dirty="0" err="1">
                <a:solidFill>
                  <a:schemeClr val="tx1"/>
                </a:solidFill>
                <a:latin typeface="Arial" pitchFamily="34" charset="0"/>
                <a:cs typeface="Arial" pitchFamily="34" charset="0"/>
              </a:rPr>
              <a:t>other</a:t>
            </a:r>
            <a:r>
              <a:rPr lang="cs-CZ" sz="1800" dirty="0">
                <a:solidFill>
                  <a:schemeClr val="tx1"/>
                </a:solidFill>
                <a:latin typeface="Arial" pitchFamily="34" charset="0"/>
                <a:cs typeface="Arial" pitchFamily="34" charset="0"/>
              </a:rPr>
              <a:t> </a:t>
            </a:r>
            <a:r>
              <a:rPr lang="cs-CZ" sz="1800" dirty="0" err="1">
                <a:solidFill>
                  <a:schemeClr val="tx1"/>
                </a:solidFill>
                <a:latin typeface="Arial" pitchFamily="34" charset="0"/>
                <a:cs typeface="Arial" pitchFamily="34" charset="0"/>
              </a:rPr>
              <a:t>hand</a:t>
            </a:r>
            <a:r>
              <a:rPr lang="cs-CZ" sz="1800" dirty="0">
                <a:solidFill>
                  <a:schemeClr val="tx1"/>
                </a:solidFill>
                <a:latin typeface="Arial" pitchFamily="34" charset="0"/>
                <a:cs typeface="Arial" pitchFamily="34" charset="0"/>
              </a:rPr>
              <a:t>, </a:t>
            </a:r>
            <a:r>
              <a:rPr lang="cs-CZ" sz="1800" u="sng" dirty="0" err="1">
                <a:solidFill>
                  <a:schemeClr val="tx1"/>
                </a:solidFill>
                <a:latin typeface="Arial" pitchFamily="34" charset="0"/>
                <a:cs typeface="Arial" pitchFamily="34" charset="0"/>
              </a:rPr>
              <a:t>construction</a:t>
            </a:r>
            <a:r>
              <a:rPr lang="cs-CZ" sz="1800" u="sng" dirty="0">
                <a:solidFill>
                  <a:schemeClr val="tx1"/>
                </a:solidFill>
                <a:latin typeface="Arial" pitchFamily="34" charset="0"/>
                <a:cs typeface="Arial" pitchFamily="34" charset="0"/>
              </a:rPr>
              <a:t> </a:t>
            </a:r>
            <a:r>
              <a:rPr lang="cs-CZ" sz="1800" u="sng" dirty="0" err="1">
                <a:solidFill>
                  <a:schemeClr val="tx1"/>
                </a:solidFill>
                <a:latin typeface="Arial" pitchFamily="34" charset="0"/>
                <a:cs typeface="Arial" pitchFamily="34" charset="0"/>
              </a:rPr>
              <a:t>products</a:t>
            </a:r>
            <a:r>
              <a:rPr lang="cs-CZ" sz="1800" u="sng" dirty="0">
                <a:solidFill>
                  <a:schemeClr val="tx1"/>
                </a:solidFill>
                <a:latin typeface="Arial" pitchFamily="34" charset="0"/>
                <a:cs typeface="Arial" pitchFamily="34" charset="0"/>
              </a:rPr>
              <a:t> </a:t>
            </a:r>
            <a:r>
              <a:rPr lang="cs-CZ" sz="1800" u="sng" dirty="0" err="1">
                <a:solidFill>
                  <a:schemeClr val="tx1"/>
                </a:solidFill>
                <a:latin typeface="Arial" pitchFamily="34" charset="0"/>
                <a:cs typeface="Arial" pitchFamily="34" charset="0"/>
              </a:rPr>
              <a:t>legally</a:t>
            </a:r>
            <a:r>
              <a:rPr lang="cs-CZ" sz="1800" u="sng" dirty="0">
                <a:solidFill>
                  <a:schemeClr val="tx1"/>
                </a:solidFill>
                <a:latin typeface="Arial" pitchFamily="34" charset="0"/>
                <a:cs typeface="Arial" pitchFamily="34" charset="0"/>
              </a:rPr>
              <a:t> </a:t>
            </a:r>
            <a:r>
              <a:rPr lang="cs-CZ" sz="1800" u="sng" dirty="0" err="1">
                <a:solidFill>
                  <a:schemeClr val="tx1"/>
                </a:solidFill>
                <a:latin typeface="Arial" pitchFamily="34" charset="0"/>
                <a:cs typeface="Arial" pitchFamily="34" charset="0"/>
              </a:rPr>
              <a:t>placed</a:t>
            </a:r>
            <a:r>
              <a:rPr lang="cs-CZ" sz="1800" u="sng" dirty="0">
                <a:solidFill>
                  <a:schemeClr val="tx1"/>
                </a:solidFill>
                <a:latin typeface="Arial" pitchFamily="34" charset="0"/>
                <a:cs typeface="Arial" pitchFamily="34" charset="0"/>
              </a:rPr>
              <a:t> on </a:t>
            </a:r>
            <a:r>
              <a:rPr lang="cs-CZ" sz="1800" u="sng" dirty="0" err="1">
                <a:solidFill>
                  <a:schemeClr val="tx1"/>
                </a:solidFill>
                <a:latin typeface="Arial" pitchFamily="34" charset="0"/>
                <a:cs typeface="Arial" pitchFamily="34" charset="0"/>
              </a:rPr>
              <a:t>the</a:t>
            </a:r>
            <a:r>
              <a:rPr lang="cs-CZ" sz="1800" u="sng" dirty="0">
                <a:solidFill>
                  <a:schemeClr val="tx1"/>
                </a:solidFill>
                <a:latin typeface="Arial" pitchFamily="34" charset="0"/>
                <a:cs typeface="Arial" pitchFamily="34" charset="0"/>
              </a:rPr>
              <a:t> EU market in </a:t>
            </a:r>
            <a:r>
              <a:rPr lang="cs-CZ" sz="1800" u="sng" dirty="0" err="1">
                <a:solidFill>
                  <a:schemeClr val="tx1"/>
                </a:solidFill>
                <a:latin typeface="Arial" pitchFamily="34" charset="0"/>
                <a:cs typeface="Arial" pitchFamily="34" charset="0"/>
              </a:rPr>
              <a:t>the</a:t>
            </a:r>
            <a:r>
              <a:rPr lang="cs-CZ" sz="1800" u="sng" dirty="0">
                <a:solidFill>
                  <a:schemeClr val="tx1"/>
                </a:solidFill>
                <a:latin typeface="Arial" pitchFamily="34" charset="0"/>
                <a:cs typeface="Arial" pitchFamily="34" charset="0"/>
              </a:rPr>
              <a:t> </a:t>
            </a:r>
            <a:r>
              <a:rPr lang="cs-CZ" sz="1800" u="sng" dirty="0" err="1">
                <a:solidFill>
                  <a:schemeClr val="tx1"/>
                </a:solidFill>
                <a:latin typeface="Arial" pitchFamily="34" charset="0"/>
                <a:cs typeface="Arial" pitchFamily="34" charset="0"/>
              </a:rPr>
              <a:t>Czech</a:t>
            </a:r>
            <a:r>
              <a:rPr lang="cs-CZ" sz="1800" u="sng" dirty="0">
                <a:solidFill>
                  <a:schemeClr val="tx1"/>
                </a:solidFill>
                <a:latin typeface="Arial" pitchFamily="34" charset="0"/>
                <a:cs typeface="Arial" pitchFamily="34" charset="0"/>
              </a:rPr>
              <a:t> </a:t>
            </a:r>
            <a:r>
              <a:rPr lang="cs-CZ" sz="1800" u="sng" dirty="0" err="1">
                <a:solidFill>
                  <a:schemeClr val="tx1"/>
                </a:solidFill>
                <a:latin typeface="Arial" pitchFamily="34" charset="0"/>
                <a:cs typeface="Arial" pitchFamily="34" charset="0"/>
              </a:rPr>
              <a:t>Republic</a:t>
            </a:r>
            <a:r>
              <a:rPr lang="cs-CZ" sz="1800" u="sng" dirty="0">
                <a:solidFill>
                  <a:schemeClr val="tx1"/>
                </a:solidFill>
                <a:latin typeface="Arial" pitchFamily="34" charset="0"/>
                <a:cs typeface="Arial" pitchFamily="34" charset="0"/>
              </a:rPr>
              <a:t> </a:t>
            </a:r>
            <a:r>
              <a:rPr lang="cs-CZ" sz="1800" u="sng" dirty="0" err="1">
                <a:solidFill>
                  <a:schemeClr val="tx1"/>
                </a:solidFill>
                <a:latin typeface="Arial" pitchFamily="34" charset="0"/>
                <a:cs typeface="Arial" pitchFamily="34" charset="0"/>
              </a:rPr>
              <a:t>have</a:t>
            </a:r>
            <a:r>
              <a:rPr lang="cs-CZ" sz="1800" u="sng" dirty="0">
                <a:solidFill>
                  <a:schemeClr val="tx1"/>
                </a:solidFill>
                <a:latin typeface="Arial" pitchFamily="34" charset="0"/>
                <a:cs typeface="Arial" pitchFamily="34" charset="0"/>
              </a:rPr>
              <a:t> no </a:t>
            </a:r>
            <a:r>
              <a:rPr lang="cs-CZ" sz="1800" u="sng" dirty="0" err="1">
                <a:solidFill>
                  <a:schemeClr val="tx1"/>
                </a:solidFill>
                <a:latin typeface="Arial" pitchFamily="34" charset="0"/>
                <a:cs typeface="Arial" pitchFamily="34" charset="0"/>
              </a:rPr>
              <a:t>guarantee</a:t>
            </a:r>
            <a:r>
              <a:rPr lang="cs-CZ" sz="1800" u="sng" dirty="0">
                <a:solidFill>
                  <a:schemeClr val="tx1"/>
                </a:solidFill>
                <a:latin typeface="Arial" pitchFamily="34" charset="0"/>
                <a:cs typeface="Arial" pitchFamily="34" charset="0"/>
              </a:rPr>
              <a:t> </a:t>
            </a:r>
            <a:r>
              <a:rPr lang="cs-CZ" sz="1800" u="sng" dirty="0" err="1">
                <a:solidFill>
                  <a:schemeClr val="tx1"/>
                </a:solidFill>
                <a:latin typeface="Arial" pitchFamily="34" charset="0"/>
                <a:cs typeface="Arial" pitchFamily="34" charset="0"/>
              </a:rPr>
              <a:t>they</a:t>
            </a:r>
            <a:r>
              <a:rPr lang="cs-CZ" sz="1800" u="sng" dirty="0">
                <a:solidFill>
                  <a:schemeClr val="tx1"/>
                </a:solidFill>
                <a:latin typeface="Arial" pitchFamily="34" charset="0"/>
                <a:cs typeface="Arial" pitchFamily="34" charset="0"/>
              </a:rPr>
              <a:t> </a:t>
            </a:r>
            <a:r>
              <a:rPr lang="cs-CZ" sz="1800" u="sng" dirty="0" err="1">
                <a:solidFill>
                  <a:schemeClr val="tx1"/>
                </a:solidFill>
                <a:latin typeface="Arial" pitchFamily="34" charset="0"/>
                <a:cs typeface="Arial" pitchFamily="34" charset="0"/>
              </a:rPr>
              <a:t>can</a:t>
            </a:r>
            <a:r>
              <a:rPr lang="cs-CZ" sz="1800" u="sng" dirty="0">
                <a:solidFill>
                  <a:schemeClr val="tx1"/>
                </a:solidFill>
                <a:latin typeface="Arial" pitchFamily="34" charset="0"/>
                <a:cs typeface="Arial" pitchFamily="34" charset="0"/>
              </a:rPr>
              <a:t> </a:t>
            </a:r>
            <a:r>
              <a:rPr lang="cs-CZ" sz="1800" u="sng" dirty="0" err="1">
                <a:solidFill>
                  <a:schemeClr val="tx1"/>
                </a:solidFill>
                <a:latin typeface="Arial" pitchFamily="34" charset="0"/>
                <a:cs typeface="Arial" pitchFamily="34" charset="0"/>
              </a:rPr>
              <a:t>be</a:t>
            </a:r>
            <a:r>
              <a:rPr lang="cs-CZ" sz="1800" u="sng" dirty="0">
                <a:solidFill>
                  <a:schemeClr val="tx1"/>
                </a:solidFill>
                <a:latin typeface="Arial" pitchFamily="34" charset="0"/>
                <a:cs typeface="Arial" pitchFamily="34" charset="0"/>
              </a:rPr>
              <a:t> </a:t>
            </a:r>
            <a:r>
              <a:rPr lang="cs-CZ" sz="1800" u="sng" dirty="0" err="1">
                <a:solidFill>
                  <a:schemeClr val="tx1"/>
                </a:solidFill>
                <a:latin typeface="Arial" pitchFamily="34" charset="0"/>
                <a:cs typeface="Arial" pitchFamily="34" charset="0"/>
              </a:rPr>
              <a:t>approved</a:t>
            </a:r>
            <a:r>
              <a:rPr lang="cs-CZ" sz="1800" u="sng" dirty="0">
                <a:solidFill>
                  <a:schemeClr val="tx1"/>
                </a:solidFill>
                <a:latin typeface="Arial" pitchFamily="34" charset="0"/>
                <a:cs typeface="Arial" pitchFamily="34" charset="0"/>
              </a:rPr>
              <a:t> </a:t>
            </a:r>
            <a:r>
              <a:rPr lang="cs-CZ" sz="1800" u="sng" dirty="0" err="1">
                <a:solidFill>
                  <a:schemeClr val="tx1"/>
                </a:solidFill>
                <a:latin typeface="Arial" pitchFamily="34" charset="0"/>
                <a:cs typeface="Arial" pitchFamily="34" charset="0"/>
              </a:rPr>
              <a:t>for</a:t>
            </a:r>
            <a:r>
              <a:rPr lang="cs-CZ" sz="1800" u="sng" dirty="0">
                <a:solidFill>
                  <a:schemeClr val="tx1"/>
                </a:solidFill>
                <a:latin typeface="Arial" pitchFamily="34" charset="0"/>
                <a:cs typeface="Arial" pitchFamily="34" charset="0"/>
              </a:rPr>
              <a:t> </a:t>
            </a:r>
            <a:r>
              <a:rPr lang="cs-CZ" sz="1800" u="sng" dirty="0" err="1">
                <a:solidFill>
                  <a:schemeClr val="tx1"/>
                </a:solidFill>
                <a:latin typeface="Arial" pitchFamily="34" charset="0"/>
                <a:cs typeface="Arial" pitchFamily="34" charset="0"/>
              </a:rPr>
              <a:t>using</a:t>
            </a:r>
            <a:r>
              <a:rPr lang="cs-CZ" sz="1800" u="sng" dirty="0">
                <a:solidFill>
                  <a:schemeClr val="tx1"/>
                </a:solidFill>
                <a:latin typeface="Arial" pitchFamily="34" charset="0"/>
                <a:cs typeface="Arial" pitchFamily="34" charset="0"/>
              </a:rPr>
              <a:t> in </a:t>
            </a:r>
            <a:r>
              <a:rPr lang="cs-CZ" sz="1800" u="sng" dirty="0" err="1">
                <a:solidFill>
                  <a:schemeClr val="tx1"/>
                </a:solidFill>
                <a:latin typeface="Arial" pitchFamily="34" charset="0"/>
                <a:cs typeface="Arial" pitchFamily="34" charset="0"/>
              </a:rPr>
              <a:t>buildings</a:t>
            </a:r>
            <a:r>
              <a:rPr lang="cs-CZ" sz="1800" u="sng" dirty="0">
                <a:solidFill>
                  <a:schemeClr val="tx1"/>
                </a:solidFill>
                <a:latin typeface="Arial" pitchFamily="34" charset="0"/>
                <a:cs typeface="Arial" pitchFamily="34" charset="0"/>
              </a:rPr>
              <a:t> in </a:t>
            </a:r>
            <a:r>
              <a:rPr lang="cs-CZ" sz="1800" u="sng" dirty="0" err="1">
                <a:solidFill>
                  <a:schemeClr val="tx1"/>
                </a:solidFill>
                <a:latin typeface="Arial" pitchFamily="34" charset="0"/>
                <a:cs typeface="Arial" pitchFamily="34" charset="0"/>
              </a:rPr>
              <a:t>our</a:t>
            </a:r>
            <a:r>
              <a:rPr lang="cs-CZ" sz="1800" u="sng" dirty="0">
                <a:solidFill>
                  <a:schemeClr val="tx1"/>
                </a:solidFill>
                <a:latin typeface="Arial" pitchFamily="34" charset="0"/>
                <a:cs typeface="Arial" pitchFamily="34" charset="0"/>
              </a:rPr>
              <a:t> </a:t>
            </a:r>
            <a:r>
              <a:rPr lang="cs-CZ" sz="1800" u="sng" dirty="0" err="1">
                <a:solidFill>
                  <a:schemeClr val="tx1"/>
                </a:solidFill>
                <a:latin typeface="Arial" pitchFamily="34" charset="0"/>
                <a:cs typeface="Arial" pitchFamily="34" charset="0"/>
              </a:rPr>
              <a:t>teritory</a:t>
            </a:r>
            <a:r>
              <a:rPr lang="cs-CZ" sz="1800" u="sng" dirty="0">
                <a:solidFill>
                  <a:schemeClr val="tx1"/>
                </a:solidFill>
                <a:latin typeface="Arial" pitchFamily="34" charset="0"/>
                <a:cs typeface="Arial" pitchFamily="34" charset="0"/>
              </a:rPr>
              <a:t>. </a:t>
            </a:r>
            <a:r>
              <a:rPr lang="cs-CZ" sz="1800" dirty="0" err="1">
                <a:solidFill>
                  <a:schemeClr val="tx1"/>
                </a:solidFill>
                <a:latin typeface="Arial" pitchFamily="34" charset="0"/>
                <a:cs typeface="Arial" pitchFamily="34" charset="0"/>
              </a:rPr>
              <a:t>There</a:t>
            </a:r>
            <a:r>
              <a:rPr lang="cs-CZ" sz="1800" dirty="0">
                <a:solidFill>
                  <a:schemeClr val="tx1"/>
                </a:solidFill>
                <a:latin typeface="Arial" pitchFamily="34" charset="0"/>
                <a:cs typeface="Arial" pitchFamily="34" charset="0"/>
              </a:rPr>
              <a:t> </a:t>
            </a:r>
            <a:r>
              <a:rPr lang="cs-CZ" sz="1800" dirty="0" err="1">
                <a:solidFill>
                  <a:schemeClr val="tx1"/>
                </a:solidFill>
                <a:latin typeface="Arial" pitchFamily="34" charset="0"/>
                <a:cs typeface="Arial" pitchFamily="34" charset="0"/>
              </a:rPr>
              <a:t>is</a:t>
            </a:r>
            <a:r>
              <a:rPr lang="cs-CZ" sz="1800" dirty="0">
                <a:solidFill>
                  <a:schemeClr val="tx1"/>
                </a:solidFill>
                <a:latin typeface="Arial" pitchFamily="34" charset="0"/>
                <a:cs typeface="Arial" pitchFamily="34" charset="0"/>
              </a:rPr>
              <a:t> a </a:t>
            </a:r>
            <a:r>
              <a:rPr lang="cs-CZ" sz="1800" dirty="0" err="1">
                <a:solidFill>
                  <a:schemeClr val="tx1"/>
                </a:solidFill>
                <a:latin typeface="Arial" pitchFamily="34" charset="0"/>
                <a:cs typeface="Arial" pitchFamily="34" charset="0"/>
              </a:rPr>
              <a:t>strong</a:t>
            </a:r>
            <a:r>
              <a:rPr lang="cs-CZ" sz="1800" dirty="0">
                <a:solidFill>
                  <a:schemeClr val="tx1"/>
                </a:solidFill>
                <a:latin typeface="Arial" pitchFamily="34" charset="0"/>
                <a:cs typeface="Arial" pitchFamily="34" charset="0"/>
              </a:rPr>
              <a:t> </a:t>
            </a:r>
            <a:r>
              <a:rPr lang="cs-CZ" sz="1800" dirty="0" err="1">
                <a:solidFill>
                  <a:schemeClr val="tx1"/>
                </a:solidFill>
                <a:latin typeface="Arial" pitchFamily="34" charset="0"/>
                <a:cs typeface="Arial" pitchFamily="34" charset="0"/>
              </a:rPr>
              <a:t>competence</a:t>
            </a:r>
            <a:r>
              <a:rPr lang="cs-CZ" sz="1800" dirty="0">
                <a:solidFill>
                  <a:schemeClr val="tx1"/>
                </a:solidFill>
                <a:latin typeface="Arial" pitchFamily="34" charset="0"/>
                <a:cs typeface="Arial" pitchFamily="34" charset="0"/>
              </a:rPr>
              <a:t> </a:t>
            </a:r>
            <a:r>
              <a:rPr lang="cs-CZ" sz="1800" dirty="0" err="1">
                <a:solidFill>
                  <a:schemeClr val="tx1"/>
                </a:solidFill>
                <a:latin typeface="Arial" pitchFamily="34" charset="0"/>
                <a:cs typeface="Arial" pitchFamily="34" charset="0"/>
              </a:rPr>
              <a:t>of</a:t>
            </a:r>
            <a:r>
              <a:rPr lang="cs-CZ" sz="1800" dirty="0">
                <a:solidFill>
                  <a:schemeClr val="tx1"/>
                </a:solidFill>
                <a:latin typeface="Arial" pitchFamily="34" charset="0"/>
                <a:cs typeface="Arial" pitchFamily="34" charset="0"/>
              </a:rPr>
              <a:t> </a:t>
            </a:r>
            <a:r>
              <a:rPr lang="cs-CZ" sz="1800" dirty="0" err="1">
                <a:solidFill>
                  <a:schemeClr val="tx1"/>
                </a:solidFill>
                <a:latin typeface="Arial" pitchFamily="34" charset="0"/>
                <a:cs typeface="Arial" pitchFamily="34" charset="0"/>
              </a:rPr>
              <a:t>the</a:t>
            </a:r>
            <a:r>
              <a:rPr lang="cs-CZ" sz="1800" dirty="0">
                <a:solidFill>
                  <a:schemeClr val="tx1"/>
                </a:solidFill>
                <a:latin typeface="Arial" pitchFamily="34" charset="0"/>
                <a:cs typeface="Arial" pitchFamily="34" charset="0"/>
              </a:rPr>
              <a:t> Ministry </a:t>
            </a:r>
            <a:r>
              <a:rPr lang="cs-CZ" sz="1800" dirty="0" err="1">
                <a:solidFill>
                  <a:schemeClr val="tx1"/>
                </a:solidFill>
                <a:latin typeface="Arial" pitchFamily="34" charset="0"/>
                <a:cs typeface="Arial" pitchFamily="34" charset="0"/>
              </a:rPr>
              <a:t>of</a:t>
            </a:r>
            <a:r>
              <a:rPr lang="cs-CZ" sz="1800" dirty="0">
                <a:solidFill>
                  <a:schemeClr val="tx1"/>
                </a:solidFill>
                <a:latin typeface="Arial" pitchFamily="34" charset="0"/>
                <a:cs typeface="Arial" pitchFamily="34" charset="0"/>
              </a:rPr>
              <a:t> </a:t>
            </a:r>
            <a:r>
              <a:rPr lang="cs-CZ" sz="1800" dirty="0" err="1">
                <a:solidFill>
                  <a:schemeClr val="tx1"/>
                </a:solidFill>
                <a:latin typeface="Arial" pitchFamily="34" charset="0"/>
                <a:cs typeface="Arial" pitchFamily="34" charset="0"/>
              </a:rPr>
              <a:t>Regional</a:t>
            </a:r>
            <a:r>
              <a:rPr lang="cs-CZ" sz="1800" dirty="0">
                <a:solidFill>
                  <a:schemeClr val="tx1"/>
                </a:solidFill>
                <a:latin typeface="Arial" pitchFamily="34" charset="0"/>
                <a:cs typeface="Arial" pitchFamily="34" charset="0"/>
              </a:rPr>
              <a:t> </a:t>
            </a:r>
            <a:r>
              <a:rPr lang="cs-CZ" sz="1800" dirty="0" err="1">
                <a:solidFill>
                  <a:schemeClr val="tx1"/>
                </a:solidFill>
                <a:latin typeface="Arial" pitchFamily="34" charset="0"/>
                <a:cs typeface="Arial" pitchFamily="34" charset="0"/>
              </a:rPr>
              <a:t>Development</a:t>
            </a:r>
            <a:r>
              <a:rPr lang="cs-CZ" sz="1800" dirty="0">
                <a:solidFill>
                  <a:schemeClr val="tx1"/>
                </a:solidFill>
                <a:latin typeface="Arial" pitchFamily="34" charset="0"/>
                <a:cs typeface="Arial" pitchFamily="34" charset="0"/>
              </a:rPr>
              <a:t> </a:t>
            </a:r>
            <a:r>
              <a:rPr lang="cs-CZ" sz="1800" dirty="0" err="1">
                <a:solidFill>
                  <a:schemeClr val="tx1"/>
                </a:solidFill>
                <a:latin typeface="Arial" pitchFamily="34" charset="0"/>
                <a:cs typeface="Arial" pitchFamily="34" charset="0"/>
              </a:rPr>
              <a:t>and</a:t>
            </a:r>
            <a:r>
              <a:rPr lang="cs-CZ" sz="1800" dirty="0">
                <a:solidFill>
                  <a:schemeClr val="tx1"/>
                </a:solidFill>
                <a:latin typeface="Arial" pitchFamily="34" charset="0"/>
                <a:cs typeface="Arial" pitchFamily="34" charset="0"/>
              </a:rPr>
              <a:t> his </a:t>
            </a:r>
            <a:r>
              <a:rPr lang="cs-CZ" sz="1800" dirty="0" err="1">
                <a:solidFill>
                  <a:schemeClr val="tx1"/>
                </a:solidFill>
                <a:latin typeface="Arial" pitchFamily="34" charset="0"/>
                <a:cs typeface="Arial" pitchFamily="34" charset="0"/>
              </a:rPr>
              <a:t>subordinated</a:t>
            </a:r>
            <a:r>
              <a:rPr lang="cs-CZ" sz="1800" dirty="0">
                <a:solidFill>
                  <a:schemeClr val="tx1"/>
                </a:solidFill>
                <a:latin typeface="Arial" pitchFamily="34" charset="0"/>
                <a:cs typeface="Arial" pitchFamily="34" charset="0"/>
              </a:rPr>
              <a:t> </a:t>
            </a:r>
            <a:r>
              <a:rPr lang="cs-CZ" sz="1800" dirty="0" err="1">
                <a:solidFill>
                  <a:schemeClr val="tx1"/>
                </a:solidFill>
                <a:latin typeface="Arial" pitchFamily="34" charset="0"/>
                <a:cs typeface="Arial" pitchFamily="34" charset="0"/>
              </a:rPr>
              <a:t>regional</a:t>
            </a:r>
            <a:r>
              <a:rPr lang="cs-CZ" sz="1800" dirty="0">
                <a:solidFill>
                  <a:schemeClr val="tx1"/>
                </a:solidFill>
                <a:latin typeface="Arial" pitchFamily="34" charset="0"/>
                <a:cs typeface="Arial" pitchFamily="34" charset="0"/>
              </a:rPr>
              <a:t> </a:t>
            </a:r>
            <a:r>
              <a:rPr lang="cs-CZ" sz="1800" dirty="0" err="1">
                <a:solidFill>
                  <a:schemeClr val="tx1"/>
                </a:solidFill>
                <a:latin typeface="Arial" pitchFamily="34" charset="0"/>
                <a:cs typeface="Arial" pitchFamily="34" charset="0"/>
              </a:rPr>
              <a:t>building</a:t>
            </a:r>
            <a:r>
              <a:rPr lang="cs-CZ" sz="1800" dirty="0">
                <a:solidFill>
                  <a:schemeClr val="tx1"/>
                </a:solidFill>
                <a:latin typeface="Arial" pitchFamily="34" charset="0"/>
                <a:cs typeface="Arial" pitchFamily="34" charset="0"/>
              </a:rPr>
              <a:t> </a:t>
            </a:r>
            <a:r>
              <a:rPr lang="cs-CZ" sz="1800" dirty="0" err="1">
                <a:solidFill>
                  <a:schemeClr val="tx1"/>
                </a:solidFill>
                <a:latin typeface="Arial" pitchFamily="34" charset="0"/>
                <a:cs typeface="Arial" pitchFamily="34" charset="0"/>
              </a:rPr>
              <a:t>offices</a:t>
            </a:r>
            <a:r>
              <a:rPr lang="cs-CZ" sz="1800" dirty="0">
                <a:solidFill>
                  <a:schemeClr val="tx1"/>
                </a:solidFill>
                <a:latin typeface="Arial" pitchFamily="34" charset="0"/>
                <a:cs typeface="Arial" pitchFamily="34" charset="0"/>
              </a:rPr>
              <a:t>. </a:t>
            </a:r>
            <a:r>
              <a:rPr lang="cs-CZ" sz="1800" dirty="0" err="1">
                <a:solidFill>
                  <a:schemeClr val="tx1"/>
                </a:solidFill>
                <a:latin typeface="Arial" pitchFamily="34" charset="0"/>
                <a:cs typeface="Arial" pitchFamily="34" charset="0"/>
              </a:rPr>
              <a:t>Construction</a:t>
            </a:r>
            <a:r>
              <a:rPr lang="cs-CZ" sz="1800" dirty="0">
                <a:solidFill>
                  <a:schemeClr val="tx1"/>
                </a:solidFill>
                <a:latin typeface="Arial" pitchFamily="34" charset="0"/>
                <a:cs typeface="Arial" pitchFamily="34" charset="0"/>
              </a:rPr>
              <a:t> </a:t>
            </a:r>
            <a:r>
              <a:rPr lang="cs-CZ" sz="1800" dirty="0" err="1">
                <a:solidFill>
                  <a:schemeClr val="tx1"/>
                </a:solidFill>
                <a:latin typeface="Arial" pitchFamily="34" charset="0"/>
                <a:cs typeface="Arial" pitchFamily="34" charset="0"/>
              </a:rPr>
              <a:t>of</a:t>
            </a:r>
            <a:r>
              <a:rPr lang="cs-CZ" sz="1800" dirty="0">
                <a:solidFill>
                  <a:schemeClr val="tx1"/>
                </a:solidFill>
                <a:latin typeface="Arial" pitchFamily="34" charset="0"/>
                <a:cs typeface="Arial" pitchFamily="34" charset="0"/>
              </a:rPr>
              <a:t> </a:t>
            </a:r>
            <a:r>
              <a:rPr lang="cs-CZ" sz="1800" dirty="0" err="1">
                <a:solidFill>
                  <a:schemeClr val="tx1"/>
                </a:solidFill>
                <a:latin typeface="Arial" pitchFamily="34" charset="0"/>
                <a:cs typeface="Arial" pitchFamily="34" charset="0"/>
              </a:rPr>
              <a:t>roads</a:t>
            </a:r>
            <a:r>
              <a:rPr lang="cs-CZ" sz="1800" dirty="0">
                <a:solidFill>
                  <a:schemeClr val="tx1"/>
                </a:solidFill>
                <a:latin typeface="Arial" pitchFamily="34" charset="0"/>
                <a:cs typeface="Arial" pitchFamily="34" charset="0"/>
              </a:rPr>
              <a:t> and </a:t>
            </a:r>
            <a:r>
              <a:rPr lang="cs-CZ" sz="1800" dirty="0" err="1">
                <a:solidFill>
                  <a:schemeClr val="tx1"/>
                </a:solidFill>
                <a:latin typeface="Arial" pitchFamily="34" charset="0"/>
                <a:cs typeface="Arial" pitchFamily="34" charset="0"/>
              </a:rPr>
              <a:t>railways</a:t>
            </a:r>
            <a:r>
              <a:rPr lang="cs-CZ" sz="1800" dirty="0">
                <a:solidFill>
                  <a:schemeClr val="tx1"/>
                </a:solidFill>
                <a:latin typeface="Arial" pitchFamily="34" charset="0"/>
                <a:cs typeface="Arial" pitchFamily="34" charset="0"/>
              </a:rPr>
              <a:t>  </a:t>
            </a:r>
            <a:r>
              <a:rPr lang="cs-CZ" sz="1800" dirty="0" err="1">
                <a:solidFill>
                  <a:schemeClr val="tx1"/>
                </a:solidFill>
                <a:latin typeface="Arial" pitchFamily="34" charset="0"/>
                <a:cs typeface="Arial" pitchFamily="34" charset="0"/>
              </a:rPr>
              <a:t>is</a:t>
            </a:r>
            <a:r>
              <a:rPr lang="cs-CZ" sz="1800" dirty="0">
                <a:solidFill>
                  <a:schemeClr val="tx1"/>
                </a:solidFill>
                <a:latin typeface="Arial" pitchFamily="34" charset="0"/>
                <a:cs typeface="Arial" pitchFamily="34" charset="0"/>
              </a:rPr>
              <a:t> in </a:t>
            </a:r>
            <a:r>
              <a:rPr lang="cs-CZ" sz="1800" dirty="0" err="1">
                <a:solidFill>
                  <a:schemeClr val="tx1"/>
                </a:solidFill>
                <a:latin typeface="Arial" pitchFamily="34" charset="0"/>
                <a:cs typeface="Arial" pitchFamily="34" charset="0"/>
              </a:rPr>
              <a:t>competence</a:t>
            </a:r>
            <a:r>
              <a:rPr lang="cs-CZ" sz="1800" dirty="0">
                <a:solidFill>
                  <a:schemeClr val="tx1"/>
                </a:solidFill>
                <a:latin typeface="Arial" pitchFamily="34" charset="0"/>
                <a:cs typeface="Arial" pitchFamily="34" charset="0"/>
              </a:rPr>
              <a:t> </a:t>
            </a:r>
            <a:r>
              <a:rPr lang="cs-CZ" sz="1800" dirty="0" err="1">
                <a:solidFill>
                  <a:schemeClr val="tx1"/>
                </a:solidFill>
                <a:latin typeface="Arial" pitchFamily="34" charset="0"/>
                <a:cs typeface="Arial" pitchFamily="34" charset="0"/>
              </a:rPr>
              <a:t>of</a:t>
            </a:r>
            <a:r>
              <a:rPr lang="cs-CZ" sz="1800" dirty="0">
                <a:solidFill>
                  <a:schemeClr val="tx1"/>
                </a:solidFill>
                <a:latin typeface="Arial" pitchFamily="34" charset="0"/>
                <a:cs typeface="Arial" pitchFamily="34" charset="0"/>
              </a:rPr>
              <a:t> </a:t>
            </a:r>
            <a:r>
              <a:rPr lang="cs-CZ" sz="1800" dirty="0" err="1">
                <a:solidFill>
                  <a:schemeClr val="tx1"/>
                </a:solidFill>
                <a:latin typeface="Arial" pitchFamily="34" charset="0"/>
                <a:cs typeface="Arial" pitchFamily="34" charset="0"/>
              </a:rPr>
              <a:t>the</a:t>
            </a:r>
            <a:r>
              <a:rPr lang="cs-CZ" sz="1800" dirty="0">
                <a:solidFill>
                  <a:schemeClr val="tx1"/>
                </a:solidFill>
                <a:latin typeface="Arial" pitchFamily="34" charset="0"/>
                <a:cs typeface="Arial" pitchFamily="34" charset="0"/>
              </a:rPr>
              <a:t> Ministry </a:t>
            </a:r>
            <a:r>
              <a:rPr lang="cs-CZ" sz="1800" dirty="0" err="1">
                <a:solidFill>
                  <a:schemeClr val="tx1"/>
                </a:solidFill>
                <a:latin typeface="Arial" pitchFamily="34" charset="0"/>
                <a:cs typeface="Arial" pitchFamily="34" charset="0"/>
              </a:rPr>
              <a:t>of</a:t>
            </a:r>
            <a:r>
              <a:rPr lang="cs-CZ" sz="1800" dirty="0">
                <a:solidFill>
                  <a:schemeClr val="tx1"/>
                </a:solidFill>
                <a:latin typeface="Arial" pitchFamily="34" charset="0"/>
                <a:cs typeface="Arial" pitchFamily="34" charset="0"/>
              </a:rPr>
              <a:t> Transport and </a:t>
            </a:r>
            <a:r>
              <a:rPr lang="cs-CZ" sz="1800" dirty="0" err="1" smtClean="0">
                <a:solidFill>
                  <a:schemeClr val="tx1"/>
                </a:solidFill>
                <a:latin typeface="Arial" pitchFamily="34" charset="0"/>
                <a:cs typeface="Arial" pitchFamily="34" charset="0"/>
              </a:rPr>
              <a:t>its</a:t>
            </a:r>
            <a:r>
              <a:rPr lang="cs-CZ" sz="1800" dirty="0" smtClean="0">
                <a:solidFill>
                  <a:schemeClr val="tx1"/>
                </a:solidFill>
                <a:latin typeface="Arial" pitchFamily="34" charset="0"/>
                <a:cs typeface="Arial" pitchFamily="34" charset="0"/>
              </a:rPr>
              <a:t> </a:t>
            </a:r>
            <a:r>
              <a:rPr lang="cs-CZ" sz="1800" dirty="0" err="1">
                <a:solidFill>
                  <a:schemeClr val="tx1"/>
                </a:solidFill>
                <a:latin typeface="Arial" pitchFamily="34" charset="0"/>
                <a:cs typeface="Arial" pitchFamily="34" charset="0"/>
              </a:rPr>
              <a:t>subordinate</a:t>
            </a:r>
            <a:r>
              <a:rPr lang="cs-CZ" sz="1800" dirty="0">
                <a:solidFill>
                  <a:schemeClr val="tx1"/>
                </a:solidFill>
                <a:latin typeface="Arial" pitchFamily="34" charset="0"/>
                <a:cs typeface="Arial" pitchFamily="34" charset="0"/>
              </a:rPr>
              <a:t> </a:t>
            </a:r>
            <a:r>
              <a:rPr lang="cs-CZ" sz="1800" dirty="0" err="1">
                <a:solidFill>
                  <a:schemeClr val="tx1"/>
                </a:solidFill>
                <a:latin typeface="Arial" pitchFamily="34" charset="0"/>
                <a:cs typeface="Arial" pitchFamily="34" charset="0"/>
              </a:rPr>
              <a:t>offices</a:t>
            </a:r>
            <a:r>
              <a:rPr lang="cs-CZ" sz="1800" dirty="0">
                <a:solidFill>
                  <a:schemeClr val="tx1"/>
                </a:solidFill>
                <a:latin typeface="Arial" pitchFamily="34" charset="0"/>
                <a:cs typeface="Arial" pitchFamily="34" charset="0"/>
              </a:rPr>
              <a:t> </a:t>
            </a:r>
            <a:r>
              <a:rPr lang="cs-CZ" sz="1800" dirty="0" err="1">
                <a:solidFill>
                  <a:schemeClr val="tx1"/>
                </a:solidFill>
                <a:latin typeface="Arial" pitchFamily="34" charset="0"/>
                <a:cs typeface="Arial" pitchFamily="34" charset="0"/>
              </a:rPr>
              <a:t>which</a:t>
            </a:r>
            <a:r>
              <a:rPr lang="cs-CZ" sz="1800" dirty="0">
                <a:solidFill>
                  <a:schemeClr val="tx1"/>
                </a:solidFill>
                <a:latin typeface="Arial" pitchFamily="34" charset="0"/>
                <a:cs typeface="Arial" pitchFamily="34" charset="0"/>
              </a:rPr>
              <a:t> </a:t>
            </a:r>
            <a:r>
              <a:rPr lang="cs-CZ" sz="1800" dirty="0" err="1">
                <a:solidFill>
                  <a:schemeClr val="tx1"/>
                </a:solidFill>
                <a:latin typeface="Arial" pitchFamily="34" charset="0"/>
                <a:cs typeface="Arial" pitchFamily="34" charset="0"/>
              </a:rPr>
              <a:t>issue</a:t>
            </a:r>
            <a:r>
              <a:rPr lang="cs-CZ" sz="1800" dirty="0">
                <a:solidFill>
                  <a:schemeClr val="tx1"/>
                </a:solidFill>
                <a:latin typeface="Arial" pitchFamily="34" charset="0"/>
                <a:cs typeface="Arial" pitchFamily="34" charset="0"/>
              </a:rPr>
              <a:t> </a:t>
            </a:r>
            <a:r>
              <a:rPr lang="cs-CZ" sz="1800" dirty="0" err="1">
                <a:solidFill>
                  <a:schemeClr val="tx1"/>
                </a:solidFill>
                <a:latin typeface="Arial" pitchFamily="34" charset="0"/>
                <a:cs typeface="Arial" pitchFamily="34" charset="0"/>
              </a:rPr>
              <a:t>their</a:t>
            </a:r>
            <a:r>
              <a:rPr lang="cs-CZ" sz="1800" dirty="0">
                <a:solidFill>
                  <a:schemeClr val="tx1"/>
                </a:solidFill>
                <a:latin typeface="Arial" pitchFamily="34" charset="0"/>
                <a:cs typeface="Arial" pitchFamily="34" charset="0"/>
              </a:rPr>
              <a:t> </a:t>
            </a:r>
            <a:r>
              <a:rPr lang="cs-CZ" sz="1800" dirty="0" err="1">
                <a:solidFill>
                  <a:schemeClr val="tx1"/>
                </a:solidFill>
                <a:latin typeface="Arial" pitchFamily="34" charset="0"/>
                <a:cs typeface="Arial" pitchFamily="34" charset="0"/>
              </a:rPr>
              <a:t>own</a:t>
            </a:r>
            <a:r>
              <a:rPr lang="cs-CZ" sz="1800" dirty="0">
                <a:solidFill>
                  <a:schemeClr val="tx1"/>
                </a:solidFill>
                <a:latin typeface="Arial" pitchFamily="34" charset="0"/>
                <a:cs typeface="Arial" pitchFamily="34" charset="0"/>
              </a:rPr>
              <a:t> </a:t>
            </a:r>
            <a:r>
              <a:rPr lang="cs-CZ" sz="1800" dirty="0" err="1">
                <a:solidFill>
                  <a:schemeClr val="tx1"/>
                </a:solidFill>
                <a:latin typeface="Arial" pitchFamily="34" charset="0"/>
                <a:cs typeface="Arial" pitchFamily="34" charset="0"/>
              </a:rPr>
              <a:t>directives</a:t>
            </a:r>
            <a:r>
              <a:rPr lang="cs-CZ" sz="1800" dirty="0">
                <a:solidFill>
                  <a:schemeClr val="tx1"/>
                </a:solidFill>
                <a:latin typeface="Arial" pitchFamily="34" charset="0"/>
                <a:cs typeface="Arial" pitchFamily="34" charset="0"/>
              </a:rPr>
              <a:t>, </a:t>
            </a:r>
            <a:r>
              <a:rPr lang="cs-CZ" sz="1800" dirty="0" err="1">
                <a:solidFill>
                  <a:schemeClr val="tx1"/>
                </a:solidFill>
                <a:latin typeface="Arial" pitchFamily="34" charset="0"/>
                <a:cs typeface="Arial" pitchFamily="34" charset="0"/>
              </a:rPr>
              <a:t>limiting</a:t>
            </a:r>
            <a:r>
              <a:rPr lang="cs-CZ" sz="1800" dirty="0">
                <a:solidFill>
                  <a:schemeClr val="tx1"/>
                </a:solidFill>
                <a:latin typeface="Arial" pitchFamily="34" charset="0"/>
                <a:cs typeface="Arial" pitchFamily="34" charset="0"/>
              </a:rPr>
              <a:t> </a:t>
            </a:r>
            <a:r>
              <a:rPr lang="cs-CZ" sz="1800" dirty="0" err="1">
                <a:solidFill>
                  <a:schemeClr val="tx1"/>
                </a:solidFill>
                <a:latin typeface="Arial" pitchFamily="34" charset="0"/>
                <a:cs typeface="Arial" pitchFamily="34" charset="0"/>
              </a:rPr>
              <a:t>the</a:t>
            </a:r>
            <a:r>
              <a:rPr lang="cs-CZ" sz="1800" dirty="0">
                <a:solidFill>
                  <a:schemeClr val="tx1"/>
                </a:solidFill>
                <a:latin typeface="Arial" pitchFamily="34" charset="0"/>
                <a:cs typeface="Arial" pitchFamily="34" charset="0"/>
              </a:rPr>
              <a:t> </a:t>
            </a:r>
            <a:r>
              <a:rPr lang="cs-CZ" sz="1800" dirty="0" err="1">
                <a:solidFill>
                  <a:schemeClr val="tx1"/>
                </a:solidFill>
                <a:latin typeface="Arial" pitchFamily="34" charset="0"/>
                <a:cs typeface="Arial" pitchFamily="34" charset="0"/>
              </a:rPr>
              <a:t>usage</a:t>
            </a:r>
            <a:r>
              <a:rPr lang="cs-CZ" sz="1800" dirty="0">
                <a:solidFill>
                  <a:schemeClr val="tx1"/>
                </a:solidFill>
                <a:latin typeface="Arial" pitchFamily="34" charset="0"/>
                <a:cs typeface="Arial" pitchFamily="34" charset="0"/>
              </a:rPr>
              <a:t> </a:t>
            </a:r>
            <a:r>
              <a:rPr lang="cs-CZ" sz="1800" dirty="0" err="1">
                <a:solidFill>
                  <a:schemeClr val="tx1"/>
                </a:solidFill>
                <a:latin typeface="Arial" pitchFamily="34" charset="0"/>
                <a:cs typeface="Arial" pitchFamily="34" charset="0"/>
              </a:rPr>
              <a:t>of</a:t>
            </a:r>
            <a:r>
              <a:rPr lang="cs-CZ" sz="1800" dirty="0">
                <a:solidFill>
                  <a:schemeClr val="tx1"/>
                </a:solidFill>
                <a:latin typeface="Arial" pitchFamily="34" charset="0"/>
                <a:cs typeface="Arial" pitchFamily="34" charset="0"/>
              </a:rPr>
              <a:t> </a:t>
            </a:r>
            <a:r>
              <a:rPr lang="cs-CZ" sz="1800" dirty="0" err="1">
                <a:solidFill>
                  <a:schemeClr val="tx1"/>
                </a:solidFill>
                <a:latin typeface="Arial" pitchFamily="34" charset="0"/>
                <a:cs typeface="Arial" pitchFamily="34" charset="0"/>
              </a:rPr>
              <a:t>construction</a:t>
            </a:r>
            <a:r>
              <a:rPr lang="cs-CZ" sz="1800" dirty="0">
                <a:solidFill>
                  <a:schemeClr val="tx1"/>
                </a:solidFill>
                <a:latin typeface="Arial" pitchFamily="34" charset="0"/>
                <a:cs typeface="Arial" pitchFamily="34" charset="0"/>
              </a:rPr>
              <a:t> </a:t>
            </a:r>
            <a:r>
              <a:rPr lang="cs-CZ" sz="1800" dirty="0" err="1">
                <a:solidFill>
                  <a:schemeClr val="tx1"/>
                </a:solidFill>
                <a:latin typeface="Arial" pitchFamily="34" charset="0"/>
                <a:cs typeface="Arial" pitchFamily="34" charset="0"/>
              </a:rPr>
              <a:t>products</a:t>
            </a:r>
            <a:r>
              <a:rPr lang="cs-CZ" sz="1800" dirty="0">
                <a:solidFill>
                  <a:schemeClr val="tx1"/>
                </a:solidFill>
                <a:latin typeface="Arial" pitchFamily="34" charset="0"/>
                <a:cs typeface="Arial" pitchFamily="34" charset="0"/>
              </a:rPr>
              <a:t> </a:t>
            </a:r>
            <a:r>
              <a:rPr lang="cs-CZ" sz="1800" dirty="0" err="1">
                <a:solidFill>
                  <a:schemeClr val="tx1"/>
                </a:solidFill>
                <a:latin typeface="Arial" pitchFamily="34" charset="0"/>
                <a:cs typeface="Arial" pitchFamily="34" charset="0"/>
              </a:rPr>
              <a:t>legally</a:t>
            </a:r>
            <a:r>
              <a:rPr lang="cs-CZ" sz="1800" dirty="0">
                <a:solidFill>
                  <a:schemeClr val="tx1"/>
                </a:solidFill>
                <a:latin typeface="Arial" pitchFamily="34" charset="0"/>
                <a:cs typeface="Arial" pitchFamily="34" charset="0"/>
              </a:rPr>
              <a:t> </a:t>
            </a:r>
            <a:r>
              <a:rPr lang="cs-CZ" sz="1800" dirty="0" err="1">
                <a:solidFill>
                  <a:schemeClr val="tx1"/>
                </a:solidFill>
                <a:latin typeface="Arial" pitchFamily="34" charset="0"/>
                <a:cs typeface="Arial" pitchFamily="34" charset="0"/>
              </a:rPr>
              <a:t>placed</a:t>
            </a:r>
            <a:r>
              <a:rPr lang="cs-CZ" sz="1800" dirty="0">
                <a:solidFill>
                  <a:schemeClr val="tx1"/>
                </a:solidFill>
                <a:latin typeface="Arial" pitchFamily="34" charset="0"/>
                <a:cs typeface="Arial" pitchFamily="34" charset="0"/>
              </a:rPr>
              <a:t> on </a:t>
            </a:r>
            <a:r>
              <a:rPr lang="cs-CZ" sz="1800" dirty="0" err="1">
                <a:solidFill>
                  <a:schemeClr val="tx1"/>
                </a:solidFill>
                <a:latin typeface="Arial" pitchFamily="34" charset="0"/>
                <a:cs typeface="Arial" pitchFamily="34" charset="0"/>
              </a:rPr>
              <a:t>the</a:t>
            </a:r>
            <a:r>
              <a:rPr lang="cs-CZ" sz="1800" dirty="0">
                <a:solidFill>
                  <a:schemeClr val="tx1"/>
                </a:solidFill>
                <a:latin typeface="Arial" pitchFamily="34" charset="0"/>
                <a:cs typeface="Arial" pitchFamily="34" charset="0"/>
              </a:rPr>
              <a:t> market.</a:t>
            </a:r>
          </a:p>
          <a:p>
            <a:pPr marL="72000" lvl="0" indent="0">
              <a:buNone/>
            </a:pPr>
            <a:r>
              <a:rPr lang="cs-CZ" sz="1800" dirty="0">
                <a:solidFill>
                  <a:schemeClr val="tx1"/>
                </a:solidFill>
                <a:latin typeface="Arial" pitchFamily="34" charset="0"/>
                <a:cs typeface="Arial" pitchFamily="34" charset="0"/>
              </a:rPr>
              <a:t>A </a:t>
            </a:r>
            <a:r>
              <a:rPr lang="cs-CZ" sz="1800" dirty="0" err="1">
                <a:solidFill>
                  <a:schemeClr val="tx1"/>
                </a:solidFill>
                <a:latin typeface="Arial" pitchFamily="34" charset="0"/>
                <a:cs typeface="Arial" pitchFamily="34" charset="0"/>
              </a:rPr>
              <a:t>new</a:t>
            </a:r>
            <a:r>
              <a:rPr lang="cs-CZ" sz="1800" dirty="0">
                <a:solidFill>
                  <a:schemeClr val="tx1"/>
                </a:solidFill>
                <a:latin typeface="Arial" pitchFamily="34" charset="0"/>
                <a:cs typeface="Arial" pitchFamily="34" charset="0"/>
              </a:rPr>
              <a:t> </a:t>
            </a:r>
            <a:r>
              <a:rPr lang="cs-CZ" sz="1800" dirty="0" err="1">
                <a:solidFill>
                  <a:schemeClr val="tx1"/>
                </a:solidFill>
                <a:latin typeface="Arial" pitchFamily="34" charset="0"/>
                <a:cs typeface="Arial" pitchFamily="34" charset="0"/>
              </a:rPr>
              <a:t>act</a:t>
            </a:r>
            <a:r>
              <a:rPr lang="cs-CZ" sz="1800" dirty="0">
                <a:solidFill>
                  <a:schemeClr val="tx1"/>
                </a:solidFill>
                <a:latin typeface="Arial" pitchFamily="34" charset="0"/>
                <a:cs typeface="Arial" pitchFamily="34" charset="0"/>
              </a:rPr>
              <a:t> on </a:t>
            </a:r>
            <a:r>
              <a:rPr lang="cs-CZ" sz="1800" dirty="0" err="1">
                <a:solidFill>
                  <a:schemeClr val="tx1"/>
                </a:solidFill>
                <a:latin typeface="Arial" pitchFamily="34" charset="0"/>
                <a:cs typeface="Arial" pitchFamily="34" charset="0"/>
              </a:rPr>
              <a:t>construction</a:t>
            </a:r>
            <a:r>
              <a:rPr lang="cs-CZ" sz="1800" dirty="0">
                <a:solidFill>
                  <a:schemeClr val="tx1"/>
                </a:solidFill>
                <a:latin typeface="Arial" pitchFamily="34" charset="0"/>
                <a:cs typeface="Arial" pitchFamily="34" charset="0"/>
              </a:rPr>
              <a:t> </a:t>
            </a:r>
            <a:r>
              <a:rPr lang="cs-CZ" sz="1800" dirty="0" err="1">
                <a:solidFill>
                  <a:schemeClr val="tx1"/>
                </a:solidFill>
                <a:latin typeface="Arial" pitchFamily="34" charset="0"/>
                <a:cs typeface="Arial" pitchFamily="34" charset="0"/>
              </a:rPr>
              <a:t>products</a:t>
            </a:r>
            <a:r>
              <a:rPr lang="cs-CZ" sz="1800" dirty="0">
                <a:solidFill>
                  <a:schemeClr val="tx1"/>
                </a:solidFill>
                <a:latin typeface="Arial" pitchFamily="34" charset="0"/>
                <a:cs typeface="Arial" pitchFamily="34" charset="0"/>
              </a:rPr>
              <a:t> </a:t>
            </a:r>
            <a:r>
              <a:rPr lang="cs-CZ" sz="1800" dirty="0" err="1">
                <a:solidFill>
                  <a:schemeClr val="tx1"/>
                </a:solidFill>
                <a:latin typeface="Arial" pitchFamily="34" charset="0"/>
                <a:cs typeface="Arial" pitchFamily="34" charset="0"/>
              </a:rPr>
              <a:t>is</a:t>
            </a:r>
            <a:r>
              <a:rPr lang="cs-CZ" sz="1800" dirty="0">
                <a:solidFill>
                  <a:schemeClr val="tx1"/>
                </a:solidFill>
                <a:latin typeface="Arial" pitchFamily="34" charset="0"/>
                <a:cs typeface="Arial" pitchFamily="34" charset="0"/>
              </a:rPr>
              <a:t> </a:t>
            </a:r>
            <a:r>
              <a:rPr lang="cs-CZ" sz="1800" dirty="0" err="1">
                <a:solidFill>
                  <a:schemeClr val="tx1"/>
                </a:solidFill>
                <a:latin typeface="Arial" pitchFamily="34" charset="0"/>
                <a:cs typeface="Arial" pitchFamily="34" charset="0"/>
              </a:rPr>
              <a:t>been</a:t>
            </a:r>
            <a:r>
              <a:rPr lang="cs-CZ" sz="1800" dirty="0">
                <a:solidFill>
                  <a:schemeClr val="tx1"/>
                </a:solidFill>
                <a:latin typeface="Arial" pitchFamily="34" charset="0"/>
                <a:cs typeface="Arial" pitchFamily="34" charset="0"/>
              </a:rPr>
              <a:t> </a:t>
            </a:r>
            <a:r>
              <a:rPr lang="cs-CZ" sz="1800" dirty="0" err="1">
                <a:solidFill>
                  <a:schemeClr val="tx1"/>
                </a:solidFill>
                <a:latin typeface="Arial" pitchFamily="34" charset="0"/>
                <a:cs typeface="Arial" pitchFamily="34" charset="0"/>
              </a:rPr>
              <a:t>under</a:t>
            </a:r>
            <a:r>
              <a:rPr lang="cs-CZ" sz="1800" dirty="0">
                <a:solidFill>
                  <a:schemeClr val="tx1"/>
                </a:solidFill>
                <a:latin typeface="Arial" pitchFamily="34" charset="0"/>
                <a:cs typeface="Arial" pitchFamily="34" charset="0"/>
              </a:rPr>
              <a:t> </a:t>
            </a:r>
            <a:r>
              <a:rPr lang="cs-CZ" sz="1800" dirty="0" err="1">
                <a:solidFill>
                  <a:schemeClr val="tx1"/>
                </a:solidFill>
                <a:latin typeface="Arial" pitchFamily="34" charset="0"/>
                <a:cs typeface="Arial" pitchFamily="34" charset="0"/>
              </a:rPr>
              <a:t>preparation</a:t>
            </a:r>
            <a:r>
              <a:rPr lang="cs-CZ" sz="1800" dirty="0">
                <a:solidFill>
                  <a:schemeClr val="tx1"/>
                </a:solidFill>
                <a:latin typeface="Arial" pitchFamily="34" charset="0"/>
                <a:cs typeface="Arial" pitchFamily="34" charset="0"/>
              </a:rPr>
              <a:t> </a:t>
            </a:r>
            <a:r>
              <a:rPr lang="cs-CZ" sz="1800" dirty="0" err="1">
                <a:solidFill>
                  <a:schemeClr val="tx1"/>
                </a:solidFill>
                <a:latin typeface="Arial" pitchFamily="34" charset="0"/>
                <a:cs typeface="Arial" pitchFamily="34" charset="0"/>
              </a:rPr>
              <a:t>right</a:t>
            </a:r>
            <a:r>
              <a:rPr lang="cs-CZ" sz="1800" dirty="0">
                <a:solidFill>
                  <a:schemeClr val="tx1"/>
                </a:solidFill>
                <a:latin typeface="Arial" pitchFamily="34" charset="0"/>
                <a:cs typeface="Arial" pitchFamily="34" charset="0"/>
              </a:rPr>
              <a:t> </a:t>
            </a:r>
            <a:r>
              <a:rPr lang="cs-CZ" sz="1800" dirty="0" err="1">
                <a:solidFill>
                  <a:schemeClr val="tx1"/>
                </a:solidFill>
                <a:latin typeface="Arial" pitchFamily="34" charset="0"/>
                <a:cs typeface="Arial" pitchFamily="34" charset="0"/>
              </a:rPr>
              <a:t>now</a:t>
            </a:r>
            <a:r>
              <a:rPr lang="cs-CZ" sz="1800" dirty="0">
                <a:solidFill>
                  <a:schemeClr val="tx1"/>
                </a:solidFill>
                <a:latin typeface="Arial" pitchFamily="34" charset="0"/>
                <a:cs typeface="Arial" pitchFamily="34" charset="0"/>
              </a:rPr>
              <a:t>, </a:t>
            </a:r>
            <a:r>
              <a:rPr lang="cs-CZ" sz="1800" dirty="0" err="1">
                <a:solidFill>
                  <a:schemeClr val="tx1"/>
                </a:solidFill>
                <a:latin typeface="Arial" pitchFamily="34" charset="0"/>
                <a:cs typeface="Arial" pitchFamily="34" charset="0"/>
              </a:rPr>
              <a:t>with</a:t>
            </a:r>
            <a:r>
              <a:rPr lang="cs-CZ" sz="1800" dirty="0">
                <a:solidFill>
                  <a:schemeClr val="tx1"/>
                </a:solidFill>
                <a:latin typeface="Arial" pitchFamily="34" charset="0"/>
                <a:cs typeface="Arial" pitchFamily="34" charset="0"/>
              </a:rPr>
              <a:t> </a:t>
            </a:r>
            <a:r>
              <a:rPr lang="cs-CZ" sz="1800" dirty="0" err="1">
                <a:solidFill>
                  <a:schemeClr val="tx1"/>
                </a:solidFill>
                <a:latin typeface="Arial" pitchFamily="34" charset="0"/>
                <a:cs typeface="Arial" pitchFamily="34" charset="0"/>
              </a:rPr>
              <a:t>the</a:t>
            </a:r>
            <a:r>
              <a:rPr lang="cs-CZ" sz="1800" dirty="0">
                <a:solidFill>
                  <a:schemeClr val="tx1"/>
                </a:solidFill>
                <a:latin typeface="Arial" pitchFamily="34" charset="0"/>
                <a:cs typeface="Arial" pitchFamily="34" charset="0"/>
              </a:rPr>
              <a:t> </a:t>
            </a:r>
            <a:r>
              <a:rPr lang="cs-CZ" sz="1800" dirty="0" err="1">
                <a:solidFill>
                  <a:schemeClr val="tx1"/>
                </a:solidFill>
                <a:latin typeface="Arial" pitchFamily="34" charset="0"/>
                <a:cs typeface="Arial" pitchFamily="34" charset="0"/>
              </a:rPr>
              <a:t>aim</a:t>
            </a:r>
            <a:r>
              <a:rPr lang="cs-CZ" sz="1800" dirty="0">
                <a:solidFill>
                  <a:schemeClr val="tx1"/>
                </a:solidFill>
                <a:latin typeface="Arial" pitchFamily="34" charset="0"/>
                <a:cs typeface="Arial" pitchFamily="34" charset="0"/>
              </a:rPr>
              <a:t> to </a:t>
            </a:r>
            <a:r>
              <a:rPr lang="cs-CZ" sz="1800" dirty="0" err="1">
                <a:solidFill>
                  <a:schemeClr val="tx1"/>
                </a:solidFill>
                <a:latin typeface="Arial" pitchFamily="34" charset="0"/>
                <a:cs typeface="Arial" pitchFamily="34" charset="0"/>
              </a:rPr>
              <a:t>unify</a:t>
            </a:r>
            <a:r>
              <a:rPr lang="cs-CZ" sz="1800" dirty="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legislative</a:t>
            </a:r>
            <a:r>
              <a:rPr lang="cs-CZ" sz="1800" dirty="0" smtClean="0">
                <a:solidFill>
                  <a:schemeClr val="tx1"/>
                </a:solidFill>
                <a:latin typeface="Arial" pitchFamily="34" charset="0"/>
                <a:cs typeface="Arial" pitchFamily="34" charset="0"/>
              </a:rPr>
              <a:t> </a:t>
            </a:r>
            <a:r>
              <a:rPr lang="cs-CZ" sz="1800" dirty="0">
                <a:solidFill>
                  <a:schemeClr val="tx1"/>
                </a:solidFill>
                <a:latin typeface="Arial" pitchFamily="34" charset="0"/>
                <a:cs typeface="Arial" pitchFamily="34" charset="0"/>
              </a:rPr>
              <a:t>in </a:t>
            </a:r>
            <a:r>
              <a:rPr lang="cs-CZ" sz="1800" dirty="0" err="1">
                <a:solidFill>
                  <a:schemeClr val="tx1"/>
                </a:solidFill>
                <a:latin typeface="Arial" pitchFamily="34" charset="0"/>
                <a:cs typeface="Arial" pitchFamily="34" charset="0"/>
              </a:rPr>
              <a:t>this</a:t>
            </a:r>
            <a:r>
              <a:rPr lang="cs-CZ" sz="1800" dirty="0">
                <a:solidFill>
                  <a:schemeClr val="tx1"/>
                </a:solidFill>
                <a:latin typeface="Arial" pitchFamily="34" charset="0"/>
                <a:cs typeface="Arial" pitchFamily="34" charset="0"/>
              </a:rPr>
              <a:t> </a:t>
            </a:r>
            <a:r>
              <a:rPr lang="cs-CZ" sz="1800" dirty="0" err="1">
                <a:solidFill>
                  <a:schemeClr val="tx1"/>
                </a:solidFill>
                <a:latin typeface="Arial" pitchFamily="34" charset="0"/>
                <a:cs typeface="Arial" pitchFamily="34" charset="0"/>
              </a:rPr>
              <a:t>field</a:t>
            </a:r>
            <a:r>
              <a:rPr lang="cs-CZ" sz="1800" dirty="0">
                <a:solidFill>
                  <a:schemeClr val="tx1"/>
                </a:solidFill>
                <a:latin typeface="Arial" pitchFamily="34" charset="0"/>
                <a:cs typeface="Arial" pitchFamily="34" charset="0"/>
              </a:rPr>
              <a:t>. </a:t>
            </a:r>
            <a:r>
              <a:rPr lang="cs-CZ" sz="1800" dirty="0" err="1">
                <a:solidFill>
                  <a:schemeClr val="tx1"/>
                </a:solidFill>
                <a:latin typeface="Arial" pitchFamily="34" charset="0"/>
                <a:cs typeface="Arial" pitchFamily="34" charset="0"/>
              </a:rPr>
              <a:t>It</a:t>
            </a:r>
            <a:r>
              <a:rPr lang="cs-CZ" sz="1800" dirty="0">
                <a:solidFill>
                  <a:schemeClr val="tx1"/>
                </a:solidFill>
                <a:latin typeface="Arial" pitchFamily="34" charset="0"/>
                <a:cs typeface="Arial" pitchFamily="34" charset="0"/>
              </a:rPr>
              <a:t> </a:t>
            </a:r>
            <a:r>
              <a:rPr lang="cs-CZ" sz="1800" dirty="0" err="1">
                <a:solidFill>
                  <a:schemeClr val="tx1"/>
                </a:solidFill>
                <a:latin typeface="Arial" pitchFamily="34" charset="0"/>
                <a:cs typeface="Arial" pitchFamily="34" charset="0"/>
              </a:rPr>
              <a:t>will</a:t>
            </a:r>
            <a:r>
              <a:rPr lang="cs-CZ" sz="1800" dirty="0">
                <a:solidFill>
                  <a:schemeClr val="tx1"/>
                </a:solidFill>
                <a:latin typeface="Arial" pitchFamily="34" charset="0"/>
                <a:cs typeface="Arial" pitchFamily="34" charset="0"/>
              </a:rPr>
              <a:t> </a:t>
            </a:r>
            <a:r>
              <a:rPr lang="cs-CZ" sz="1800" dirty="0" err="1">
                <a:solidFill>
                  <a:schemeClr val="tx1"/>
                </a:solidFill>
                <a:latin typeface="Arial" pitchFamily="34" charset="0"/>
                <a:cs typeface="Arial" pitchFamily="34" charset="0"/>
              </a:rPr>
              <a:t>take</a:t>
            </a:r>
            <a:r>
              <a:rPr lang="cs-CZ" sz="1800" dirty="0">
                <a:solidFill>
                  <a:schemeClr val="tx1"/>
                </a:solidFill>
                <a:latin typeface="Arial" pitchFamily="34" charset="0"/>
                <a:cs typeface="Arial" pitchFamily="34" charset="0"/>
              </a:rPr>
              <a:t> </a:t>
            </a:r>
            <a:r>
              <a:rPr lang="cs-CZ" sz="1800" dirty="0" err="1">
                <a:solidFill>
                  <a:schemeClr val="tx1"/>
                </a:solidFill>
                <a:latin typeface="Arial" pitchFamily="34" charset="0"/>
                <a:cs typeface="Arial" pitchFamily="34" charset="0"/>
              </a:rPr>
              <a:t>some</a:t>
            </a:r>
            <a:r>
              <a:rPr lang="cs-CZ" sz="1800" dirty="0">
                <a:solidFill>
                  <a:schemeClr val="tx1"/>
                </a:solidFill>
                <a:latin typeface="Arial" pitchFamily="34" charset="0"/>
                <a:cs typeface="Arial" pitchFamily="34" charset="0"/>
              </a:rPr>
              <a:t> </a:t>
            </a:r>
            <a:r>
              <a:rPr lang="cs-CZ" sz="1800" dirty="0" err="1">
                <a:solidFill>
                  <a:schemeClr val="tx1"/>
                </a:solidFill>
                <a:latin typeface="Arial" pitchFamily="34" charset="0"/>
                <a:cs typeface="Arial" pitchFamily="34" charset="0"/>
              </a:rPr>
              <a:t>time</a:t>
            </a:r>
            <a:r>
              <a:rPr lang="cs-CZ" sz="1800" dirty="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until</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it</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comes</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into</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full</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force</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though</a:t>
            </a:r>
            <a:r>
              <a:rPr lang="cs-CZ" sz="1800" dirty="0">
                <a:solidFill>
                  <a:schemeClr val="tx1"/>
                </a:solidFill>
                <a:latin typeface="Arial" pitchFamily="34" charset="0"/>
                <a:cs typeface="Arial" pitchFamily="34" charset="0"/>
              </a:rPr>
              <a:t>.</a:t>
            </a:r>
          </a:p>
          <a:p>
            <a:pPr>
              <a:buNone/>
            </a:pPr>
            <a:endParaRPr lang="cs-CZ" b="1" dirty="0" smtClean="0"/>
          </a:p>
          <a:p>
            <a:pPr>
              <a:buNone/>
            </a:pPr>
            <a:endParaRPr lang="cs-CZ" b="1" dirty="0" smtClean="0"/>
          </a:p>
          <a:p>
            <a:pPr>
              <a:buNone/>
            </a:pPr>
            <a:endParaRPr lang="cs-CZ" dirty="0"/>
          </a:p>
        </p:txBody>
      </p:sp>
      <p:sp>
        <p:nvSpPr>
          <p:cNvPr id="2" name="Zástupný symbol pro zápatí 1"/>
          <p:cNvSpPr>
            <a:spLocks noGrp="1"/>
          </p:cNvSpPr>
          <p:nvPr>
            <p:ph type="ftr" sz="quarter" idx="11"/>
          </p:nvPr>
        </p:nvSpPr>
        <p:spPr/>
        <p:txBody>
          <a:bodyPr/>
          <a:lstStyle/>
          <a:p>
            <a:pPr>
              <a:defRPr/>
            </a:pPr>
            <a:r>
              <a:rPr lang="cs-CZ" dirty="0" smtClean="0"/>
              <a:t>Václava Holušová</a:t>
            </a:r>
            <a:endParaRPr lang="cs-CZ" dirty="0"/>
          </a:p>
        </p:txBody>
      </p:sp>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Podnadpis 2"/>
          <p:cNvSpPr>
            <a:spLocks noGrp="1"/>
          </p:cNvSpPr>
          <p:nvPr>
            <p:ph type="subTitle" idx="1"/>
          </p:nvPr>
        </p:nvSpPr>
        <p:spPr>
          <a:xfrm>
            <a:off x="323528" y="1196752"/>
            <a:ext cx="8129265" cy="4320629"/>
          </a:xfrm>
        </p:spPr>
        <p:txBody>
          <a:bodyPr>
            <a:normAutofit fontScale="25000" lnSpcReduction="20000"/>
          </a:bodyPr>
          <a:lstStyle/>
          <a:p>
            <a:pPr>
              <a:defRPr/>
            </a:pPr>
            <a:endParaRPr lang="en-US" dirty="0">
              <a:latin typeface="Arial" panose="020B0604020202020204" pitchFamily="34" charset="0"/>
              <a:cs typeface="Arial" panose="020B0604020202020204" pitchFamily="34" charset="0"/>
            </a:endParaRPr>
          </a:p>
          <a:p>
            <a:pPr>
              <a:defRPr/>
            </a:pPr>
            <a:r>
              <a:rPr lang="en-US" sz="7200" dirty="0" smtClean="0">
                <a:solidFill>
                  <a:schemeClr val="tx1"/>
                </a:solidFill>
                <a:latin typeface="Arial" panose="020B0604020202020204" pitchFamily="34" charset="0"/>
                <a:cs typeface="Arial" panose="020B0604020202020204" pitchFamily="34" charset="0"/>
                <a:hlinkClick r:id="rId2"/>
              </a:rPr>
              <a:t>Eurocodes</a:t>
            </a:r>
            <a:r>
              <a:rPr lang="en-US" sz="7200" dirty="0">
                <a:solidFill>
                  <a:schemeClr val="tx1"/>
                </a:solidFill>
                <a:latin typeface="Arial" panose="020B0604020202020204" pitchFamily="34" charset="0"/>
                <a:cs typeface="Arial" panose="020B0604020202020204" pitchFamily="34" charset="0"/>
              </a:rPr>
              <a:t> </a:t>
            </a:r>
            <a:r>
              <a:rPr lang="en-US" sz="7200" dirty="0" smtClean="0">
                <a:solidFill>
                  <a:schemeClr val="tx1"/>
                </a:solidFill>
                <a:latin typeface="Arial" panose="020B0604020202020204" pitchFamily="34" charset="0"/>
                <a:cs typeface="Arial" panose="020B0604020202020204" pitchFamily="34" charset="0"/>
              </a:rPr>
              <a:t>are </a:t>
            </a:r>
            <a:r>
              <a:rPr lang="en-US" sz="7200" dirty="0">
                <a:solidFill>
                  <a:schemeClr val="tx1"/>
                </a:solidFill>
                <a:latin typeface="Arial" panose="020B0604020202020204" pitchFamily="34" charset="0"/>
                <a:cs typeface="Arial" panose="020B0604020202020204" pitchFamily="34" charset="0"/>
              </a:rPr>
              <a:t>a series of 10 European Standards, EN 1990 - EN 1999, providing a common approach for the design of buildings and other civil engineering works and construction products. They are the recommended means of giving a presumption of conformity with the basic requirements of the </a:t>
            </a:r>
            <a:r>
              <a:rPr lang="cs-CZ" sz="7200" dirty="0" smtClean="0">
                <a:solidFill>
                  <a:schemeClr val="tx1"/>
                </a:solidFill>
                <a:latin typeface="Arial" panose="020B0604020202020204" pitchFamily="34" charset="0"/>
                <a:cs typeface="Arial" panose="020B0604020202020204" pitchFamily="34" charset="0"/>
              </a:rPr>
              <a:t>CPR </a:t>
            </a:r>
            <a:r>
              <a:rPr lang="en-US" sz="7200" dirty="0" smtClean="0">
                <a:solidFill>
                  <a:schemeClr val="tx1"/>
                </a:solidFill>
                <a:latin typeface="Arial" panose="020B0604020202020204" pitchFamily="34" charset="0"/>
                <a:cs typeface="Arial" panose="020B0604020202020204" pitchFamily="34" charset="0"/>
              </a:rPr>
              <a:t>for </a:t>
            </a:r>
            <a:r>
              <a:rPr lang="en-US" sz="7200" dirty="0">
                <a:solidFill>
                  <a:schemeClr val="tx1"/>
                </a:solidFill>
                <a:latin typeface="Arial" panose="020B0604020202020204" pitchFamily="34" charset="0"/>
                <a:cs typeface="Arial" panose="020B0604020202020204" pitchFamily="34" charset="0"/>
              </a:rPr>
              <a:t>construction works and products that bear the CE Marking, as well as the preferred reference for technical specifications in public contracts. </a:t>
            </a:r>
            <a:endParaRPr lang="cs-CZ" sz="7200" dirty="0" smtClean="0">
              <a:solidFill>
                <a:schemeClr val="tx1"/>
              </a:solidFill>
              <a:latin typeface="Arial" panose="020B0604020202020204" pitchFamily="34" charset="0"/>
              <a:cs typeface="Arial" panose="020B0604020202020204" pitchFamily="34" charset="0"/>
            </a:endParaRPr>
          </a:p>
          <a:p>
            <a:pPr>
              <a:defRPr/>
            </a:pPr>
            <a:endParaRPr lang="en-US" sz="7200" dirty="0">
              <a:solidFill>
                <a:schemeClr val="tx1"/>
              </a:solidFill>
              <a:latin typeface="Arial" panose="020B0604020202020204" pitchFamily="34" charset="0"/>
              <a:cs typeface="Arial" panose="020B0604020202020204" pitchFamily="34" charset="0"/>
            </a:endParaRPr>
          </a:p>
          <a:p>
            <a:pPr>
              <a:defRPr/>
            </a:pPr>
            <a:r>
              <a:rPr lang="en-US" sz="7200" b="1" dirty="0">
                <a:solidFill>
                  <a:schemeClr val="tx1"/>
                </a:solidFill>
                <a:latin typeface="Arial" panose="020B0604020202020204" pitchFamily="34" charset="0"/>
                <a:cs typeface="Arial" panose="020B0604020202020204" pitchFamily="34" charset="0"/>
              </a:rPr>
              <a:t>The Eurocodes cover</a:t>
            </a:r>
            <a:r>
              <a:rPr lang="en-US" sz="7200" dirty="0" smtClean="0">
                <a:solidFill>
                  <a:schemeClr val="tx1"/>
                </a:solidFill>
                <a:latin typeface="Arial" panose="020B0604020202020204" pitchFamily="34" charset="0"/>
                <a:cs typeface="Arial" panose="020B0604020202020204" pitchFamily="34" charset="0"/>
              </a:rPr>
              <a:t>:</a:t>
            </a:r>
            <a:endParaRPr lang="cs-CZ" sz="7200" dirty="0" smtClean="0">
              <a:solidFill>
                <a:schemeClr val="tx1"/>
              </a:solidFill>
              <a:latin typeface="Arial" panose="020B0604020202020204" pitchFamily="34" charset="0"/>
              <a:cs typeface="Arial" panose="020B0604020202020204" pitchFamily="34" charset="0"/>
            </a:endParaRPr>
          </a:p>
          <a:p>
            <a:pPr>
              <a:defRPr/>
            </a:pPr>
            <a:endParaRPr lang="en-US" sz="7200" dirty="0">
              <a:solidFill>
                <a:schemeClr val="tx1"/>
              </a:solidFill>
              <a:latin typeface="Arial" panose="020B0604020202020204" pitchFamily="34" charset="0"/>
              <a:cs typeface="Arial" panose="020B0604020202020204" pitchFamily="34" charset="0"/>
            </a:endParaRPr>
          </a:p>
          <a:p>
            <a:pPr>
              <a:defRPr/>
            </a:pPr>
            <a:r>
              <a:rPr lang="en-US" sz="7200" dirty="0" smtClean="0">
                <a:solidFill>
                  <a:schemeClr val="tx1"/>
                </a:solidFill>
                <a:latin typeface="Arial" panose="020B0604020202020204" pitchFamily="34" charset="0"/>
                <a:cs typeface="Arial" panose="020B0604020202020204" pitchFamily="34" charset="0"/>
              </a:rPr>
              <a:t>•</a:t>
            </a:r>
            <a:r>
              <a:rPr lang="cs-CZ" sz="7200" dirty="0" smtClean="0">
                <a:solidFill>
                  <a:schemeClr val="tx1"/>
                </a:solidFill>
                <a:latin typeface="Arial" panose="020B0604020202020204" pitchFamily="34" charset="0"/>
                <a:cs typeface="Arial" panose="020B0604020202020204" pitchFamily="34" charset="0"/>
              </a:rPr>
              <a:t> </a:t>
            </a:r>
            <a:r>
              <a:rPr lang="en-US" sz="7200" dirty="0" smtClean="0">
                <a:solidFill>
                  <a:schemeClr val="tx1"/>
                </a:solidFill>
                <a:latin typeface="Arial" panose="020B0604020202020204" pitchFamily="34" charset="0"/>
                <a:cs typeface="Arial" panose="020B0604020202020204" pitchFamily="34" charset="0"/>
              </a:rPr>
              <a:t>basis </a:t>
            </a:r>
            <a:r>
              <a:rPr lang="en-US" sz="7200" dirty="0">
                <a:solidFill>
                  <a:schemeClr val="tx1"/>
                </a:solidFill>
                <a:latin typeface="Arial" panose="020B0604020202020204" pitchFamily="34" charset="0"/>
                <a:cs typeface="Arial" panose="020B0604020202020204" pitchFamily="34" charset="0"/>
              </a:rPr>
              <a:t>of structural design (EN 1990); </a:t>
            </a:r>
          </a:p>
          <a:p>
            <a:pPr>
              <a:defRPr/>
            </a:pPr>
            <a:r>
              <a:rPr lang="en-US" sz="7200" dirty="0" smtClean="0">
                <a:solidFill>
                  <a:schemeClr val="tx1"/>
                </a:solidFill>
                <a:latin typeface="Arial" panose="020B0604020202020204" pitchFamily="34" charset="0"/>
                <a:cs typeface="Arial" panose="020B0604020202020204" pitchFamily="34" charset="0"/>
              </a:rPr>
              <a:t>•</a:t>
            </a:r>
            <a:r>
              <a:rPr lang="cs-CZ" sz="7200" dirty="0" smtClean="0">
                <a:solidFill>
                  <a:schemeClr val="tx1"/>
                </a:solidFill>
                <a:latin typeface="Arial" panose="020B0604020202020204" pitchFamily="34" charset="0"/>
                <a:cs typeface="Arial" panose="020B0604020202020204" pitchFamily="34" charset="0"/>
              </a:rPr>
              <a:t> </a:t>
            </a:r>
            <a:r>
              <a:rPr lang="en-US" sz="7200" dirty="0" smtClean="0">
                <a:solidFill>
                  <a:schemeClr val="tx1"/>
                </a:solidFill>
                <a:latin typeface="Arial" panose="020B0604020202020204" pitchFamily="34" charset="0"/>
                <a:cs typeface="Arial" panose="020B0604020202020204" pitchFamily="34" charset="0"/>
              </a:rPr>
              <a:t>actions </a:t>
            </a:r>
            <a:r>
              <a:rPr lang="en-US" sz="7200" dirty="0">
                <a:solidFill>
                  <a:schemeClr val="tx1"/>
                </a:solidFill>
                <a:latin typeface="Arial" panose="020B0604020202020204" pitchFamily="34" charset="0"/>
                <a:cs typeface="Arial" panose="020B0604020202020204" pitchFamily="34" charset="0"/>
              </a:rPr>
              <a:t>on structures (EN 1991);</a:t>
            </a:r>
          </a:p>
          <a:p>
            <a:pPr>
              <a:defRPr/>
            </a:pPr>
            <a:r>
              <a:rPr lang="en-US" sz="7200" dirty="0" smtClean="0">
                <a:solidFill>
                  <a:schemeClr val="tx1"/>
                </a:solidFill>
                <a:latin typeface="Arial" panose="020B0604020202020204" pitchFamily="34" charset="0"/>
                <a:cs typeface="Arial" panose="020B0604020202020204" pitchFamily="34" charset="0"/>
              </a:rPr>
              <a:t>•</a:t>
            </a:r>
            <a:r>
              <a:rPr lang="cs-CZ" sz="7200" dirty="0" smtClean="0">
                <a:solidFill>
                  <a:schemeClr val="tx1"/>
                </a:solidFill>
                <a:latin typeface="Arial" panose="020B0604020202020204" pitchFamily="34" charset="0"/>
                <a:cs typeface="Arial" panose="020B0604020202020204" pitchFamily="34" charset="0"/>
              </a:rPr>
              <a:t> </a:t>
            </a:r>
            <a:r>
              <a:rPr lang="en-US" sz="7200" dirty="0" smtClean="0">
                <a:solidFill>
                  <a:schemeClr val="tx1"/>
                </a:solidFill>
                <a:latin typeface="Arial" panose="020B0604020202020204" pitchFamily="34" charset="0"/>
                <a:cs typeface="Arial" panose="020B0604020202020204" pitchFamily="34" charset="0"/>
              </a:rPr>
              <a:t>the </a:t>
            </a:r>
            <a:r>
              <a:rPr lang="en-US" sz="7200" dirty="0">
                <a:solidFill>
                  <a:schemeClr val="tx1"/>
                </a:solidFill>
                <a:latin typeface="Arial" panose="020B0604020202020204" pitchFamily="34" charset="0"/>
                <a:cs typeface="Arial" panose="020B0604020202020204" pitchFamily="34" charset="0"/>
              </a:rPr>
              <a:t>design of concrete (EN 1992), steel (EN 1993), composite steel and concrete (EN 1994), timber (EN 1995), masonry (EN 1996), and </a:t>
            </a:r>
            <a:r>
              <a:rPr lang="en-US" sz="7200" dirty="0" err="1">
                <a:solidFill>
                  <a:schemeClr val="tx1"/>
                </a:solidFill>
                <a:latin typeface="Arial" panose="020B0604020202020204" pitchFamily="34" charset="0"/>
                <a:cs typeface="Arial" panose="020B0604020202020204" pitchFamily="34" charset="0"/>
              </a:rPr>
              <a:t>aluminium</a:t>
            </a:r>
            <a:r>
              <a:rPr lang="en-US" sz="7200" dirty="0">
                <a:solidFill>
                  <a:schemeClr val="tx1"/>
                </a:solidFill>
                <a:latin typeface="Arial" panose="020B0604020202020204" pitchFamily="34" charset="0"/>
                <a:cs typeface="Arial" panose="020B0604020202020204" pitchFamily="34" charset="0"/>
              </a:rPr>
              <a:t> structures (EN 1999);</a:t>
            </a:r>
          </a:p>
          <a:p>
            <a:pPr>
              <a:defRPr/>
            </a:pPr>
            <a:r>
              <a:rPr lang="en-US" sz="7200" dirty="0" smtClean="0">
                <a:solidFill>
                  <a:schemeClr val="tx1"/>
                </a:solidFill>
                <a:latin typeface="Arial" panose="020B0604020202020204" pitchFamily="34" charset="0"/>
                <a:cs typeface="Arial" panose="020B0604020202020204" pitchFamily="34" charset="0"/>
              </a:rPr>
              <a:t>•</a:t>
            </a:r>
            <a:r>
              <a:rPr lang="cs-CZ" sz="7200" dirty="0" smtClean="0">
                <a:solidFill>
                  <a:schemeClr val="tx1"/>
                </a:solidFill>
                <a:latin typeface="Arial" panose="020B0604020202020204" pitchFamily="34" charset="0"/>
                <a:cs typeface="Arial" panose="020B0604020202020204" pitchFamily="34" charset="0"/>
              </a:rPr>
              <a:t> </a:t>
            </a:r>
            <a:r>
              <a:rPr lang="en-US" sz="7200" dirty="0" smtClean="0">
                <a:solidFill>
                  <a:schemeClr val="tx1"/>
                </a:solidFill>
                <a:latin typeface="Arial" panose="020B0604020202020204" pitchFamily="34" charset="0"/>
                <a:cs typeface="Arial" panose="020B0604020202020204" pitchFamily="34" charset="0"/>
              </a:rPr>
              <a:t>geotechnical </a:t>
            </a:r>
            <a:r>
              <a:rPr lang="en-US" sz="7200" dirty="0">
                <a:solidFill>
                  <a:schemeClr val="tx1"/>
                </a:solidFill>
                <a:latin typeface="Arial" panose="020B0604020202020204" pitchFamily="34" charset="0"/>
                <a:cs typeface="Arial" panose="020B0604020202020204" pitchFamily="34" charset="0"/>
              </a:rPr>
              <a:t>design (EN 1997);</a:t>
            </a:r>
          </a:p>
          <a:p>
            <a:pPr>
              <a:defRPr/>
            </a:pPr>
            <a:r>
              <a:rPr lang="en-US" sz="7200" dirty="0" smtClean="0">
                <a:solidFill>
                  <a:schemeClr val="tx1"/>
                </a:solidFill>
                <a:latin typeface="Arial" panose="020B0604020202020204" pitchFamily="34" charset="0"/>
                <a:cs typeface="Arial" panose="020B0604020202020204" pitchFamily="34" charset="0"/>
              </a:rPr>
              <a:t>•</a:t>
            </a:r>
            <a:r>
              <a:rPr lang="cs-CZ" sz="7200" dirty="0" smtClean="0">
                <a:solidFill>
                  <a:schemeClr val="tx1"/>
                </a:solidFill>
                <a:latin typeface="Arial" panose="020B0604020202020204" pitchFamily="34" charset="0"/>
                <a:cs typeface="Arial" panose="020B0604020202020204" pitchFamily="34" charset="0"/>
              </a:rPr>
              <a:t> </a:t>
            </a:r>
            <a:r>
              <a:rPr lang="en-US" sz="7200" dirty="0" smtClean="0">
                <a:solidFill>
                  <a:schemeClr val="tx1"/>
                </a:solidFill>
                <a:latin typeface="Arial" panose="020B0604020202020204" pitchFamily="34" charset="0"/>
                <a:cs typeface="Arial" panose="020B0604020202020204" pitchFamily="34" charset="0"/>
              </a:rPr>
              <a:t>the </a:t>
            </a:r>
            <a:r>
              <a:rPr lang="en-US" sz="7200" dirty="0">
                <a:solidFill>
                  <a:schemeClr val="tx1"/>
                </a:solidFill>
                <a:latin typeface="Arial" panose="020B0604020202020204" pitchFamily="34" charset="0"/>
                <a:cs typeface="Arial" panose="020B0604020202020204" pitchFamily="34" charset="0"/>
              </a:rPr>
              <a:t>design, assessment, and retrofitting of structures for earthquake resistance (EN 1998</a:t>
            </a:r>
            <a:r>
              <a:rPr lang="en-US" sz="7200" dirty="0" smtClean="0">
                <a:solidFill>
                  <a:schemeClr val="tx1"/>
                </a:solidFill>
                <a:latin typeface="Arial" panose="020B0604020202020204" pitchFamily="34" charset="0"/>
                <a:cs typeface="Arial" panose="020B0604020202020204" pitchFamily="34" charset="0"/>
              </a:rPr>
              <a:t>).</a:t>
            </a:r>
            <a:endParaRPr lang="en-US" sz="7200" dirty="0">
              <a:solidFill>
                <a:schemeClr val="tx1"/>
              </a:solidFill>
              <a:latin typeface="Arial" panose="020B0604020202020204" pitchFamily="34" charset="0"/>
              <a:cs typeface="Arial" panose="020B0604020202020204" pitchFamily="34" charset="0"/>
            </a:endParaRPr>
          </a:p>
        </p:txBody>
      </p:sp>
      <p:sp>
        <p:nvSpPr>
          <p:cNvPr id="4" name="Nadpis 3"/>
          <p:cNvSpPr>
            <a:spLocks noGrp="1"/>
          </p:cNvSpPr>
          <p:nvPr>
            <p:ph type="title"/>
          </p:nvPr>
        </p:nvSpPr>
        <p:spPr>
          <a:xfrm>
            <a:off x="611560" y="404665"/>
            <a:ext cx="7772400" cy="720079"/>
          </a:xfrm>
        </p:spPr>
        <p:txBody>
          <a:bodyPr/>
          <a:lstStyle/>
          <a:p>
            <a:pPr algn="ctr" fontAlgn="auto">
              <a:spcAft>
                <a:spcPts val="0"/>
              </a:spcAft>
              <a:defRPr/>
            </a:pPr>
            <a:r>
              <a:rPr lang="cs-CZ" sz="2800" dirty="0" smtClean="0">
                <a:solidFill>
                  <a:schemeClr val="tx2"/>
                </a:solidFill>
                <a:latin typeface="Arial" pitchFamily="34" charset="0"/>
                <a:cs typeface="Arial" pitchFamily="34" charset="0"/>
              </a:rPr>
              <a:t>EUROCODES </a:t>
            </a:r>
            <a:endParaRPr lang="cs-CZ" sz="2800" dirty="0">
              <a:solidFill>
                <a:schemeClr val="tx2"/>
              </a:solidFill>
              <a:latin typeface="Arial" pitchFamily="34" charset="0"/>
              <a:cs typeface="Arial" pitchFamily="34" charset="0"/>
            </a:endParaRPr>
          </a:p>
        </p:txBody>
      </p:sp>
    </p:spTree>
    <p:extLst>
      <p:ext uri="{BB962C8B-B14F-4D97-AF65-F5344CB8AC3E}">
        <p14:creationId xmlns:p14="http://schemas.microsoft.com/office/powerpoint/2010/main" val="1104178927"/>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Podnadpis 2"/>
          <p:cNvSpPr>
            <a:spLocks noGrp="1"/>
          </p:cNvSpPr>
          <p:nvPr>
            <p:ph type="subTitle" idx="1"/>
          </p:nvPr>
        </p:nvSpPr>
        <p:spPr>
          <a:xfrm>
            <a:off x="323528" y="1196752"/>
            <a:ext cx="8129265" cy="5400600"/>
          </a:xfrm>
        </p:spPr>
        <p:txBody>
          <a:bodyPr>
            <a:normAutofit fontScale="40000" lnSpcReduction="20000"/>
          </a:bodyPr>
          <a:lstStyle/>
          <a:p>
            <a:pPr>
              <a:defRPr/>
            </a:pPr>
            <a:endParaRPr lang="en-US" dirty="0">
              <a:latin typeface="Arial" panose="020B0604020202020204" pitchFamily="34" charset="0"/>
              <a:cs typeface="Arial" panose="020B0604020202020204" pitchFamily="34" charset="0"/>
            </a:endParaRPr>
          </a:p>
          <a:p>
            <a:pPr>
              <a:defRPr/>
            </a:pPr>
            <a:r>
              <a:rPr lang="en-US" sz="4500" dirty="0" err="1" smtClean="0">
                <a:solidFill>
                  <a:schemeClr val="tx1"/>
                </a:solidFill>
                <a:latin typeface="Arial" panose="020B0604020202020204" pitchFamily="34" charset="0"/>
                <a:cs typeface="Arial" panose="020B0604020202020204" pitchFamily="34" charset="0"/>
              </a:rPr>
              <a:t>Eurocodes</a:t>
            </a:r>
            <a:r>
              <a:rPr lang="en-US" sz="4500" dirty="0" smtClean="0">
                <a:solidFill>
                  <a:schemeClr val="tx1"/>
                </a:solidFill>
                <a:latin typeface="Arial" panose="020B0604020202020204" pitchFamily="34" charset="0"/>
                <a:cs typeface="Arial" panose="020B0604020202020204" pitchFamily="34" charset="0"/>
              </a:rPr>
              <a:t> apply to</a:t>
            </a:r>
            <a:r>
              <a:rPr lang="cs-CZ" sz="4500" dirty="0" smtClean="0">
                <a:solidFill>
                  <a:schemeClr val="tx1"/>
                </a:solidFill>
                <a:latin typeface="Arial" panose="020B0604020202020204" pitchFamily="34" charset="0"/>
                <a:cs typeface="Arial" panose="020B0604020202020204" pitchFamily="34" charset="0"/>
              </a:rPr>
              <a:t> </a:t>
            </a:r>
            <a:r>
              <a:rPr lang="en-US" sz="4500" dirty="0" smtClean="0">
                <a:solidFill>
                  <a:schemeClr val="tx1"/>
                </a:solidFill>
                <a:latin typeface="Arial" panose="020B0604020202020204" pitchFamily="34" charset="0"/>
                <a:cs typeface="Arial" panose="020B0604020202020204" pitchFamily="34" charset="0"/>
              </a:rPr>
              <a:t>structural design of buildings and other civil engineering works including: </a:t>
            </a:r>
            <a:r>
              <a:rPr lang="cs-CZ" sz="4500" dirty="0" smtClean="0">
                <a:solidFill>
                  <a:schemeClr val="tx1"/>
                </a:solidFill>
                <a:latin typeface="Arial" panose="020B0604020202020204" pitchFamily="34" charset="0"/>
                <a:cs typeface="Arial" panose="020B0604020202020204" pitchFamily="34" charset="0"/>
              </a:rPr>
              <a:t> </a:t>
            </a:r>
          </a:p>
          <a:p>
            <a:pPr>
              <a:defRPr/>
            </a:pPr>
            <a:endParaRPr lang="en-US" sz="4500" dirty="0" smtClean="0">
              <a:solidFill>
                <a:schemeClr val="tx1"/>
              </a:solidFill>
              <a:latin typeface="Arial" panose="020B0604020202020204" pitchFamily="34" charset="0"/>
              <a:cs typeface="Arial" panose="020B0604020202020204" pitchFamily="34" charset="0"/>
            </a:endParaRPr>
          </a:p>
          <a:p>
            <a:pPr>
              <a:defRPr/>
            </a:pPr>
            <a:r>
              <a:rPr lang="en-US" sz="4500" dirty="0" smtClean="0">
                <a:solidFill>
                  <a:schemeClr val="tx1"/>
                </a:solidFill>
                <a:latin typeface="Arial" panose="020B0604020202020204" pitchFamily="34" charset="0"/>
                <a:cs typeface="Arial" panose="020B0604020202020204" pitchFamily="34" charset="0"/>
              </a:rPr>
              <a:t>•</a:t>
            </a:r>
            <a:r>
              <a:rPr lang="cs-CZ" sz="4500" dirty="0" smtClean="0">
                <a:solidFill>
                  <a:schemeClr val="tx1"/>
                </a:solidFill>
                <a:latin typeface="Arial" panose="020B0604020202020204" pitchFamily="34" charset="0"/>
                <a:cs typeface="Arial" panose="020B0604020202020204" pitchFamily="34" charset="0"/>
              </a:rPr>
              <a:t> </a:t>
            </a:r>
            <a:r>
              <a:rPr lang="en-US" sz="4500" dirty="0" smtClean="0">
                <a:solidFill>
                  <a:schemeClr val="tx1"/>
                </a:solidFill>
                <a:latin typeface="Arial" panose="020B0604020202020204" pitchFamily="34" charset="0"/>
                <a:cs typeface="Arial" panose="020B0604020202020204" pitchFamily="34" charset="0"/>
              </a:rPr>
              <a:t>geotechnical aspects;</a:t>
            </a:r>
          </a:p>
          <a:p>
            <a:pPr>
              <a:defRPr/>
            </a:pPr>
            <a:r>
              <a:rPr lang="en-US" sz="4500" dirty="0" smtClean="0">
                <a:solidFill>
                  <a:schemeClr val="tx1"/>
                </a:solidFill>
                <a:latin typeface="Arial" panose="020B0604020202020204" pitchFamily="34" charset="0"/>
                <a:cs typeface="Arial" panose="020B0604020202020204" pitchFamily="34" charset="0"/>
              </a:rPr>
              <a:t>•</a:t>
            </a:r>
            <a:r>
              <a:rPr lang="cs-CZ" sz="4500" dirty="0" smtClean="0">
                <a:solidFill>
                  <a:schemeClr val="tx1"/>
                </a:solidFill>
                <a:latin typeface="Arial" panose="020B0604020202020204" pitchFamily="34" charset="0"/>
                <a:cs typeface="Arial" panose="020B0604020202020204" pitchFamily="34" charset="0"/>
              </a:rPr>
              <a:t> </a:t>
            </a:r>
            <a:r>
              <a:rPr lang="en-US" sz="4500" dirty="0" smtClean="0">
                <a:solidFill>
                  <a:schemeClr val="tx1"/>
                </a:solidFill>
                <a:latin typeface="Arial" panose="020B0604020202020204" pitchFamily="34" charset="0"/>
                <a:cs typeface="Arial" panose="020B0604020202020204" pitchFamily="34" charset="0"/>
              </a:rPr>
              <a:t>structural fire design;</a:t>
            </a:r>
          </a:p>
          <a:p>
            <a:pPr>
              <a:defRPr/>
            </a:pPr>
            <a:r>
              <a:rPr lang="en-US" sz="4500" dirty="0" smtClean="0">
                <a:solidFill>
                  <a:schemeClr val="tx1"/>
                </a:solidFill>
                <a:latin typeface="Arial" panose="020B0604020202020204" pitchFamily="34" charset="0"/>
                <a:cs typeface="Arial" panose="020B0604020202020204" pitchFamily="34" charset="0"/>
              </a:rPr>
              <a:t>•</a:t>
            </a:r>
            <a:r>
              <a:rPr lang="cs-CZ" sz="4500" dirty="0" smtClean="0">
                <a:solidFill>
                  <a:schemeClr val="tx1"/>
                </a:solidFill>
                <a:latin typeface="Arial" panose="020B0604020202020204" pitchFamily="34" charset="0"/>
                <a:cs typeface="Arial" panose="020B0604020202020204" pitchFamily="34" charset="0"/>
              </a:rPr>
              <a:t> </a:t>
            </a:r>
            <a:r>
              <a:rPr lang="en-US" sz="4500" dirty="0" smtClean="0">
                <a:solidFill>
                  <a:schemeClr val="tx1"/>
                </a:solidFill>
                <a:latin typeface="Arial" panose="020B0604020202020204" pitchFamily="34" charset="0"/>
                <a:cs typeface="Arial" panose="020B0604020202020204" pitchFamily="34" charset="0"/>
              </a:rPr>
              <a:t>situations including earthquakes, execution and temporary structures.</a:t>
            </a:r>
          </a:p>
          <a:p>
            <a:pPr>
              <a:defRPr/>
            </a:pPr>
            <a:endParaRPr lang="en-US" sz="4500" dirty="0" smtClean="0">
              <a:solidFill>
                <a:schemeClr val="tx1"/>
              </a:solidFill>
              <a:latin typeface="Arial" panose="020B0604020202020204" pitchFamily="34" charset="0"/>
              <a:cs typeface="Arial" panose="020B0604020202020204" pitchFamily="34" charset="0"/>
            </a:endParaRPr>
          </a:p>
          <a:p>
            <a:pPr>
              <a:defRPr/>
            </a:pPr>
            <a:r>
              <a:rPr lang="en-US" sz="4500" dirty="0" smtClean="0">
                <a:solidFill>
                  <a:schemeClr val="tx1"/>
                </a:solidFill>
                <a:latin typeface="Arial" panose="020B0604020202020204" pitchFamily="34" charset="0"/>
                <a:cs typeface="Arial" panose="020B0604020202020204" pitchFamily="34" charset="0"/>
              </a:rPr>
              <a:t>For the design of special construction works (e.g. nuclear installations, dams, etc) other provisions than those in the EN </a:t>
            </a:r>
            <a:r>
              <a:rPr lang="en-US" sz="4500" dirty="0" err="1" smtClean="0">
                <a:solidFill>
                  <a:schemeClr val="tx1"/>
                </a:solidFill>
                <a:latin typeface="Arial" panose="020B0604020202020204" pitchFamily="34" charset="0"/>
                <a:cs typeface="Arial" panose="020B0604020202020204" pitchFamily="34" charset="0"/>
              </a:rPr>
              <a:t>Eurocodes</a:t>
            </a:r>
            <a:r>
              <a:rPr lang="en-US" sz="4500" dirty="0" smtClean="0">
                <a:solidFill>
                  <a:schemeClr val="tx1"/>
                </a:solidFill>
                <a:latin typeface="Arial" panose="020B0604020202020204" pitchFamily="34" charset="0"/>
                <a:cs typeface="Arial" panose="020B0604020202020204" pitchFamily="34" charset="0"/>
              </a:rPr>
              <a:t> might be necessary.</a:t>
            </a:r>
          </a:p>
          <a:p>
            <a:pPr>
              <a:defRPr/>
            </a:pPr>
            <a:endParaRPr lang="cs-CZ" sz="4500" dirty="0" smtClean="0">
              <a:solidFill>
                <a:schemeClr val="tx1"/>
              </a:solidFill>
              <a:latin typeface="Arial" panose="020B0604020202020204" pitchFamily="34" charset="0"/>
              <a:cs typeface="Arial" panose="020B0604020202020204" pitchFamily="34" charset="0"/>
            </a:endParaRPr>
          </a:p>
          <a:p>
            <a:pPr>
              <a:defRPr/>
            </a:pPr>
            <a:r>
              <a:rPr lang="en-US" sz="4500" dirty="0" smtClean="0">
                <a:solidFill>
                  <a:schemeClr val="tx1"/>
                </a:solidFill>
                <a:latin typeface="Arial" panose="020B0604020202020204" pitchFamily="34" charset="0"/>
                <a:cs typeface="Arial" panose="020B0604020202020204" pitchFamily="34" charset="0"/>
              </a:rPr>
              <a:t>The </a:t>
            </a:r>
            <a:r>
              <a:rPr lang="en-US" sz="4500" dirty="0" err="1" smtClean="0">
                <a:solidFill>
                  <a:schemeClr val="tx1"/>
                </a:solidFill>
                <a:latin typeface="Arial" panose="020B0604020202020204" pitchFamily="34" charset="0"/>
                <a:cs typeface="Arial" panose="020B0604020202020204" pitchFamily="34" charset="0"/>
              </a:rPr>
              <a:t>Eurocodes</a:t>
            </a:r>
            <a:r>
              <a:rPr lang="en-US" sz="4500" dirty="0" smtClean="0">
                <a:solidFill>
                  <a:schemeClr val="tx1"/>
                </a:solidFill>
                <a:latin typeface="Arial" panose="020B0604020202020204" pitchFamily="34" charset="0"/>
                <a:cs typeface="Arial" panose="020B0604020202020204" pitchFamily="34" charset="0"/>
              </a:rPr>
              <a:t> are replacing national standards that provide common technical rules for the design of buildings and other civil engineering works and construction products.</a:t>
            </a:r>
            <a:endParaRPr lang="cs-CZ" sz="4500" dirty="0" smtClean="0">
              <a:solidFill>
                <a:schemeClr val="tx1"/>
              </a:solidFill>
              <a:latin typeface="Arial" panose="020B0604020202020204" pitchFamily="34" charset="0"/>
              <a:cs typeface="Arial" panose="020B0604020202020204" pitchFamily="34" charset="0"/>
            </a:endParaRPr>
          </a:p>
          <a:p>
            <a:pPr>
              <a:defRPr/>
            </a:pPr>
            <a:endParaRPr lang="en-US" sz="4500" dirty="0" smtClean="0">
              <a:solidFill>
                <a:schemeClr val="tx1"/>
              </a:solidFill>
              <a:latin typeface="Arial" panose="020B0604020202020204" pitchFamily="34" charset="0"/>
              <a:cs typeface="Arial" panose="020B0604020202020204" pitchFamily="34" charset="0"/>
            </a:endParaRPr>
          </a:p>
          <a:p>
            <a:pPr>
              <a:defRPr/>
            </a:pPr>
            <a:r>
              <a:rPr lang="en-US" sz="4500" u="sng" dirty="0" smtClean="0">
                <a:solidFill>
                  <a:schemeClr val="tx1"/>
                </a:solidFill>
                <a:latin typeface="Arial" panose="020B0604020202020204" pitchFamily="34" charset="0"/>
                <a:cs typeface="Arial" panose="020B0604020202020204" pitchFamily="34" charset="0"/>
                <a:hlinkClick r:id="rId2"/>
              </a:rPr>
              <a:t>Special website on </a:t>
            </a:r>
            <a:r>
              <a:rPr lang="en-US" sz="4500" u="sng" dirty="0" err="1" smtClean="0">
                <a:solidFill>
                  <a:schemeClr val="tx1"/>
                </a:solidFill>
                <a:latin typeface="Arial" panose="020B0604020202020204" pitchFamily="34" charset="0"/>
                <a:cs typeface="Arial" panose="020B0604020202020204" pitchFamily="34" charset="0"/>
                <a:hlinkClick r:id="rId2"/>
              </a:rPr>
              <a:t>Eurocodes</a:t>
            </a:r>
            <a:endParaRPr lang="en-US" sz="4500" u="sng" dirty="0" smtClean="0">
              <a:solidFill>
                <a:schemeClr val="tx1"/>
              </a:solidFill>
              <a:latin typeface="Arial" panose="020B0604020202020204" pitchFamily="34" charset="0"/>
              <a:cs typeface="Arial" panose="020B0604020202020204" pitchFamily="34" charset="0"/>
            </a:endParaRPr>
          </a:p>
          <a:p>
            <a:pPr>
              <a:defRPr/>
            </a:pPr>
            <a:endParaRPr lang="en-US" sz="4500" dirty="0" smtClean="0">
              <a:solidFill>
                <a:schemeClr val="tx1"/>
              </a:solidFill>
              <a:latin typeface="Arial" panose="020B0604020202020204" pitchFamily="34" charset="0"/>
              <a:cs typeface="Arial" panose="020B0604020202020204" pitchFamily="34" charset="0"/>
            </a:endParaRPr>
          </a:p>
          <a:p>
            <a:pPr>
              <a:defRPr/>
            </a:pPr>
            <a:r>
              <a:rPr lang="en-US" sz="4500" dirty="0" smtClean="0">
                <a:solidFill>
                  <a:schemeClr val="tx1"/>
                </a:solidFill>
                <a:latin typeface="Arial" panose="020B0604020202020204" pitchFamily="34" charset="0"/>
                <a:cs typeface="Arial" panose="020B0604020202020204" pitchFamily="34" charset="0"/>
              </a:rPr>
              <a:t>http://eurocodes.jrc.ec.europa.eu/</a:t>
            </a:r>
          </a:p>
          <a:p>
            <a:pPr>
              <a:defRPr/>
            </a:pPr>
            <a:endParaRPr lang="cs-CZ" sz="7200" dirty="0" smtClean="0">
              <a:solidFill>
                <a:schemeClr val="tx1"/>
              </a:solidFill>
              <a:latin typeface="Arial" panose="020B0604020202020204" pitchFamily="34" charset="0"/>
              <a:cs typeface="Arial" panose="020B0604020202020204" pitchFamily="34" charset="0"/>
            </a:endParaRPr>
          </a:p>
          <a:p>
            <a:pPr>
              <a:defRPr/>
            </a:pPr>
            <a:endParaRPr lang="cs-CZ" sz="800" dirty="0">
              <a:latin typeface="Arial" panose="020B0604020202020204" pitchFamily="34" charset="0"/>
              <a:cs typeface="Arial" panose="020B0604020202020204" pitchFamily="34" charset="0"/>
            </a:endParaRPr>
          </a:p>
        </p:txBody>
      </p:sp>
      <p:sp>
        <p:nvSpPr>
          <p:cNvPr id="4" name="Nadpis 3"/>
          <p:cNvSpPr>
            <a:spLocks noGrp="1"/>
          </p:cNvSpPr>
          <p:nvPr>
            <p:ph type="title"/>
          </p:nvPr>
        </p:nvSpPr>
        <p:spPr>
          <a:xfrm>
            <a:off x="611560" y="404665"/>
            <a:ext cx="7772400" cy="720079"/>
          </a:xfrm>
        </p:spPr>
        <p:txBody>
          <a:bodyPr/>
          <a:lstStyle/>
          <a:p>
            <a:pPr algn="ctr" fontAlgn="auto">
              <a:spcAft>
                <a:spcPts val="0"/>
              </a:spcAft>
              <a:defRPr/>
            </a:pPr>
            <a:r>
              <a:rPr lang="cs-CZ" sz="2800" dirty="0" smtClean="0">
                <a:solidFill>
                  <a:schemeClr val="tx2"/>
                </a:solidFill>
                <a:latin typeface="Arial" pitchFamily="34" charset="0"/>
                <a:cs typeface="Arial" pitchFamily="34" charset="0"/>
              </a:rPr>
              <a:t>EUROCODES </a:t>
            </a:r>
            <a:endParaRPr lang="cs-CZ" sz="2800" dirty="0">
              <a:solidFill>
                <a:schemeClr val="tx2"/>
              </a:solidFill>
              <a:latin typeface="Arial" pitchFamily="34" charset="0"/>
              <a:cs typeface="Arial" pitchFamily="34" charset="0"/>
            </a:endParaRPr>
          </a:p>
        </p:txBody>
      </p:sp>
    </p:spTree>
    <p:extLst>
      <p:ext uri="{BB962C8B-B14F-4D97-AF65-F5344CB8AC3E}">
        <p14:creationId xmlns:p14="http://schemas.microsoft.com/office/powerpoint/2010/main" val="1104178927"/>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Podnadpis 2"/>
          <p:cNvSpPr>
            <a:spLocks noGrp="1"/>
          </p:cNvSpPr>
          <p:nvPr>
            <p:ph type="subTitle" idx="1"/>
          </p:nvPr>
        </p:nvSpPr>
        <p:spPr>
          <a:xfrm>
            <a:off x="323528" y="1196752"/>
            <a:ext cx="8129265" cy="4320629"/>
          </a:xfrm>
        </p:spPr>
        <p:txBody>
          <a:bodyPr>
            <a:normAutofit fontScale="25000" lnSpcReduction="20000"/>
          </a:bodyPr>
          <a:lstStyle/>
          <a:p>
            <a:pPr>
              <a:defRPr/>
            </a:pPr>
            <a:endParaRPr lang="cs-CZ" sz="7200" dirty="0" smtClean="0">
              <a:latin typeface="Arial" panose="020B0604020202020204" pitchFamily="34" charset="0"/>
              <a:cs typeface="Arial" panose="020B0604020202020204" pitchFamily="34" charset="0"/>
            </a:endParaRPr>
          </a:p>
          <a:p>
            <a:pPr>
              <a:defRPr/>
            </a:pPr>
            <a:r>
              <a:rPr lang="en-US" sz="7200" dirty="0" err="1" smtClean="0">
                <a:solidFill>
                  <a:schemeClr val="tx1"/>
                </a:solidFill>
                <a:latin typeface="Arial" panose="020B0604020202020204" pitchFamily="34" charset="0"/>
                <a:cs typeface="Arial" panose="020B0604020202020204" pitchFamily="34" charset="0"/>
              </a:rPr>
              <a:t>Standardisation</a:t>
            </a:r>
            <a:r>
              <a:rPr lang="en-US" sz="7200" dirty="0" smtClean="0">
                <a:solidFill>
                  <a:schemeClr val="tx1"/>
                </a:solidFill>
                <a:latin typeface="Arial" panose="020B0604020202020204" pitchFamily="34" charset="0"/>
                <a:cs typeface="Arial" panose="020B0604020202020204" pitchFamily="34" charset="0"/>
              </a:rPr>
              <a:t> </a:t>
            </a:r>
            <a:r>
              <a:rPr lang="en-US" sz="7200" dirty="0">
                <a:solidFill>
                  <a:schemeClr val="tx1"/>
                </a:solidFill>
                <a:latin typeface="Arial" panose="020B0604020202020204" pitchFamily="34" charset="0"/>
                <a:cs typeface="Arial" panose="020B0604020202020204" pitchFamily="34" charset="0"/>
              </a:rPr>
              <a:t>- the European Commission sent a </a:t>
            </a:r>
            <a:r>
              <a:rPr lang="en-US" sz="7200" dirty="0" err="1">
                <a:solidFill>
                  <a:schemeClr val="tx1"/>
                </a:solidFill>
                <a:latin typeface="Arial" panose="020B0604020202020204" pitchFamily="34" charset="0"/>
                <a:cs typeface="Arial" panose="020B0604020202020204" pitchFamily="34" charset="0"/>
              </a:rPr>
              <a:t>standardisation</a:t>
            </a:r>
            <a:r>
              <a:rPr lang="en-US" sz="7200" dirty="0">
                <a:solidFill>
                  <a:schemeClr val="tx1"/>
                </a:solidFill>
                <a:latin typeface="Arial" panose="020B0604020202020204" pitchFamily="34" charset="0"/>
                <a:cs typeface="Arial" panose="020B0604020202020204" pitchFamily="34" charset="0"/>
              </a:rPr>
              <a:t> request mandating </a:t>
            </a:r>
            <a:r>
              <a:rPr lang="en-US" sz="7200" dirty="0" err="1">
                <a:solidFill>
                  <a:schemeClr val="tx1"/>
                </a:solidFill>
                <a:latin typeface="Arial" panose="020B0604020202020204" pitchFamily="34" charset="0"/>
                <a:cs typeface="Arial" panose="020B0604020202020204" pitchFamily="34" charset="0"/>
              </a:rPr>
              <a:t>standardisation</a:t>
            </a:r>
            <a:r>
              <a:rPr lang="en-US" sz="7200" dirty="0">
                <a:solidFill>
                  <a:schemeClr val="tx1"/>
                </a:solidFill>
                <a:latin typeface="Arial" panose="020B0604020202020204" pitchFamily="34" charset="0"/>
                <a:cs typeface="Arial" panose="020B0604020202020204" pitchFamily="34" charset="0"/>
              </a:rPr>
              <a:t> work (technical mandate M/515) to the European Committee for </a:t>
            </a:r>
            <a:r>
              <a:rPr lang="en-US" sz="7200" dirty="0" err="1">
                <a:solidFill>
                  <a:schemeClr val="tx1"/>
                </a:solidFill>
                <a:latin typeface="Arial" panose="020B0604020202020204" pitchFamily="34" charset="0"/>
                <a:cs typeface="Arial" panose="020B0604020202020204" pitchFamily="34" charset="0"/>
              </a:rPr>
              <a:t>Standardisation</a:t>
            </a:r>
            <a:r>
              <a:rPr lang="en-US" sz="7200" dirty="0">
                <a:solidFill>
                  <a:schemeClr val="tx1"/>
                </a:solidFill>
                <a:latin typeface="Arial" panose="020B0604020202020204" pitchFamily="34" charset="0"/>
                <a:cs typeface="Arial" panose="020B0604020202020204" pitchFamily="34" charset="0"/>
              </a:rPr>
              <a:t> (CEN). It also financially supports specific </a:t>
            </a:r>
            <a:r>
              <a:rPr lang="en-US" sz="7200" dirty="0" err="1">
                <a:solidFill>
                  <a:schemeClr val="tx1"/>
                </a:solidFill>
                <a:latin typeface="Arial" panose="020B0604020202020204" pitchFamily="34" charset="0"/>
                <a:cs typeface="Arial" panose="020B0604020202020204" pitchFamily="34" charset="0"/>
              </a:rPr>
              <a:t>standardisation</a:t>
            </a:r>
            <a:r>
              <a:rPr lang="en-US" sz="7200" dirty="0">
                <a:solidFill>
                  <a:schemeClr val="tx1"/>
                </a:solidFill>
                <a:latin typeface="Arial" panose="020B0604020202020204" pitchFamily="34" charset="0"/>
                <a:cs typeface="Arial" panose="020B0604020202020204" pitchFamily="34" charset="0"/>
              </a:rPr>
              <a:t> work</a:t>
            </a:r>
            <a:r>
              <a:rPr lang="en-US" sz="7200" dirty="0" smtClean="0">
                <a:solidFill>
                  <a:schemeClr val="tx1"/>
                </a:solidFill>
                <a:latin typeface="Arial" panose="020B0604020202020204" pitchFamily="34" charset="0"/>
                <a:cs typeface="Arial" panose="020B0604020202020204" pitchFamily="34" charset="0"/>
              </a:rPr>
              <a:t>.</a:t>
            </a:r>
            <a:endParaRPr lang="cs-CZ" sz="7200" dirty="0" smtClean="0">
              <a:solidFill>
                <a:schemeClr val="tx1"/>
              </a:solidFill>
              <a:latin typeface="Arial" panose="020B0604020202020204" pitchFamily="34" charset="0"/>
              <a:cs typeface="Arial" panose="020B0604020202020204" pitchFamily="34" charset="0"/>
            </a:endParaRPr>
          </a:p>
          <a:p>
            <a:pPr>
              <a:defRPr/>
            </a:pPr>
            <a:endParaRPr lang="en-US" sz="7200" dirty="0">
              <a:solidFill>
                <a:schemeClr val="tx1"/>
              </a:solidFill>
              <a:latin typeface="Arial" panose="020B0604020202020204" pitchFamily="34" charset="0"/>
              <a:cs typeface="Arial" panose="020B0604020202020204" pitchFamily="34" charset="0"/>
            </a:endParaRPr>
          </a:p>
          <a:p>
            <a:pPr>
              <a:defRPr/>
            </a:pPr>
            <a:r>
              <a:rPr lang="en-US" sz="7200" dirty="0" smtClean="0">
                <a:solidFill>
                  <a:schemeClr val="tx1"/>
                </a:solidFill>
                <a:latin typeface="Arial" panose="020B0604020202020204" pitchFamily="34" charset="0"/>
                <a:cs typeface="Arial" panose="020B0604020202020204" pitchFamily="34" charset="0"/>
              </a:rPr>
              <a:t>Allowing </a:t>
            </a:r>
            <a:r>
              <a:rPr lang="en-US" sz="7200" dirty="0">
                <a:solidFill>
                  <a:schemeClr val="tx1"/>
                </a:solidFill>
                <a:latin typeface="Arial" panose="020B0604020202020204" pitchFamily="34" charset="0"/>
                <a:cs typeface="Arial" panose="020B0604020202020204" pitchFamily="34" charset="0"/>
              </a:rPr>
              <a:t>Eurocodes in public tenders - according to the Public Procurement Directives (2004/17/EC and 2004/18/EC), contracting authorities in the EU must allow the use of Eurocodes in the structural design aspects of tenders</a:t>
            </a:r>
            <a:r>
              <a:rPr lang="en-US" sz="7200" dirty="0" smtClean="0">
                <a:solidFill>
                  <a:schemeClr val="tx1"/>
                </a:solidFill>
                <a:latin typeface="Arial" panose="020B0604020202020204" pitchFamily="34" charset="0"/>
                <a:cs typeface="Arial" panose="020B0604020202020204" pitchFamily="34" charset="0"/>
              </a:rPr>
              <a:t>.</a:t>
            </a:r>
            <a:endParaRPr lang="cs-CZ" sz="7200" dirty="0" smtClean="0">
              <a:solidFill>
                <a:schemeClr val="tx1"/>
              </a:solidFill>
              <a:latin typeface="Arial" panose="020B0604020202020204" pitchFamily="34" charset="0"/>
              <a:cs typeface="Arial" panose="020B0604020202020204" pitchFamily="34" charset="0"/>
            </a:endParaRPr>
          </a:p>
          <a:p>
            <a:pPr>
              <a:defRPr/>
            </a:pPr>
            <a:endParaRPr lang="en-US" sz="7200" dirty="0">
              <a:solidFill>
                <a:schemeClr val="tx1"/>
              </a:solidFill>
              <a:latin typeface="Arial" panose="020B0604020202020204" pitchFamily="34" charset="0"/>
              <a:cs typeface="Arial" panose="020B0604020202020204" pitchFamily="34" charset="0"/>
            </a:endParaRPr>
          </a:p>
          <a:p>
            <a:pPr>
              <a:defRPr/>
            </a:pPr>
            <a:r>
              <a:rPr lang="en-US" sz="7200" dirty="0" smtClean="0">
                <a:solidFill>
                  <a:schemeClr val="tx1"/>
                </a:solidFill>
                <a:latin typeface="Arial" panose="020B0604020202020204" pitchFamily="34" charset="0"/>
                <a:cs typeface="Arial" panose="020B0604020202020204" pitchFamily="34" charset="0"/>
              </a:rPr>
              <a:t>Further </a:t>
            </a:r>
            <a:r>
              <a:rPr lang="en-US" sz="7200" dirty="0" err="1">
                <a:solidFill>
                  <a:schemeClr val="tx1"/>
                </a:solidFill>
                <a:latin typeface="Arial" panose="020B0604020202020204" pitchFamily="34" charset="0"/>
                <a:cs typeface="Arial" panose="020B0604020202020204" pitchFamily="34" charset="0"/>
              </a:rPr>
              <a:t>harmonisation</a:t>
            </a:r>
            <a:r>
              <a:rPr lang="en-US" sz="7200" dirty="0">
                <a:solidFill>
                  <a:schemeClr val="tx1"/>
                </a:solidFill>
                <a:latin typeface="Arial" panose="020B0604020202020204" pitchFamily="34" charset="0"/>
                <a:cs typeface="Arial" panose="020B0604020202020204" pitchFamily="34" charset="0"/>
              </a:rPr>
              <a:t> – the Joint Research Centre is assessing remaining national parameters for potential </a:t>
            </a:r>
            <a:r>
              <a:rPr lang="en-US" sz="7200" dirty="0" err="1">
                <a:solidFill>
                  <a:schemeClr val="tx1"/>
                </a:solidFill>
                <a:latin typeface="Arial" panose="020B0604020202020204" pitchFamily="34" charset="0"/>
                <a:cs typeface="Arial" panose="020B0604020202020204" pitchFamily="34" charset="0"/>
              </a:rPr>
              <a:t>harmonisation</a:t>
            </a:r>
            <a:r>
              <a:rPr lang="en-US" sz="7200" dirty="0">
                <a:solidFill>
                  <a:schemeClr val="tx1"/>
                </a:solidFill>
                <a:latin typeface="Arial" panose="020B0604020202020204" pitchFamily="34" charset="0"/>
                <a:cs typeface="Arial" panose="020B0604020202020204" pitchFamily="34" charset="0"/>
              </a:rPr>
              <a:t>. The centre also monitors and supports the </a:t>
            </a:r>
            <a:r>
              <a:rPr lang="en-US" sz="7200" dirty="0" err="1">
                <a:solidFill>
                  <a:schemeClr val="tx1"/>
                </a:solidFill>
                <a:latin typeface="Arial" panose="020B0604020202020204" pitchFamily="34" charset="0"/>
                <a:cs typeface="Arial" panose="020B0604020202020204" pitchFamily="34" charset="0"/>
              </a:rPr>
              <a:t>standardisation</a:t>
            </a:r>
            <a:r>
              <a:rPr lang="en-US" sz="7200" dirty="0">
                <a:solidFill>
                  <a:schemeClr val="tx1"/>
                </a:solidFill>
                <a:latin typeface="Arial" panose="020B0604020202020204" pitchFamily="34" charset="0"/>
                <a:cs typeface="Arial" panose="020B0604020202020204" pitchFamily="34" charset="0"/>
              </a:rPr>
              <a:t> work of CEN and provides input in technical discussions in the EU and beyond</a:t>
            </a:r>
            <a:r>
              <a:rPr lang="en-US" sz="7200" dirty="0" smtClean="0">
                <a:solidFill>
                  <a:schemeClr val="tx1"/>
                </a:solidFill>
                <a:latin typeface="Arial" panose="020B0604020202020204" pitchFamily="34" charset="0"/>
                <a:cs typeface="Arial" panose="020B0604020202020204" pitchFamily="34" charset="0"/>
              </a:rPr>
              <a:t>.</a:t>
            </a:r>
            <a:endParaRPr lang="cs-CZ" sz="7200" dirty="0" smtClean="0">
              <a:solidFill>
                <a:schemeClr val="tx1"/>
              </a:solidFill>
              <a:latin typeface="Arial" panose="020B0604020202020204" pitchFamily="34" charset="0"/>
              <a:cs typeface="Arial" panose="020B0604020202020204" pitchFamily="34" charset="0"/>
            </a:endParaRPr>
          </a:p>
          <a:p>
            <a:pPr>
              <a:buFont typeface="Arial" pitchFamily="34" charset="0"/>
              <a:buChar char="•"/>
              <a:defRPr/>
            </a:pPr>
            <a:endParaRPr lang="cs-CZ" sz="7200" dirty="0" smtClean="0">
              <a:solidFill>
                <a:schemeClr val="tx1"/>
              </a:solidFill>
              <a:latin typeface="Arial" panose="020B0604020202020204" pitchFamily="34" charset="0"/>
              <a:cs typeface="Arial" panose="020B0604020202020204" pitchFamily="34" charset="0"/>
            </a:endParaRPr>
          </a:p>
          <a:p>
            <a:pPr lvl="0">
              <a:defRPr/>
            </a:pPr>
            <a:r>
              <a:rPr lang="en-GB" sz="7200" dirty="0" smtClean="0">
                <a:solidFill>
                  <a:schemeClr val="tx1"/>
                </a:solidFill>
                <a:latin typeface="Arial" panose="020B0604020202020204" pitchFamily="34" charset="0"/>
                <a:cs typeface="Arial" panose="020B0604020202020204" pitchFamily="34" charset="0"/>
              </a:rPr>
              <a:t>State of implementation of the </a:t>
            </a:r>
            <a:r>
              <a:rPr lang="en-GB" sz="7200" dirty="0" err="1" smtClean="0">
                <a:solidFill>
                  <a:schemeClr val="tx1"/>
                </a:solidFill>
                <a:latin typeface="Arial" panose="020B0604020202020204" pitchFamily="34" charset="0"/>
                <a:cs typeface="Arial" panose="020B0604020202020204" pitchFamily="34" charset="0"/>
              </a:rPr>
              <a:t>Eurocodes</a:t>
            </a:r>
            <a:r>
              <a:rPr lang="en-GB" sz="7200" dirty="0" smtClean="0">
                <a:solidFill>
                  <a:schemeClr val="tx1"/>
                </a:solidFill>
                <a:latin typeface="Arial" panose="020B0604020202020204" pitchFamily="34" charset="0"/>
                <a:cs typeface="Arial" panose="020B0604020202020204" pitchFamily="34" charset="0"/>
              </a:rPr>
              <a:t> in the European Union</a:t>
            </a:r>
            <a:r>
              <a:rPr lang="cs-CZ" sz="7200" dirty="0" smtClean="0">
                <a:solidFill>
                  <a:schemeClr val="tx1"/>
                </a:solidFill>
                <a:latin typeface="Arial" panose="020B0604020202020204" pitchFamily="34" charset="0"/>
                <a:cs typeface="Arial" panose="020B0604020202020204" pitchFamily="34" charset="0"/>
              </a:rPr>
              <a:t>: </a:t>
            </a:r>
          </a:p>
          <a:p>
            <a:pPr>
              <a:defRPr/>
            </a:pPr>
            <a:r>
              <a:rPr lang="cs-CZ" sz="7200" dirty="0" smtClean="0">
                <a:solidFill>
                  <a:schemeClr val="tx1"/>
                </a:solidFill>
                <a:latin typeface="Arial" panose="020B0604020202020204" pitchFamily="34" charset="0"/>
                <a:cs typeface="Arial" panose="020B0604020202020204" pitchFamily="34" charset="0"/>
              </a:rPr>
              <a:t>a </a:t>
            </a:r>
            <a:r>
              <a:rPr lang="cs-CZ" sz="7200" dirty="0" err="1" smtClean="0">
                <a:solidFill>
                  <a:schemeClr val="tx1"/>
                </a:solidFill>
                <a:latin typeface="Arial" panose="020B0604020202020204" pitchFamily="34" charset="0"/>
                <a:cs typeface="Arial" panose="020B0604020202020204" pitchFamily="34" charset="0"/>
              </a:rPr>
              <a:t>document</a:t>
            </a:r>
            <a:r>
              <a:rPr lang="cs-CZ" sz="7200" dirty="0" smtClean="0">
                <a:solidFill>
                  <a:schemeClr val="tx1"/>
                </a:solidFill>
                <a:latin typeface="Arial" panose="020B0604020202020204" pitchFamily="34" charset="0"/>
                <a:cs typeface="Arial" panose="020B0604020202020204" pitchFamily="34" charset="0"/>
              </a:rPr>
              <a:t> </a:t>
            </a:r>
            <a:r>
              <a:rPr lang="cs-CZ" sz="7200" dirty="0" err="1" smtClean="0">
                <a:solidFill>
                  <a:schemeClr val="tx1"/>
                </a:solidFill>
                <a:latin typeface="Arial" panose="020B0604020202020204" pitchFamily="34" charset="0"/>
                <a:cs typeface="Arial" panose="020B0604020202020204" pitchFamily="34" charset="0"/>
              </a:rPr>
              <a:t>issued</a:t>
            </a:r>
            <a:r>
              <a:rPr lang="cs-CZ" sz="7200" dirty="0" smtClean="0">
                <a:solidFill>
                  <a:schemeClr val="tx1"/>
                </a:solidFill>
                <a:latin typeface="Arial" panose="020B0604020202020204" pitchFamily="34" charset="0"/>
                <a:cs typeface="Arial" panose="020B0604020202020204" pitchFamily="34" charset="0"/>
              </a:rPr>
              <a:t> by </a:t>
            </a:r>
            <a:r>
              <a:rPr lang="cs-CZ" sz="7200" dirty="0" err="1" smtClean="0">
                <a:solidFill>
                  <a:schemeClr val="tx1"/>
                </a:solidFill>
                <a:latin typeface="Arial" panose="020B0604020202020204" pitchFamily="34" charset="0"/>
                <a:cs typeface="Arial" panose="020B0604020202020204" pitchFamily="34" charset="0"/>
              </a:rPr>
              <a:t>the</a:t>
            </a:r>
            <a:r>
              <a:rPr lang="cs-CZ" sz="7200" dirty="0" smtClean="0">
                <a:solidFill>
                  <a:schemeClr val="tx1"/>
                </a:solidFill>
                <a:latin typeface="Arial" panose="020B0604020202020204" pitchFamily="34" charset="0"/>
                <a:cs typeface="Arial" panose="020B0604020202020204" pitchFamily="34" charset="0"/>
              </a:rPr>
              <a:t> </a:t>
            </a:r>
            <a:r>
              <a:rPr lang="cs-CZ" sz="7200" dirty="0" err="1" smtClean="0">
                <a:solidFill>
                  <a:schemeClr val="tx1"/>
                </a:solidFill>
                <a:latin typeface="Arial" panose="020B0604020202020204" pitchFamily="34" charset="0"/>
                <a:cs typeface="Arial" panose="020B0604020202020204" pitchFamily="34" charset="0"/>
              </a:rPr>
              <a:t>Commission</a:t>
            </a:r>
            <a:r>
              <a:rPr lang="cs-CZ" sz="7200" dirty="0" smtClean="0">
                <a:solidFill>
                  <a:schemeClr val="tx1"/>
                </a:solidFill>
                <a:latin typeface="Arial" panose="020B0604020202020204" pitchFamily="34" charset="0"/>
                <a:cs typeface="Arial" panose="020B0604020202020204" pitchFamily="34" charset="0"/>
              </a:rPr>
              <a:t> in 2015 </a:t>
            </a:r>
            <a:r>
              <a:rPr lang="cs-CZ" sz="7200" dirty="0" err="1" smtClean="0">
                <a:solidFill>
                  <a:schemeClr val="tx1"/>
                </a:solidFill>
                <a:latin typeface="Arial" panose="020B0604020202020204" pitchFamily="34" charset="0"/>
                <a:cs typeface="Arial" panose="020B0604020202020204" pitchFamily="34" charset="0"/>
              </a:rPr>
              <a:t>stated</a:t>
            </a:r>
            <a:r>
              <a:rPr lang="cs-CZ" sz="7200" dirty="0" smtClean="0">
                <a:solidFill>
                  <a:schemeClr val="tx1"/>
                </a:solidFill>
                <a:latin typeface="Arial" panose="020B0604020202020204" pitchFamily="34" charset="0"/>
                <a:cs typeface="Arial" panose="020B0604020202020204" pitchFamily="34" charset="0"/>
              </a:rPr>
              <a:t> </a:t>
            </a:r>
            <a:r>
              <a:rPr lang="cs-CZ" sz="7200" dirty="0" err="1" smtClean="0">
                <a:solidFill>
                  <a:schemeClr val="tx1"/>
                </a:solidFill>
                <a:latin typeface="Arial" panose="020B0604020202020204" pitchFamily="34" charset="0"/>
                <a:cs typeface="Arial" panose="020B0604020202020204" pitchFamily="34" charset="0"/>
              </a:rPr>
              <a:t>that</a:t>
            </a:r>
            <a:r>
              <a:rPr lang="cs-CZ" sz="7200" dirty="0" smtClean="0">
                <a:solidFill>
                  <a:schemeClr val="tx1"/>
                </a:solidFill>
                <a:latin typeface="Arial" panose="020B0604020202020204" pitchFamily="34" charset="0"/>
                <a:cs typeface="Arial" panose="020B0604020202020204" pitchFamily="34" charset="0"/>
              </a:rPr>
              <a:t> </a:t>
            </a:r>
            <a:r>
              <a:rPr lang="cs-CZ" sz="7200" dirty="0" err="1" smtClean="0">
                <a:solidFill>
                  <a:schemeClr val="tx1"/>
                </a:solidFill>
                <a:latin typeface="Arial" panose="020B0604020202020204" pitchFamily="34" charset="0"/>
                <a:cs typeface="Arial" panose="020B0604020202020204" pitchFamily="34" charset="0"/>
              </a:rPr>
              <a:t>th</a:t>
            </a:r>
            <a:r>
              <a:rPr lang="en-GB" sz="7200" dirty="0" smtClean="0">
                <a:solidFill>
                  <a:schemeClr val="tx1"/>
                </a:solidFill>
                <a:latin typeface="Arial" panose="020B0604020202020204" pitchFamily="34" charset="0"/>
                <a:cs typeface="Arial" panose="020B0604020202020204" pitchFamily="34" charset="0"/>
              </a:rPr>
              <a:t>e </a:t>
            </a:r>
            <a:r>
              <a:rPr lang="en-GB" sz="7200" dirty="0" err="1" smtClean="0">
                <a:solidFill>
                  <a:schemeClr val="tx1"/>
                </a:solidFill>
                <a:latin typeface="Arial" panose="020B0604020202020204" pitchFamily="34" charset="0"/>
                <a:cs typeface="Arial" panose="020B0604020202020204" pitchFamily="34" charset="0"/>
              </a:rPr>
              <a:t>Eurocodes</a:t>
            </a:r>
            <a:r>
              <a:rPr lang="en-GB" sz="7200" dirty="0" smtClean="0">
                <a:solidFill>
                  <a:schemeClr val="tx1"/>
                </a:solidFill>
                <a:latin typeface="Arial" panose="020B0604020202020204" pitchFamily="34" charset="0"/>
                <a:cs typeface="Arial" panose="020B0604020202020204" pitchFamily="34" charset="0"/>
              </a:rPr>
              <a:t> are implemented in 24 EU Member States</a:t>
            </a:r>
            <a:r>
              <a:rPr lang="cs-CZ" sz="7200" dirty="0" smtClean="0">
                <a:solidFill>
                  <a:schemeClr val="tx1"/>
                </a:solidFill>
                <a:latin typeface="Arial" panose="020B0604020202020204" pitchFamily="34" charset="0"/>
                <a:cs typeface="Arial" panose="020B0604020202020204" pitchFamily="34" charset="0"/>
              </a:rPr>
              <a:t>. </a:t>
            </a:r>
            <a:r>
              <a:rPr lang="en-US" sz="7200" dirty="0" smtClean="0">
                <a:solidFill>
                  <a:schemeClr val="tx1"/>
                </a:solidFill>
                <a:latin typeface="Arial" panose="020B0604020202020204" pitchFamily="34" charset="0"/>
                <a:cs typeface="Arial" panose="020B0604020202020204" pitchFamily="34" charset="0"/>
              </a:rPr>
              <a:t>The use of all </a:t>
            </a:r>
            <a:r>
              <a:rPr lang="en-US" sz="7200" dirty="0" err="1" smtClean="0">
                <a:solidFill>
                  <a:schemeClr val="tx1"/>
                </a:solidFill>
                <a:latin typeface="Arial" panose="020B0604020202020204" pitchFamily="34" charset="0"/>
                <a:cs typeface="Arial" panose="020B0604020202020204" pitchFamily="34" charset="0"/>
              </a:rPr>
              <a:t>Eurocodes</a:t>
            </a:r>
            <a:r>
              <a:rPr lang="en-US" sz="7200" dirty="0" smtClean="0">
                <a:solidFill>
                  <a:schemeClr val="tx1"/>
                </a:solidFill>
                <a:latin typeface="Arial" panose="020B0604020202020204" pitchFamily="34" charset="0"/>
                <a:cs typeface="Arial" panose="020B0604020202020204" pitchFamily="34" charset="0"/>
              </a:rPr>
              <a:t> Parts is obligatory in the Czech Republic</a:t>
            </a:r>
            <a:r>
              <a:rPr lang="cs-CZ" sz="7200" dirty="0" smtClean="0">
                <a:solidFill>
                  <a:schemeClr val="tx1"/>
                </a:solidFill>
                <a:latin typeface="Arial" panose="020B0604020202020204" pitchFamily="34" charset="0"/>
                <a:cs typeface="Arial" panose="020B0604020202020204" pitchFamily="34" charset="0"/>
              </a:rPr>
              <a:t>. </a:t>
            </a:r>
            <a:r>
              <a:rPr lang="cs-CZ" sz="7200" dirty="0" err="1" smtClean="0">
                <a:solidFill>
                  <a:schemeClr val="tx1"/>
                </a:solidFill>
                <a:latin typeface="Arial" panose="020B0604020202020204" pitchFamily="34" charset="0"/>
                <a:cs typeface="Arial" panose="020B0604020202020204" pitchFamily="34" charset="0"/>
              </a:rPr>
              <a:t>Other</a:t>
            </a:r>
            <a:r>
              <a:rPr lang="cs-CZ" sz="7200" dirty="0" smtClean="0">
                <a:solidFill>
                  <a:schemeClr val="tx1"/>
                </a:solidFill>
                <a:latin typeface="Arial" panose="020B0604020202020204" pitchFamily="34" charset="0"/>
                <a:cs typeface="Arial" panose="020B0604020202020204" pitchFamily="34" charset="0"/>
              </a:rPr>
              <a:t> EU </a:t>
            </a:r>
            <a:r>
              <a:rPr lang="cs-CZ" sz="7200" dirty="0" err="1" smtClean="0">
                <a:solidFill>
                  <a:schemeClr val="tx1"/>
                </a:solidFill>
                <a:latin typeface="Arial" panose="020B0604020202020204" pitchFamily="34" charset="0"/>
                <a:cs typeface="Arial" panose="020B0604020202020204" pitchFamily="34" charset="0"/>
              </a:rPr>
              <a:t>members</a:t>
            </a:r>
            <a:r>
              <a:rPr lang="cs-CZ" sz="7200" dirty="0" smtClean="0">
                <a:solidFill>
                  <a:schemeClr val="tx1"/>
                </a:solidFill>
                <a:latin typeface="Arial" panose="020B0604020202020204" pitchFamily="34" charset="0"/>
                <a:cs typeface="Arial" panose="020B0604020202020204" pitchFamily="34" charset="0"/>
              </a:rPr>
              <a:t> use </a:t>
            </a:r>
            <a:r>
              <a:rPr lang="cs-CZ" sz="7200" dirty="0" err="1" smtClean="0">
                <a:solidFill>
                  <a:schemeClr val="tx1"/>
                </a:solidFill>
                <a:latin typeface="Arial" panose="020B0604020202020204" pitchFamily="34" charset="0"/>
                <a:cs typeface="Arial" panose="020B0604020202020204" pitchFamily="34" charset="0"/>
              </a:rPr>
              <a:t>selected</a:t>
            </a:r>
            <a:r>
              <a:rPr lang="cs-CZ" sz="7200" dirty="0" smtClean="0">
                <a:solidFill>
                  <a:schemeClr val="tx1"/>
                </a:solidFill>
                <a:latin typeface="Arial" panose="020B0604020202020204" pitchFamily="34" charset="0"/>
                <a:cs typeface="Arial" panose="020B0604020202020204" pitchFamily="34" charset="0"/>
              </a:rPr>
              <a:t> </a:t>
            </a:r>
            <a:r>
              <a:rPr lang="cs-CZ" sz="7200" dirty="0" err="1" smtClean="0">
                <a:solidFill>
                  <a:schemeClr val="tx1"/>
                </a:solidFill>
                <a:latin typeface="Arial" panose="020B0604020202020204" pitchFamily="34" charset="0"/>
                <a:cs typeface="Arial" panose="020B0604020202020204" pitchFamily="34" charset="0"/>
              </a:rPr>
              <a:t>parts</a:t>
            </a:r>
            <a:r>
              <a:rPr lang="cs-CZ" sz="7200" dirty="0" smtClean="0">
                <a:solidFill>
                  <a:schemeClr val="tx1"/>
                </a:solidFill>
                <a:latin typeface="Arial" panose="020B0604020202020204" pitchFamily="34" charset="0"/>
                <a:cs typeface="Arial" panose="020B0604020202020204" pitchFamily="34" charset="0"/>
              </a:rPr>
              <a:t> </a:t>
            </a:r>
            <a:r>
              <a:rPr lang="cs-CZ" sz="7200" dirty="0" err="1" smtClean="0">
                <a:solidFill>
                  <a:schemeClr val="tx1"/>
                </a:solidFill>
                <a:latin typeface="Arial" panose="020B0604020202020204" pitchFamily="34" charset="0"/>
                <a:cs typeface="Arial" panose="020B0604020202020204" pitchFamily="34" charset="0"/>
              </a:rPr>
              <a:t>of</a:t>
            </a:r>
            <a:r>
              <a:rPr lang="cs-CZ" sz="7200" dirty="0" smtClean="0">
                <a:solidFill>
                  <a:schemeClr val="tx1"/>
                </a:solidFill>
                <a:latin typeface="Arial" panose="020B0604020202020204" pitchFamily="34" charset="0"/>
                <a:cs typeface="Arial" panose="020B0604020202020204" pitchFamily="34" charset="0"/>
              </a:rPr>
              <a:t> </a:t>
            </a:r>
            <a:r>
              <a:rPr lang="cs-CZ" sz="7200" dirty="0" err="1" smtClean="0">
                <a:solidFill>
                  <a:schemeClr val="tx1"/>
                </a:solidFill>
                <a:latin typeface="Arial" panose="020B0604020202020204" pitchFamily="34" charset="0"/>
                <a:cs typeface="Arial" panose="020B0604020202020204" pitchFamily="34" charset="0"/>
              </a:rPr>
              <a:t>Eurocodes</a:t>
            </a:r>
            <a:r>
              <a:rPr lang="cs-CZ" sz="7200" dirty="0" smtClean="0">
                <a:solidFill>
                  <a:schemeClr val="tx1"/>
                </a:solidFill>
                <a:latin typeface="Arial" panose="020B0604020202020204" pitchFamily="34" charset="0"/>
                <a:cs typeface="Arial" panose="020B0604020202020204" pitchFamily="34" charset="0"/>
              </a:rPr>
              <a:t>.</a:t>
            </a:r>
          </a:p>
          <a:p>
            <a:pPr>
              <a:defRPr/>
            </a:pPr>
            <a:endParaRPr lang="cs-CZ" sz="7200" dirty="0">
              <a:solidFill>
                <a:schemeClr val="tx1"/>
              </a:solidFill>
              <a:latin typeface="Arial" panose="020B0604020202020204" pitchFamily="34" charset="0"/>
              <a:cs typeface="Arial" panose="020B0604020202020204" pitchFamily="34" charset="0"/>
            </a:endParaRPr>
          </a:p>
          <a:p>
            <a:pPr eaLnBrk="1" fontAlgn="auto" hangingPunct="1">
              <a:spcAft>
                <a:spcPts val="0"/>
              </a:spcAft>
              <a:defRPr/>
            </a:pPr>
            <a:endParaRPr lang="cs-CZ" dirty="0">
              <a:latin typeface="Arial" panose="020B0604020202020204" pitchFamily="34" charset="0"/>
              <a:cs typeface="Arial" panose="020B0604020202020204" pitchFamily="34" charset="0"/>
            </a:endParaRPr>
          </a:p>
        </p:txBody>
      </p:sp>
      <p:sp>
        <p:nvSpPr>
          <p:cNvPr id="4" name="Nadpis 3"/>
          <p:cNvSpPr>
            <a:spLocks noGrp="1"/>
          </p:cNvSpPr>
          <p:nvPr>
            <p:ph type="title"/>
          </p:nvPr>
        </p:nvSpPr>
        <p:spPr>
          <a:xfrm>
            <a:off x="611560" y="404665"/>
            <a:ext cx="7772400" cy="864095"/>
          </a:xfrm>
        </p:spPr>
        <p:txBody>
          <a:bodyPr/>
          <a:lstStyle/>
          <a:p>
            <a:pPr algn="ctr">
              <a:defRPr/>
            </a:pPr>
            <a:r>
              <a:rPr lang="cs-CZ" sz="2800" dirty="0" smtClean="0">
                <a:solidFill>
                  <a:schemeClr val="tx2"/>
                </a:solidFill>
                <a:latin typeface="Arial" pitchFamily="34" charset="0"/>
                <a:cs typeface="Arial" pitchFamily="34" charset="0"/>
              </a:rPr>
              <a:t>EUROCODES </a:t>
            </a:r>
            <a:endParaRPr lang="cs-CZ" sz="2800" dirty="0">
              <a:solidFill>
                <a:schemeClr val="tx2"/>
              </a:solidFill>
              <a:latin typeface="Arial" pitchFamily="34" charset="0"/>
              <a:cs typeface="Arial" pitchFamily="34" charset="0"/>
            </a:endParaRPr>
          </a:p>
        </p:txBody>
      </p:sp>
    </p:spTree>
    <p:extLst>
      <p:ext uri="{BB962C8B-B14F-4D97-AF65-F5344CB8AC3E}">
        <p14:creationId xmlns:p14="http://schemas.microsoft.com/office/powerpoint/2010/main" val="1583501556"/>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Podnadpis 2"/>
          <p:cNvSpPr>
            <a:spLocks noGrp="1"/>
          </p:cNvSpPr>
          <p:nvPr>
            <p:ph type="subTitle" idx="1"/>
          </p:nvPr>
        </p:nvSpPr>
        <p:spPr>
          <a:xfrm>
            <a:off x="323528" y="1484784"/>
            <a:ext cx="8129265" cy="5112568"/>
          </a:xfrm>
        </p:spPr>
        <p:txBody>
          <a:bodyPr>
            <a:normAutofit/>
          </a:bodyPr>
          <a:lstStyle/>
          <a:p>
            <a:r>
              <a:rPr lang="cs-CZ" sz="1900" dirty="0" smtClean="0">
                <a:solidFill>
                  <a:schemeClr val="tx1"/>
                </a:solidFill>
                <a:latin typeface="Arial" pitchFamily="34" charset="0"/>
                <a:cs typeface="Arial" pitchFamily="34" charset="0"/>
                <a:hlinkClick r:id="rId2"/>
              </a:rPr>
              <a:t>-link-</a:t>
            </a:r>
            <a:endParaRPr lang="cs-CZ" sz="1900" dirty="0" smtClean="0">
              <a:solidFill>
                <a:schemeClr val="tx1"/>
              </a:solidFill>
              <a:latin typeface="Arial" pitchFamily="34" charset="0"/>
              <a:cs typeface="Arial" pitchFamily="34" charset="0"/>
            </a:endParaRPr>
          </a:p>
          <a:p>
            <a:pPr>
              <a:buFont typeface="Arial" pitchFamily="34" charset="0"/>
              <a:buChar char="•"/>
            </a:pPr>
            <a:r>
              <a:rPr lang="cs-CZ" sz="1900" dirty="0" smtClean="0">
                <a:solidFill>
                  <a:schemeClr val="tx1"/>
                </a:solidFill>
                <a:latin typeface="Arial" pitchFamily="34" charset="0"/>
                <a:cs typeface="Arial" pitchFamily="34" charset="0"/>
              </a:rPr>
              <a:t> </a:t>
            </a:r>
            <a:r>
              <a:rPr lang="cs-CZ" sz="1900" dirty="0" err="1" smtClean="0">
                <a:solidFill>
                  <a:schemeClr val="tx1"/>
                </a:solidFill>
                <a:latin typeface="Arial" pitchFamily="34" charset="0"/>
                <a:cs typeface="Arial" pitchFamily="34" charset="0"/>
              </a:rPr>
              <a:t>Czech</a:t>
            </a:r>
            <a:r>
              <a:rPr lang="cs-CZ" sz="1900" dirty="0" smtClean="0">
                <a:solidFill>
                  <a:schemeClr val="tx1"/>
                </a:solidFill>
                <a:latin typeface="Arial" pitchFamily="34" charset="0"/>
                <a:cs typeface="Arial" pitchFamily="34" charset="0"/>
              </a:rPr>
              <a:t> </a:t>
            </a:r>
            <a:r>
              <a:rPr lang="cs-CZ" sz="1900" dirty="0" err="1" smtClean="0">
                <a:solidFill>
                  <a:schemeClr val="tx1"/>
                </a:solidFill>
                <a:latin typeface="Arial" pitchFamily="34" charset="0"/>
                <a:cs typeface="Arial" pitchFamily="34" charset="0"/>
              </a:rPr>
              <a:t>regulation</a:t>
            </a:r>
            <a:r>
              <a:rPr lang="cs-CZ" sz="1900" dirty="0" smtClean="0">
                <a:solidFill>
                  <a:schemeClr val="tx1"/>
                </a:solidFill>
                <a:latin typeface="Arial" pitchFamily="34" charset="0"/>
                <a:cs typeface="Arial" pitchFamily="34" charset="0"/>
              </a:rPr>
              <a:t> </a:t>
            </a:r>
            <a:r>
              <a:rPr lang="cs-CZ" sz="1900" dirty="0" err="1" smtClean="0">
                <a:solidFill>
                  <a:schemeClr val="tx1"/>
                </a:solidFill>
                <a:latin typeface="Arial" pitchFamily="34" charset="0"/>
                <a:cs typeface="Arial" pitchFamily="34" charset="0"/>
              </a:rPr>
              <a:t>aimed</a:t>
            </a:r>
            <a:r>
              <a:rPr lang="cs-CZ" sz="1900" dirty="0" smtClean="0">
                <a:solidFill>
                  <a:schemeClr val="tx1"/>
                </a:solidFill>
                <a:latin typeface="Arial" pitchFamily="34" charset="0"/>
                <a:cs typeface="Arial" pitchFamily="34" charset="0"/>
              </a:rPr>
              <a:t> to </a:t>
            </a:r>
            <a:r>
              <a:rPr lang="cs-CZ" sz="1900" dirty="0" err="1" smtClean="0">
                <a:solidFill>
                  <a:schemeClr val="tx1"/>
                </a:solidFill>
                <a:latin typeface="Arial" pitchFamily="34" charset="0"/>
                <a:cs typeface="Arial" pitchFamily="34" charset="0"/>
              </a:rPr>
              <a:t>fire</a:t>
            </a:r>
            <a:r>
              <a:rPr lang="cs-CZ" sz="1900" dirty="0" smtClean="0">
                <a:solidFill>
                  <a:schemeClr val="tx1"/>
                </a:solidFill>
                <a:latin typeface="Arial" pitchFamily="34" charset="0"/>
                <a:cs typeface="Arial" pitchFamily="34" charset="0"/>
              </a:rPr>
              <a:t> </a:t>
            </a:r>
            <a:r>
              <a:rPr lang="cs-CZ" sz="1900" dirty="0" err="1" smtClean="0">
                <a:solidFill>
                  <a:schemeClr val="tx1"/>
                </a:solidFill>
                <a:latin typeface="Arial" pitchFamily="34" charset="0"/>
                <a:cs typeface="Arial" pitchFamily="34" charset="0"/>
              </a:rPr>
              <a:t>safety</a:t>
            </a:r>
            <a:r>
              <a:rPr lang="cs-CZ" sz="1900" dirty="0" smtClean="0">
                <a:solidFill>
                  <a:schemeClr val="tx1"/>
                </a:solidFill>
                <a:latin typeface="Arial" pitchFamily="34" charset="0"/>
                <a:cs typeface="Arial" pitchFamily="34" charset="0"/>
              </a:rPr>
              <a:t>	</a:t>
            </a:r>
          </a:p>
          <a:p>
            <a:pPr>
              <a:buFont typeface="Arial" pitchFamily="34" charset="0"/>
              <a:buChar char="•"/>
            </a:pPr>
            <a:r>
              <a:rPr lang="cs-CZ" sz="1900" dirty="0" smtClean="0">
                <a:solidFill>
                  <a:schemeClr val="tx1"/>
                </a:solidFill>
                <a:latin typeface="Arial" pitchFamily="34" charset="0"/>
                <a:cs typeface="Arial" pitchFamily="34" charset="0"/>
              </a:rPr>
              <a:t> </a:t>
            </a:r>
            <a:r>
              <a:rPr lang="cs-CZ" sz="1900" dirty="0" err="1" smtClean="0">
                <a:solidFill>
                  <a:schemeClr val="tx1"/>
                </a:solidFill>
                <a:latin typeface="Arial" pitchFamily="34" charset="0"/>
                <a:cs typeface="Arial" pitchFamily="34" charset="0"/>
              </a:rPr>
              <a:t>Czech</a:t>
            </a:r>
            <a:r>
              <a:rPr lang="cs-CZ" sz="1900" dirty="0" smtClean="0">
                <a:solidFill>
                  <a:schemeClr val="tx1"/>
                </a:solidFill>
                <a:latin typeface="Arial" pitchFamily="34" charset="0"/>
                <a:cs typeface="Arial" pitchFamily="34" charset="0"/>
              </a:rPr>
              <a:t> </a:t>
            </a:r>
            <a:r>
              <a:rPr lang="cs-CZ" sz="1900" dirty="0" err="1" smtClean="0">
                <a:solidFill>
                  <a:schemeClr val="tx1"/>
                </a:solidFill>
                <a:latin typeface="Arial" pitchFamily="34" charset="0"/>
                <a:cs typeface="Arial" pitchFamily="34" charset="0"/>
              </a:rPr>
              <a:t>regulation</a:t>
            </a:r>
            <a:r>
              <a:rPr lang="cs-CZ" sz="1900" dirty="0" smtClean="0">
                <a:solidFill>
                  <a:schemeClr val="tx1"/>
                </a:solidFill>
                <a:latin typeface="Arial" pitchFamily="34" charset="0"/>
                <a:cs typeface="Arial" pitchFamily="34" charset="0"/>
              </a:rPr>
              <a:t> </a:t>
            </a:r>
            <a:r>
              <a:rPr lang="cs-CZ" sz="1900" dirty="0" err="1" smtClean="0">
                <a:solidFill>
                  <a:schemeClr val="tx1"/>
                </a:solidFill>
                <a:latin typeface="Arial" pitchFamily="34" charset="0"/>
                <a:cs typeface="Arial" pitchFamily="34" charset="0"/>
              </a:rPr>
              <a:t>aimed</a:t>
            </a:r>
            <a:r>
              <a:rPr lang="cs-CZ" sz="1900" dirty="0" smtClean="0">
                <a:solidFill>
                  <a:schemeClr val="tx1"/>
                </a:solidFill>
                <a:latin typeface="Arial" pitchFamily="34" charset="0"/>
                <a:cs typeface="Arial" pitchFamily="34" charset="0"/>
              </a:rPr>
              <a:t> to </a:t>
            </a:r>
            <a:r>
              <a:rPr lang="cs-CZ" sz="1900" dirty="0" err="1" smtClean="0">
                <a:solidFill>
                  <a:schemeClr val="tx1"/>
                </a:solidFill>
                <a:latin typeface="Arial" pitchFamily="34" charset="0"/>
                <a:cs typeface="Arial" pitchFamily="34" charset="0"/>
              </a:rPr>
              <a:t>dangerous</a:t>
            </a:r>
            <a:r>
              <a:rPr lang="cs-CZ" sz="1900" dirty="0" smtClean="0">
                <a:solidFill>
                  <a:schemeClr val="tx1"/>
                </a:solidFill>
                <a:latin typeface="Arial" pitchFamily="34" charset="0"/>
                <a:cs typeface="Arial" pitchFamily="34" charset="0"/>
              </a:rPr>
              <a:t> </a:t>
            </a:r>
            <a:r>
              <a:rPr lang="cs-CZ" sz="1900" dirty="0" err="1" smtClean="0">
                <a:solidFill>
                  <a:schemeClr val="tx1"/>
                </a:solidFill>
                <a:latin typeface="Arial" pitchFamily="34" charset="0"/>
                <a:cs typeface="Arial" pitchFamily="34" charset="0"/>
              </a:rPr>
              <a:t>substances</a:t>
            </a:r>
            <a:endParaRPr lang="cs-CZ" sz="1900" dirty="0" smtClean="0">
              <a:solidFill>
                <a:schemeClr val="tx1"/>
              </a:solidFill>
              <a:latin typeface="Arial" pitchFamily="34" charset="0"/>
              <a:cs typeface="Arial" pitchFamily="34" charset="0"/>
            </a:endParaRPr>
          </a:p>
          <a:p>
            <a:pPr>
              <a:buFont typeface="Arial" pitchFamily="34" charset="0"/>
              <a:buChar char="•"/>
            </a:pPr>
            <a:r>
              <a:rPr lang="cs-CZ" sz="1900" dirty="0" smtClean="0">
                <a:solidFill>
                  <a:schemeClr val="tx1"/>
                </a:solidFill>
                <a:latin typeface="Arial" pitchFamily="34" charset="0"/>
                <a:cs typeface="Arial" pitchFamily="34" charset="0"/>
              </a:rPr>
              <a:t> </a:t>
            </a:r>
            <a:r>
              <a:rPr lang="cs-CZ" sz="1900" dirty="0" err="1" smtClean="0">
                <a:solidFill>
                  <a:schemeClr val="tx1"/>
                </a:solidFill>
                <a:latin typeface="Arial" pitchFamily="34" charset="0"/>
                <a:cs typeface="Arial" pitchFamily="34" charset="0"/>
              </a:rPr>
              <a:t>Czech</a:t>
            </a:r>
            <a:r>
              <a:rPr lang="cs-CZ" sz="1900" dirty="0" smtClean="0">
                <a:solidFill>
                  <a:schemeClr val="tx1"/>
                </a:solidFill>
                <a:latin typeface="Arial" pitchFamily="34" charset="0"/>
                <a:cs typeface="Arial" pitchFamily="34" charset="0"/>
              </a:rPr>
              <a:t> </a:t>
            </a:r>
            <a:r>
              <a:rPr lang="cs-CZ" sz="1900" dirty="0" err="1" smtClean="0">
                <a:solidFill>
                  <a:schemeClr val="tx1"/>
                </a:solidFill>
                <a:latin typeface="Arial" pitchFamily="34" charset="0"/>
                <a:cs typeface="Arial" pitchFamily="34" charset="0"/>
              </a:rPr>
              <a:t>regulation</a:t>
            </a:r>
            <a:r>
              <a:rPr lang="cs-CZ" sz="1900" dirty="0" smtClean="0">
                <a:solidFill>
                  <a:schemeClr val="tx1"/>
                </a:solidFill>
                <a:latin typeface="Arial" pitchFamily="34" charset="0"/>
                <a:cs typeface="Arial" pitchFamily="34" charset="0"/>
              </a:rPr>
              <a:t> </a:t>
            </a:r>
            <a:r>
              <a:rPr lang="cs-CZ" sz="1900" dirty="0" err="1" smtClean="0">
                <a:solidFill>
                  <a:schemeClr val="tx1"/>
                </a:solidFill>
                <a:latin typeface="Arial" pitchFamily="34" charset="0"/>
                <a:cs typeface="Arial" pitchFamily="34" charset="0"/>
              </a:rPr>
              <a:t>aimed</a:t>
            </a:r>
            <a:r>
              <a:rPr lang="cs-CZ" sz="1900" dirty="0" smtClean="0">
                <a:solidFill>
                  <a:schemeClr val="tx1"/>
                </a:solidFill>
                <a:latin typeface="Arial" pitchFamily="34" charset="0"/>
                <a:cs typeface="Arial" pitchFamily="34" charset="0"/>
              </a:rPr>
              <a:t> to </a:t>
            </a:r>
            <a:r>
              <a:rPr lang="cs-CZ" sz="1900" dirty="0" err="1" smtClean="0">
                <a:solidFill>
                  <a:schemeClr val="tx1"/>
                </a:solidFill>
                <a:latin typeface="Arial" pitchFamily="34" charset="0"/>
                <a:cs typeface="Arial" pitchFamily="34" charset="0"/>
              </a:rPr>
              <a:t>radioactivity</a:t>
            </a:r>
            <a:endParaRPr lang="cs-CZ" sz="1900" dirty="0" smtClean="0">
              <a:solidFill>
                <a:schemeClr val="tx1"/>
              </a:solidFill>
              <a:latin typeface="Arial" pitchFamily="34" charset="0"/>
              <a:cs typeface="Arial" pitchFamily="34" charset="0"/>
            </a:endParaRPr>
          </a:p>
          <a:p>
            <a:pPr>
              <a:buFont typeface="Arial" pitchFamily="34" charset="0"/>
              <a:buChar char="•"/>
            </a:pPr>
            <a:r>
              <a:rPr lang="cs-CZ" sz="1900" dirty="0" smtClean="0">
                <a:solidFill>
                  <a:schemeClr val="tx1"/>
                </a:solidFill>
                <a:latin typeface="Arial" pitchFamily="34" charset="0"/>
                <a:cs typeface="Arial" pitchFamily="34" charset="0"/>
              </a:rPr>
              <a:t> </a:t>
            </a:r>
            <a:r>
              <a:rPr lang="cs-CZ" sz="1900" dirty="0" err="1" smtClean="0">
                <a:solidFill>
                  <a:schemeClr val="tx1"/>
                </a:solidFill>
                <a:latin typeface="Arial" pitchFamily="34" charset="0"/>
                <a:cs typeface="Arial" pitchFamily="34" charset="0"/>
              </a:rPr>
              <a:t>Czech</a:t>
            </a:r>
            <a:r>
              <a:rPr lang="cs-CZ" sz="1900" dirty="0" smtClean="0">
                <a:solidFill>
                  <a:schemeClr val="tx1"/>
                </a:solidFill>
                <a:latin typeface="Arial" pitchFamily="34" charset="0"/>
                <a:cs typeface="Arial" pitchFamily="34" charset="0"/>
              </a:rPr>
              <a:t> </a:t>
            </a:r>
            <a:r>
              <a:rPr lang="cs-CZ" sz="1900" dirty="0" err="1" smtClean="0">
                <a:solidFill>
                  <a:schemeClr val="tx1"/>
                </a:solidFill>
                <a:latin typeface="Arial" pitchFamily="34" charset="0"/>
                <a:cs typeface="Arial" pitchFamily="34" charset="0"/>
              </a:rPr>
              <a:t>regulation</a:t>
            </a:r>
            <a:r>
              <a:rPr lang="cs-CZ" sz="1900" dirty="0" smtClean="0">
                <a:solidFill>
                  <a:schemeClr val="tx1"/>
                </a:solidFill>
                <a:latin typeface="Arial" pitchFamily="34" charset="0"/>
                <a:cs typeface="Arial" pitchFamily="34" charset="0"/>
              </a:rPr>
              <a:t> </a:t>
            </a:r>
            <a:r>
              <a:rPr lang="cs-CZ" sz="1900" dirty="0" err="1" smtClean="0">
                <a:solidFill>
                  <a:schemeClr val="tx1"/>
                </a:solidFill>
                <a:latin typeface="Arial" pitchFamily="34" charset="0"/>
                <a:cs typeface="Arial" pitchFamily="34" charset="0"/>
              </a:rPr>
              <a:t>aimed</a:t>
            </a:r>
            <a:r>
              <a:rPr lang="cs-CZ" sz="1900" dirty="0" smtClean="0">
                <a:solidFill>
                  <a:schemeClr val="tx1"/>
                </a:solidFill>
                <a:latin typeface="Arial" pitchFamily="34" charset="0"/>
                <a:cs typeface="Arial" pitchFamily="34" charset="0"/>
              </a:rPr>
              <a:t> to </a:t>
            </a:r>
            <a:r>
              <a:rPr lang="cs-CZ" sz="1900" dirty="0" err="1" smtClean="0">
                <a:solidFill>
                  <a:schemeClr val="tx1"/>
                </a:solidFill>
                <a:latin typeface="Arial" pitchFamily="34" charset="0"/>
                <a:cs typeface="Arial" pitchFamily="34" charset="0"/>
              </a:rPr>
              <a:t>water</a:t>
            </a:r>
            <a:r>
              <a:rPr lang="cs-CZ" sz="1900" dirty="0" smtClean="0">
                <a:solidFill>
                  <a:schemeClr val="tx1"/>
                </a:solidFill>
                <a:latin typeface="Arial" pitchFamily="34" charset="0"/>
                <a:cs typeface="Arial" pitchFamily="34" charset="0"/>
              </a:rPr>
              <a:t> </a:t>
            </a:r>
            <a:r>
              <a:rPr lang="cs-CZ" sz="1900" dirty="0" err="1" smtClean="0">
                <a:solidFill>
                  <a:schemeClr val="tx1"/>
                </a:solidFill>
                <a:latin typeface="Arial" pitchFamily="34" charset="0"/>
                <a:cs typeface="Arial" pitchFamily="34" charset="0"/>
              </a:rPr>
              <a:t>policy</a:t>
            </a:r>
            <a:endParaRPr lang="cs-CZ" sz="1900" dirty="0" smtClean="0">
              <a:solidFill>
                <a:schemeClr val="tx1"/>
              </a:solidFill>
              <a:latin typeface="Arial" pitchFamily="34" charset="0"/>
              <a:cs typeface="Arial" pitchFamily="34" charset="0"/>
            </a:endParaRPr>
          </a:p>
          <a:p>
            <a:pPr>
              <a:buFont typeface="Arial" pitchFamily="34" charset="0"/>
              <a:buChar char="•"/>
            </a:pPr>
            <a:r>
              <a:rPr lang="cs-CZ" sz="1900" dirty="0" smtClean="0">
                <a:solidFill>
                  <a:schemeClr val="tx1"/>
                </a:solidFill>
                <a:latin typeface="Arial" pitchFamily="34" charset="0"/>
                <a:cs typeface="Arial" pitchFamily="34" charset="0"/>
              </a:rPr>
              <a:t> </a:t>
            </a:r>
            <a:r>
              <a:rPr lang="cs-CZ" sz="1900" dirty="0" err="1" smtClean="0">
                <a:solidFill>
                  <a:schemeClr val="tx1"/>
                </a:solidFill>
                <a:latin typeface="Arial" pitchFamily="34" charset="0"/>
                <a:cs typeface="Arial" pitchFamily="34" charset="0"/>
              </a:rPr>
              <a:t>Czech</a:t>
            </a:r>
            <a:r>
              <a:rPr lang="cs-CZ" sz="1900" dirty="0" smtClean="0">
                <a:solidFill>
                  <a:schemeClr val="tx1"/>
                </a:solidFill>
                <a:latin typeface="Arial" pitchFamily="34" charset="0"/>
                <a:cs typeface="Arial" pitchFamily="34" charset="0"/>
              </a:rPr>
              <a:t> </a:t>
            </a:r>
            <a:r>
              <a:rPr lang="cs-CZ" sz="1900" dirty="0" err="1" smtClean="0">
                <a:solidFill>
                  <a:schemeClr val="tx1"/>
                </a:solidFill>
                <a:latin typeface="Arial" pitchFamily="34" charset="0"/>
                <a:cs typeface="Arial" pitchFamily="34" charset="0"/>
              </a:rPr>
              <a:t>regulation</a:t>
            </a:r>
            <a:r>
              <a:rPr lang="cs-CZ" sz="1900" dirty="0" smtClean="0">
                <a:solidFill>
                  <a:schemeClr val="tx1"/>
                </a:solidFill>
                <a:latin typeface="Arial" pitchFamily="34" charset="0"/>
                <a:cs typeface="Arial" pitchFamily="34" charset="0"/>
              </a:rPr>
              <a:t> </a:t>
            </a:r>
            <a:r>
              <a:rPr lang="cs-CZ" sz="1900" dirty="0" err="1" smtClean="0">
                <a:solidFill>
                  <a:schemeClr val="tx1"/>
                </a:solidFill>
                <a:latin typeface="Arial" pitchFamily="34" charset="0"/>
                <a:cs typeface="Arial" pitchFamily="34" charset="0"/>
              </a:rPr>
              <a:t>aimed</a:t>
            </a:r>
            <a:r>
              <a:rPr lang="cs-CZ" sz="1900" dirty="0" smtClean="0">
                <a:solidFill>
                  <a:schemeClr val="tx1"/>
                </a:solidFill>
                <a:latin typeface="Arial" pitchFamily="34" charset="0"/>
                <a:cs typeface="Arial" pitchFamily="34" charset="0"/>
              </a:rPr>
              <a:t> to </a:t>
            </a:r>
            <a:r>
              <a:rPr lang="cs-CZ" sz="1900" dirty="0" err="1" smtClean="0">
                <a:solidFill>
                  <a:schemeClr val="tx1"/>
                </a:solidFill>
                <a:latin typeface="Arial" pitchFamily="34" charset="0"/>
                <a:cs typeface="Arial" pitchFamily="34" charset="0"/>
              </a:rPr>
              <a:t>biocidal</a:t>
            </a:r>
            <a:r>
              <a:rPr lang="cs-CZ" sz="1900" dirty="0" smtClean="0">
                <a:solidFill>
                  <a:schemeClr val="tx1"/>
                </a:solidFill>
                <a:latin typeface="Arial" pitchFamily="34" charset="0"/>
                <a:cs typeface="Arial" pitchFamily="34" charset="0"/>
              </a:rPr>
              <a:t> </a:t>
            </a:r>
            <a:r>
              <a:rPr lang="cs-CZ" sz="1900" dirty="0" err="1" smtClean="0">
                <a:solidFill>
                  <a:schemeClr val="tx1"/>
                </a:solidFill>
                <a:latin typeface="Arial" pitchFamily="34" charset="0"/>
                <a:cs typeface="Arial" pitchFamily="34" charset="0"/>
              </a:rPr>
              <a:t>products</a:t>
            </a:r>
            <a:r>
              <a:rPr lang="cs-CZ" sz="1900" dirty="0" smtClean="0">
                <a:solidFill>
                  <a:schemeClr val="tx1"/>
                </a:solidFill>
                <a:latin typeface="Arial" pitchFamily="34" charset="0"/>
                <a:cs typeface="Arial" pitchFamily="34" charset="0"/>
              </a:rPr>
              <a:t>	</a:t>
            </a:r>
          </a:p>
          <a:p>
            <a:pPr>
              <a:buFont typeface="Arial" pitchFamily="34" charset="0"/>
              <a:buChar char="•"/>
            </a:pPr>
            <a:r>
              <a:rPr lang="cs-CZ" sz="1900" dirty="0" smtClean="0">
                <a:solidFill>
                  <a:schemeClr val="tx1"/>
                </a:solidFill>
                <a:latin typeface="Arial" pitchFamily="34" charset="0"/>
                <a:cs typeface="Arial" pitchFamily="34" charset="0"/>
              </a:rPr>
              <a:t> </a:t>
            </a:r>
            <a:r>
              <a:rPr lang="cs-CZ" sz="1900" dirty="0" err="1" smtClean="0">
                <a:solidFill>
                  <a:schemeClr val="tx1"/>
                </a:solidFill>
                <a:latin typeface="Arial" pitchFamily="34" charset="0"/>
                <a:cs typeface="Arial" pitchFamily="34" charset="0"/>
              </a:rPr>
              <a:t>Czech</a:t>
            </a:r>
            <a:r>
              <a:rPr lang="cs-CZ" sz="1900" dirty="0" smtClean="0">
                <a:solidFill>
                  <a:schemeClr val="tx1"/>
                </a:solidFill>
                <a:latin typeface="Arial" pitchFamily="34" charset="0"/>
                <a:cs typeface="Arial" pitchFamily="34" charset="0"/>
              </a:rPr>
              <a:t> </a:t>
            </a:r>
            <a:r>
              <a:rPr lang="cs-CZ" sz="1900" dirty="0" err="1" smtClean="0">
                <a:solidFill>
                  <a:schemeClr val="tx1"/>
                </a:solidFill>
                <a:latin typeface="Arial" pitchFamily="34" charset="0"/>
                <a:cs typeface="Arial" pitchFamily="34" charset="0"/>
              </a:rPr>
              <a:t>regulation</a:t>
            </a:r>
            <a:r>
              <a:rPr lang="cs-CZ" sz="1900" dirty="0" smtClean="0">
                <a:solidFill>
                  <a:schemeClr val="tx1"/>
                </a:solidFill>
                <a:latin typeface="Arial" pitchFamily="34" charset="0"/>
                <a:cs typeface="Arial" pitchFamily="34" charset="0"/>
              </a:rPr>
              <a:t> </a:t>
            </a:r>
            <a:r>
              <a:rPr lang="cs-CZ" sz="1900" dirty="0" err="1" smtClean="0">
                <a:solidFill>
                  <a:schemeClr val="tx1"/>
                </a:solidFill>
                <a:latin typeface="Arial" pitchFamily="34" charset="0"/>
                <a:cs typeface="Arial" pitchFamily="34" charset="0"/>
              </a:rPr>
              <a:t>aimed</a:t>
            </a:r>
            <a:r>
              <a:rPr lang="cs-CZ" sz="1900" dirty="0" smtClean="0">
                <a:solidFill>
                  <a:schemeClr val="tx1"/>
                </a:solidFill>
                <a:latin typeface="Arial" pitchFamily="34" charset="0"/>
                <a:cs typeface="Arial" pitchFamily="34" charset="0"/>
              </a:rPr>
              <a:t> to </a:t>
            </a:r>
            <a:r>
              <a:rPr lang="cs-CZ" sz="1900" dirty="0" err="1" smtClean="0">
                <a:solidFill>
                  <a:schemeClr val="tx1"/>
                </a:solidFill>
                <a:latin typeface="Arial" pitchFamily="34" charset="0"/>
                <a:cs typeface="Arial" pitchFamily="34" charset="0"/>
              </a:rPr>
              <a:t>construction</a:t>
            </a:r>
            <a:r>
              <a:rPr lang="cs-CZ" sz="1900" dirty="0" smtClean="0">
                <a:solidFill>
                  <a:schemeClr val="tx1"/>
                </a:solidFill>
                <a:latin typeface="Arial" pitchFamily="34" charset="0"/>
                <a:cs typeface="Arial" pitchFamily="34" charset="0"/>
              </a:rPr>
              <a:t> </a:t>
            </a:r>
            <a:r>
              <a:rPr lang="cs-CZ" sz="1900" dirty="0" err="1" smtClean="0">
                <a:solidFill>
                  <a:schemeClr val="tx1"/>
                </a:solidFill>
                <a:latin typeface="Arial" pitchFamily="34" charset="0"/>
                <a:cs typeface="Arial" pitchFamily="34" charset="0"/>
              </a:rPr>
              <a:t>and</a:t>
            </a:r>
            <a:r>
              <a:rPr lang="cs-CZ" sz="1900" dirty="0" smtClean="0">
                <a:solidFill>
                  <a:schemeClr val="tx1"/>
                </a:solidFill>
                <a:latin typeface="Arial" pitchFamily="34" charset="0"/>
                <a:cs typeface="Arial" pitchFamily="34" charset="0"/>
              </a:rPr>
              <a:t> </a:t>
            </a:r>
            <a:r>
              <a:rPr lang="cs-CZ" sz="1900" dirty="0" err="1" smtClean="0">
                <a:solidFill>
                  <a:schemeClr val="tx1"/>
                </a:solidFill>
                <a:latin typeface="Arial" pitchFamily="34" charset="0"/>
                <a:cs typeface="Arial" pitchFamily="34" charset="0"/>
              </a:rPr>
              <a:t>demolition</a:t>
            </a:r>
            <a:r>
              <a:rPr lang="cs-CZ" sz="1900" dirty="0" smtClean="0">
                <a:solidFill>
                  <a:schemeClr val="tx1"/>
                </a:solidFill>
                <a:latin typeface="Arial" pitchFamily="34" charset="0"/>
                <a:cs typeface="Arial" pitchFamily="34" charset="0"/>
              </a:rPr>
              <a:t> </a:t>
            </a:r>
            <a:r>
              <a:rPr lang="cs-CZ" sz="1900" dirty="0" err="1" smtClean="0">
                <a:solidFill>
                  <a:schemeClr val="tx1"/>
                </a:solidFill>
                <a:latin typeface="Arial" pitchFamily="34" charset="0"/>
                <a:cs typeface="Arial" pitchFamily="34" charset="0"/>
              </a:rPr>
              <a:t>wastes</a:t>
            </a:r>
            <a:endParaRPr lang="cs-CZ" sz="1900" dirty="0" smtClean="0">
              <a:solidFill>
                <a:schemeClr val="tx1"/>
              </a:solidFill>
              <a:latin typeface="Arial" pitchFamily="34" charset="0"/>
              <a:cs typeface="Arial" pitchFamily="34" charset="0"/>
            </a:endParaRPr>
          </a:p>
          <a:p>
            <a:pPr>
              <a:buFont typeface="Arial" pitchFamily="34" charset="0"/>
              <a:buChar char="•"/>
            </a:pPr>
            <a:r>
              <a:rPr lang="cs-CZ" sz="1900" dirty="0" smtClean="0">
                <a:solidFill>
                  <a:schemeClr val="tx1"/>
                </a:solidFill>
                <a:latin typeface="Arial" pitchFamily="34" charset="0"/>
                <a:cs typeface="Arial" pitchFamily="34" charset="0"/>
              </a:rPr>
              <a:t> </a:t>
            </a:r>
            <a:r>
              <a:rPr lang="cs-CZ" sz="1900" dirty="0" err="1" smtClean="0">
                <a:solidFill>
                  <a:schemeClr val="tx1"/>
                </a:solidFill>
                <a:latin typeface="Arial" pitchFamily="34" charset="0"/>
                <a:cs typeface="Arial" pitchFamily="34" charset="0"/>
              </a:rPr>
              <a:t>Czech</a:t>
            </a:r>
            <a:r>
              <a:rPr lang="cs-CZ" sz="1900" dirty="0" smtClean="0">
                <a:solidFill>
                  <a:schemeClr val="tx1"/>
                </a:solidFill>
                <a:latin typeface="Arial" pitchFamily="34" charset="0"/>
                <a:cs typeface="Arial" pitchFamily="34" charset="0"/>
              </a:rPr>
              <a:t> </a:t>
            </a:r>
            <a:r>
              <a:rPr lang="cs-CZ" sz="1900" dirty="0" err="1" smtClean="0">
                <a:solidFill>
                  <a:schemeClr val="tx1"/>
                </a:solidFill>
                <a:latin typeface="Arial" pitchFamily="34" charset="0"/>
                <a:cs typeface="Arial" pitchFamily="34" charset="0"/>
              </a:rPr>
              <a:t>regulation</a:t>
            </a:r>
            <a:r>
              <a:rPr lang="cs-CZ" sz="1900" dirty="0" smtClean="0">
                <a:solidFill>
                  <a:schemeClr val="tx1"/>
                </a:solidFill>
                <a:latin typeface="Arial" pitchFamily="34" charset="0"/>
                <a:cs typeface="Arial" pitchFamily="34" charset="0"/>
              </a:rPr>
              <a:t> </a:t>
            </a:r>
            <a:r>
              <a:rPr lang="cs-CZ" sz="1900" dirty="0" err="1" smtClean="0">
                <a:solidFill>
                  <a:schemeClr val="tx1"/>
                </a:solidFill>
                <a:latin typeface="Arial" pitchFamily="34" charset="0"/>
                <a:cs typeface="Arial" pitchFamily="34" charset="0"/>
              </a:rPr>
              <a:t>aimed</a:t>
            </a:r>
            <a:r>
              <a:rPr lang="cs-CZ" sz="1900" dirty="0" smtClean="0">
                <a:solidFill>
                  <a:schemeClr val="tx1"/>
                </a:solidFill>
                <a:latin typeface="Arial" pitchFamily="34" charset="0"/>
                <a:cs typeface="Arial" pitchFamily="34" charset="0"/>
              </a:rPr>
              <a:t> to </a:t>
            </a:r>
            <a:r>
              <a:rPr lang="cs-CZ" sz="1900" dirty="0" err="1" smtClean="0">
                <a:solidFill>
                  <a:schemeClr val="tx1"/>
                </a:solidFill>
                <a:latin typeface="Arial" pitchFamily="34" charset="0"/>
                <a:cs typeface="Arial" pitchFamily="34" charset="0"/>
              </a:rPr>
              <a:t>ambient</a:t>
            </a:r>
            <a:r>
              <a:rPr lang="cs-CZ" sz="1900" dirty="0" smtClean="0">
                <a:solidFill>
                  <a:schemeClr val="tx1"/>
                </a:solidFill>
                <a:latin typeface="Arial" pitchFamily="34" charset="0"/>
                <a:cs typeface="Arial" pitchFamily="34" charset="0"/>
              </a:rPr>
              <a:t> </a:t>
            </a:r>
            <a:r>
              <a:rPr lang="cs-CZ" sz="1900" dirty="0" err="1" smtClean="0">
                <a:solidFill>
                  <a:schemeClr val="tx1"/>
                </a:solidFill>
                <a:latin typeface="Arial" pitchFamily="34" charset="0"/>
                <a:cs typeface="Arial" pitchFamily="34" charset="0"/>
              </a:rPr>
              <a:t>air</a:t>
            </a:r>
            <a:r>
              <a:rPr lang="cs-CZ" sz="1900" dirty="0" smtClean="0">
                <a:solidFill>
                  <a:schemeClr val="tx1"/>
                </a:solidFill>
                <a:latin typeface="Arial" pitchFamily="34" charset="0"/>
                <a:cs typeface="Arial" pitchFamily="34" charset="0"/>
              </a:rPr>
              <a:t> </a:t>
            </a:r>
            <a:r>
              <a:rPr lang="cs-CZ" sz="1900" dirty="0" err="1" smtClean="0">
                <a:solidFill>
                  <a:schemeClr val="tx1"/>
                </a:solidFill>
                <a:latin typeface="Arial" pitchFamily="34" charset="0"/>
                <a:cs typeface="Arial" pitchFamily="34" charset="0"/>
              </a:rPr>
              <a:t>protection</a:t>
            </a:r>
            <a:endParaRPr lang="cs-CZ" sz="1900" dirty="0" smtClean="0">
              <a:solidFill>
                <a:schemeClr val="tx1"/>
              </a:solidFill>
              <a:latin typeface="Arial" pitchFamily="34" charset="0"/>
              <a:cs typeface="Arial" pitchFamily="34" charset="0"/>
            </a:endParaRPr>
          </a:p>
          <a:p>
            <a:pPr>
              <a:buFont typeface="Arial" pitchFamily="34" charset="0"/>
              <a:buChar char="•"/>
            </a:pPr>
            <a:r>
              <a:rPr lang="cs-CZ" sz="1900" dirty="0" smtClean="0">
                <a:solidFill>
                  <a:schemeClr val="tx1"/>
                </a:solidFill>
                <a:latin typeface="Arial" pitchFamily="34" charset="0"/>
                <a:cs typeface="Arial" pitchFamily="34" charset="0"/>
              </a:rPr>
              <a:t> </a:t>
            </a:r>
            <a:r>
              <a:rPr lang="cs-CZ" sz="1900" dirty="0" err="1" smtClean="0">
                <a:solidFill>
                  <a:schemeClr val="tx1"/>
                </a:solidFill>
                <a:latin typeface="Arial" pitchFamily="34" charset="0"/>
                <a:cs typeface="Arial" pitchFamily="34" charset="0"/>
              </a:rPr>
              <a:t>Czech</a:t>
            </a:r>
            <a:r>
              <a:rPr lang="cs-CZ" sz="1900" dirty="0" smtClean="0">
                <a:solidFill>
                  <a:schemeClr val="tx1"/>
                </a:solidFill>
                <a:latin typeface="Arial" pitchFamily="34" charset="0"/>
                <a:cs typeface="Arial" pitchFamily="34" charset="0"/>
              </a:rPr>
              <a:t> </a:t>
            </a:r>
            <a:r>
              <a:rPr lang="cs-CZ" sz="1900" dirty="0" err="1" smtClean="0">
                <a:solidFill>
                  <a:schemeClr val="tx1"/>
                </a:solidFill>
                <a:latin typeface="Arial" pitchFamily="34" charset="0"/>
                <a:cs typeface="Arial" pitchFamily="34" charset="0"/>
              </a:rPr>
              <a:t>regulation</a:t>
            </a:r>
            <a:r>
              <a:rPr lang="cs-CZ" sz="1900" dirty="0" smtClean="0">
                <a:solidFill>
                  <a:schemeClr val="tx1"/>
                </a:solidFill>
                <a:latin typeface="Arial" pitchFamily="34" charset="0"/>
                <a:cs typeface="Arial" pitchFamily="34" charset="0"/>
              </a:rPr>
              <a:t> </a:t>
            </a:r>
            <a:r>
              <a:rPr lang="cs-CZ" sz="1900" dirty="0" err="1" smtClean="0">
                <a:solidFill>
                  <a:schemeClr val="tx1"/>
                </a:solidFill>
                <a:latin typeface="Arial" pitchFamily="34" charset="0"/>
                <a:cs typeface="Arial" pitchFamily="34" charset="0"/>
              </a:rPr>
              <a:t>aimed</a:t>
            </a:r>
            <a:r>
              <a:rPr lang="cs-CZ" sz="1900" dirty="0" smtClean="0">
                <a:solidFill>
                  <a:schemeClr val="tx1"/>
                </a:solidFill>
                <a:latin typeface="Arial" pitchFamily="34" charset="0"/>
                <a:cs typeface="Arial" pitchFamily="34" charset="0"/>
              </a:rPr>
              <a:t> to </a:t>
            </a:r>
            <a:r>
              <a:rPr lang="cs-CZ" sz="1900" dirty="0" err="1" smtClean="0">
                <a:solidFill>
                  <a:schemeClr val="tx1"/>
                </a:solidFill>
                <a:latin typeface="Arial" pitchFamily="34" charset="0"/>
                <a:cs typeface="Arial" pitchFamily="34" charset="0"/>
              </a:rPr>
              <a:t>construction</a:t>
            </a:r>
            <a:r>
              <a:rPr lang="cs-CZ" sz="1900" dirty="0" smtClean="0">
                <a:solidFill>
                  <a:schemeClr val="tx1"/>
                </a:solidFill>
                <a:latin typeface="Arial" pitchFamily="34" charset="0"/>
                <a:cs typeface="Arial" pitchFamily="34" charset="0"/>
              </a:rPr>
              <a:t> </a:t>
            </a:r>
            <a:r>
              <a:rPr lang="cs-CZ" sz="1900" dirty="0" err="1" smtClean="0">
                <a:solidFill>
                  <a:schemeClr val="tx1"/>
                </a:solidFill>
                <a:latin typeface="Arial" pitchFamily="34" charset="0"/>
                <a:cs typeface="Arial" pitchFamily="34" charset="0"/>
              </a:rPr>
              <a:t>products</a:t>
            </a:r>
            <a:r>
              <a:rPr lang="cs-CZ" sz="1900" dirty="0" smtClean="0">
                <a:solidFill>
                  <a:schemeClr val="tx1"/>
                </a:solidFill>
                <a:latin typeface="Arial" pitchFamily="34" charset="0"/>
                <a:cs typeface="Arial" pitchFamily="34" charset="0"/>
              </a:rPr>
              <a:t> </a:t>
            </a:r>
            <a:r>
              <a:rPr lang="cs-CZ" sz="1900" dirty="0" err="1" smtClean="0">
                <a:solidFill>
                  <a:schemeClr val="tx1"/>
                </a:solidFill>
                <a:latin typeface="Arial" pitchFamily="34" charset="0"/>
                <a:cs typeface="Arial" pitchFamily="34" charset="0"/>
              </a:rPr>
              <a:t>coming</a:t>
            </a:r>
            <a:r>
              <a:rPr lang="cs-CZ" sz="1900" dirty="0" smtClean="0">
                <a:solidFill>
                  <a:schemeClr val="tx1"/>
                </a:solidFill>
                <a:latin typeface="Arial" pitchFamily="34" charset="0"/>
                <a:cs typeface="Arial" pitchFamily="34" charset="0"/>
              </a:rPr>
              <a:t> </a:t>
            </a:r>
            <a:r>
              <a:rPr lang="cs-CZ" sz="1900" dirty="0" err="1" smtClean="0">
                <a:solidFill>
                  <a:schemeClr val="tx1"/>
                </a:solidFill>
                <a:latin typeface="Arial" pitchFamily="34" charset="0"/>
                <a:cs typeface="Arial" pitchFamily="34" charset="0"/>
              </a:rPr>
              <a:t>into</a:t>
            </a:r>
            <a:r>
              <a:rPr lang="cs-CZ" sz="1900" dirty="0" smtClean="0">
                <a:solidFill>
                  <a:schemeClr val="tx1"/>
                </a:solidFill>
                <a:latin typeface="Arial" pitchFamily="34" charset="0"/>
                <a:cs typeface="Arial" pitchFamily="34" charset="0"/>
              </a:rPr>
              <a:t> </a:t>
            </a:r>
            <a:r>
              <a:rPr lang="cs-CZ" sz="1900" dirty="0" err="1" smtClean="0">
                <a:solidFill>
                  <a:schemeClr val="tx1"/>
                </a:solidFill>
                <a:latin typeface="Arial" pitchFamily="34" charset="0"/>
                <a:cs typeface="Arial" pitchFamily="34" charset="0"/>
              </a:rPr>
              <a:t>direct</a:t>
            </a:r>
            <a:r>
              <a:rPr lang="cs-CZ" sz="1900" dirty="0" smtClean="0">
                <a:solidFill>
                  <a:schemeClr val="tx1"/>
                </a:solidFill>
                <a:latin typeface="Arial" pitchFamily="34" charset="0"/>
                <a:cs typeface="Arial" pitchFamily="34" charset="0"/>
              </a:rPr>
              <a:t> </a:t>
            </a:r>
            <a:r>
              <a:rPr lang="cs-CZ" sz="1900" dirty="0" err="1" smtClean="0">
                <a:solidFill>
                  <a:schemeClr val="tx1"/>
                </a:solidFill>
                <a:latin typeface="Arial" pitchFamily="34" charset="0"/>
                <a:cs typeface="Arial" pitchFamily="34" charset="0"/>
              </a:rPr>
              <a:t>contact</a:t>
            </a:r>
            <a:r>
              <a:rPr lang="cs-CZ" sz="1900" dirty="0" smtClean="0">
                <a:solidFill>
                  <a:schemeClr val="tx1"/>
                </a:solidFill>
                <a:latin typeface="Arial" pitchFamily="34" charset="0"/>
                <a:cs typeface="Arial" pitchFamily="34" charset="0"/>
              </a:rPr>
              <a:t> </a:t>
            </a:r>
            <a:r>
              <a:rPr lang="cs-CZ" sz="1900" dirty="0" err="1" smtClean="0">
                <a:solidFill>
                  <a:schemeClr val="tx1"/>
                </a:solidFill>
                <a:latin typeface="Arial" pitchFamily="34" charset="0"/>
                <a:cs typeface="Arial" pitchFamily="34" charset="0"/>
              </a:rPr>
              <a:t>with</a:t>
            </a:r>
            <a:r>
              <a:rPr lang="cs-CZ" sz="1900" dirty="0" smtClean="0">
                <a:solidFill>
                  <a:schemeClr val="tx1"/>
                </a:solidFill>
                <a:latin typeface="Arial" pitchFamily="34" charset="0"/>
                <a:cs typeface="Arial" pitchFamily="34" charset="0"/>
              </a:rPr>
              <a:t> </a:t>
            </a:r>
            <a:r>
              <a:rPr lang="cs-CZ" sz="1900" dirty="0" err="1" smtClean="0">
                <a:solidFill>
                  <a:schemeClr val="tx1"/>
                </a:solidFill>
                <a:latin typeface="Arial" pitchFamily="34" charset="0"/>
                <a:cs typeface="Arial" pitchFamily="34" charset="0"/>
              </a:rPr>
              <a:t>water</a:t>
            </a:r>
            <a:r>
              <a:rPr lang="cs-CZ" sz="1900" dirty="0" smtClean="0">
                <a:solidFill>
                  <a:schemeClr val="tx1"/>
                </a:solidFill>
                <a:latin typeface="Arial" pitchFamily="34" charset="0"/>
                <a:cs typeface="Arial" pitchFamily="34" charset="0"/>
              </a:rPr>
              <a:t> </a:t>
            </a:r>
            <a:r>
              <a:rPr lang="cs-CZ" sz="1900" dirty="0" err="1" smtClean="0">
                <a:solidFill>
                  <a:schemeClr val="tx1"/>
                </a:solidFill>
                <a:latin typeface="Arial" pitchFamily="34" charset="0"/>
                <a:cs typeface="Arial" pitchFamily="34" charset="0"/>
              </a:rPr>
              <a:t>and</a:t>
            </a:r>
            <a:r>
              <a:rPr lang="cs-CZ" sz="1900" dirty="0" smtClean="0">
                <a:solidFill>
                  <a:schemeClr val="tx1"/>
                </a:solidFill>
                <a:latin typeface="Arial" pitchFamily="34" charset="0"/>
                <a:cs typeface="Arial" pitchFamily="34" charset="0"/>
              </a:rPr>
              <a:t> </a:t>
            </a:r>
            <a:r>
              <a:rPr lang="cs-CZ" sz="1900" dirty="0" err="1" smtClean="0">
                <a:solidFill>
                  <a:schemeClr val="tx1"/>
                </a:solidFill>
                <a:latin typeface="Arial" pitchFamily="34" charset="0"/>
                <a:cs typeface="Arial" pitchFamily="34" charset="0"/>
              </a:rPr>
              <a:t>intended</a:t>
            </a:r>
            <a:r>
              <a:rPr lang="cs-CZ" sz="1900" dirty="0" smtClean="0">
                <a:solidFill>
                  <a:schemeClr val="tx1"/>
                </a:solidFill>
                <a:latin typeface="Arial" pitchFamily="34" charset="0"/>
                <a:cs typeface="Arial" pitchFamily="34" charset="0"/>
              </a:rPr>
              <a:t> </a:t>
            </a:r>
            <a:r>
              <a:rPr lang="cs-CZ" sz="1900" dirty="0" err="1" smtClean="0">
                <a:solidFill>
                  <a:schemeClr val="tx1"/>
                </a:solidFill>
                <a:latin typeface="Arial" pitchFamily="34" charset="0"/>
                <a:cs typeface="Arial" pitchFamily="34" charset="0"/>
              </a:rPr>
              <a:t>for</a:t>
            </a:r>
            <a:r>
              <a:rPr lang="cs-CZ" sz="1900" dirty="0" smtClean="0">
                <a:solidFill>
                  <a:schemeClr val="tx1"/>
                </a:solidFill>
                <a:latin typeface="Arial" pitchFamily="34" charset="0"/>
                <a:cs typeface="Arial" pitchFamily="34" charset="0"/>
              </a:rPr>
              <a:t> </a:t>
            </a:r>
            <a:r>
              <a:rPr lang="cs-CZ" sz="1900" dirty="0" err="1" smtClean="0">
                <a:solidFill>
                  <a:schemeClr val="tx1"/>
                </a:solidFill>
                <a:latin typeface="Arial" pitchFamily="34" charset="0"/>
                <a:cs typeface="Arial" pitchFamily="34" charset="0"/>
              </a:rPr>
              <a:t>human</a:t>
            </a:r>
            <a:r>
              <a:rPr lang="cs-CZ" sz="1900" dirty="0" smtClean="0">
                <a:solidFill>
                  <a:schemeClr val="tx1"/>
                </a:solidFill>
                <a:latin typeface="Arial" pitchFamily="34" charset="0"/>
                <a:cs typeface="Arial" pitchFamily="34" charset="0"/>
              </a:rPr>
              <a:t> </a:t>
            </a:r>
            <a:r>
              <a:rPr lang="cs-CZ" sz="1900" dirty="0" err="1" smtClean="0">
                <a:solidFill>
                  <a:schemeClr val="tx1"/>
                </a:solidFill>
                <a:latin typeface="Arial" pitchFamily="34" charset="0"/>
                <a:cs typeface="Arial" pitchFamily="34" charset="0"/>
              </a:rPr>
              <a:t>consumption</a:t>
            </a:r>
            <a:r>
              <a:rPr lang="cs-CZ" sz="1900" dirty="0" smtClean="0">
                <a:solidFill>
                  <a:schemeClr val="tx1"/>
                </a:solidFill>
                <a:latin typeface="Arial" pitchFamily="34" charset="0"/>
                <a:cs typeface="Arial" pitchFamily="34" charset="0"/>
              </a:rPr>
              <a:t> </a:t>
            </a:r>
            <a:r>
              <a:rPr lang="cs-CZ" sz="1900" dirty="0" err="1" smtClean="0">
                <a:solidFill>
                  <a:schemeClr val="tx1"/>
                </a:solidFill>
                <a:latin typeface="Arial" pitchFamily="34" charset="0"/>
                <a:cs typeface="Arial" pitchFamily="34" charset="0"/>
              </a:rPr>
              <a:t>Czech</a:t>
            </a:r>
            <a:r>
              <a:rPr lang="cs-CZ" sz="1900" dirty="0" smtClean="0">
                <a:solidFill>
                  <a:schemeClr val="tx1"/>
                </a:solidFill>
                <a:latin typeface="Arial" pitchFamily="34" charset="0"/>
                <a:cs typeface="Arial" pitchFamily="34" charset="0"/>
              </a:rPr>
              <a:t> </a:t>
            </a:r>
            <a:r>
              <a:rPr lang="cs-CZ" sz="1900" dirty="0" err="1" smtClean="0">
                <a:solidFill>
                  <a:schemeClr val="tx1"/>
                </a:solidFill>
                <a:latin typeface="Arial" pitchFamily="34" charset="0"/>
                <a:cs typeface="Arial" pitchFamily="34" charset="0"/>
              </a:rPr>
              <a:t>regulation</a:t>
            </a:r>
            <a:r>
              <a:rPr lang="cs-CZ" sz="1900" dirty="0" smtClean="0">
                <a:solidFill>
                  <a:schemeClr val="tx1"/>
                </a:solidFill>
                <a:latin typeface="Arial" pitchFamily="34" charset="0"/>
                <a:cs typeface="Arial" pitchFamily="34" charset="0"/>
              </a:rPr>
              <a:t> </a:t>
            </a:r>
            <a:r>
              <a:rPr lang="cs-CZ" sz="1900" dirty="0" err="1" smtClean="0">
                <a:solidFill>
                  <a:schemeClr val="tx1"/>
                </a:solidFill>
                <a:latin typeface="Arial" pitchFamily="34" charset="0"/>
                <a:cs typeface="Arial" pitchFamily="34" charset="0"/>
              </a:rPr>
              <a:t>aimed</a:t>
            </a:r>
            <a:r>
              <a:rPr lang="cs-CZ" sz="1900" dirty="0" smtClean="0">
                <a:solidFill>
                  <a:schemeClr val="tx1"/>
                </a:solidFill>
                <a:latin typeface="Arial" pitchFamily="34" charset="0"/>
                <a:cs typeface="Arial" pitchFamily="34" charset="0"/>
              </a:rPr>
              <a:t> to </a:t>
            </a:r>
            <a:r>
              <a:rPr lang="cs-CZ" sz="1900" dirty="0" err="1" smtClean="0">
                <a:solidFill>
                  <a:schemeClr val="tx1"/>
                </a:solidFill>
                <a:latin typeface="Arial" pitchFamily="34" charset="0"/>
                <a:cs typeface="Arial" pitchFamily="34" charset="0"/>
              </a:rPr>
              <a:t>release</a:t>
            </a:r>
            <a:r>
              <a:rPr lang="cs-CZ" sz="1900" dirty="0" smtClean="0">
                <a:solidFill>
                  <a:schemeClr val="tx1"/>
                </a:solidFill>
                <a:latin typeface="Arial" pitchFamily="34" charset="0"/>
                <a:cs typeface="Arial" pitchFamily="34" charset="0"/>
              </a:rPr>
              <a:t> </a:t>
            </a:r>
            <a:r>
              <a:rPr lang="cs-CZ" sz="1900" dirty="0" err="1" smtClean="0">
                <a:solidFill>
                  <a:schemeClr val="tx1"/>
                </a:solidFill>
                <a:latin typeface="Arial" pitchFamily="34" charset="0"/>
                <a:cs typeface="Arial" pitchFamily="34" charset="0"/>
              </a:rPr>
              <a:t>of</a:t>
            </a:r>
            <a:r>
              <a:rPr lang="cs-CZ" sz="1900" dirty="0" smtClean="0">
                <a:solidFill>
                  <a:schemeClr val="tx1"/>
                </a:solidFill>
                <a:latin typeface="Arial" pitchFamily="34" charset="0"/>
                <a:cs typeface="Arial" pitchFamily="34" charset="0"/>
              </a:rPr>
              <a:t> </a:t>
            </a:r>
            <a:r>
              <a:rPr lang="cs-CZ" sz="1900" dirty="0" err="1" smtClean="0">
                <a:solidFill>
                  <a:schemeClr val="tx1"/>
                </a:solidFill>
                <a:latin typeface="Arial" pitchFamily="34" charset="0"/>
                <a:cs typeface="Arial" pitchFamily="34" charset="0"/>
              </a:rPr>
              <a:t>dangerous</a:t>
            </a:r>
            <a:r>
              <a:rPr lang="cs-CZ" sz="1900" dirty="0" smtClean="0">
                <a:solidFill>
                  <a:schemeClr val="tx1"/>
                </a:solidFill>
                <a:latin typeface="Arial" pitchFamily="34" charset="0"/>
                <a:cs typeface="Arial" pitchFamily="34" charset="0"/>
              </a:rPr>
              <a:t> </a:t>
            </a:r>
            <a:r>
              <a:rPr lang="cs-CZ" sz="1900" dirty="0" err="1" smtClean="0">
                <a:solidFill>
                  <a:schemeClr val="tx1"/>
                </a:solidFill>
                <a:latin typeface="Arial" pitchFamily="34" charset="0"/>
                <a:cs typeface="Arial" pitchFamily="34" charset="0"/>
              </a:rPr>
              <a:t>substances</a:t>
            </a:r>
            <a:r>
              <a:rPr lang="cs-CZ" sz="1900" dirty="0" smtClean="0">
                <a:solidFill>
                  <a:schemeClr val="tx1"/>
                </a:solidFill>
                <a:latin typeface="Arial" pitchFamily="34" charset="0"/>
                <a:cs typeface="Arial" pitchFamily="34" charset="0"/>
              </a:rPr>
              <a:t> </a:t>
            </a:r>
            <a:r>
              <a:rPr lang="cs-CZ" sz="1900" dirty="0" err="1" smtClean="0">
                <a:solidFill>
                  <a:schemeClr val="tx1"/>
                </a:solidFill>
                <a:latin typeface="Arial" pitchFamily="34" charset="0"/>
                <a:cs typeface="Arial" pitchFamily="34" charset="0"/>
              </a:rPr>
              <a:t>from</a:t>
            </a:r>
            <a:r>
              <a:rPr lang="cs-CZ" sz="1900" dirty="0" smtClean="0">
                <a:solidFill>
                  <a:schemeClr val="tx1"/>
                </a:solidFill>
                <a:latin typeface="Arial" pitchFamily="34" charset="0"/>
                <a:cs typeface="Arial" pitchFamily="34" charset="0"/>
              </a:rPr>
              <a:t> </a:t>
            </a:r>
            <a:r>
              <a:rPr lang="cs-CZ" sz="1900" dirty="0" err="1" smtClean="0">
                <a:solidFill>
                  <a:schemeClr val="tx1"/>
                </a:solidFill>
                <a:latin typeface="Arial" pitchFamily="34" charset="0"/>
                <a:cs typeface="Arial" pitchFamily="34" charset="0"/>
              </a:rPr>
              <a:t>construction</a:t>
            </a:r>
            <a:r>
              <a:rPr lang="cs-CZ" sz="1900" dirty="0" smtClean="0">
                <a:solidFill>
                  <a:schemeClr val="tx1"/>
                </a:solidFill>
                <a:latin typeface="Arial" pitchFamily="34" charset="0"/>
                <a:cs typeface="Arial" pitchFamily="34" charset="0"/>
              </a:rPr>
              <a:t> </a:t>
            </a:r>
            <a:r>
              <a:rPr lang="cs-CZ" sz="1900" dirty="0" err="1" smtClean="0">
                <a:solidFill>
                  <a:schemeClr val="tx1"/>
                </a:solidFill>
                <a:latin typeface="Arial" pitchFamily="34" charset="0"/>
                <a:cs typeface="Arial" pitchFamily="34" charset="0"/>
              </a:rPr>
              <a:t>products</a:t>
            </a:r>
            <a:r>
              <a:rPr lang="cs-CZ" sz="1900" dirty="0" smtClean="0">
                <a:solidFill>
                  <a:schemeClr val="tx1"/>
                </a:solidFill>
                <a:latin typeface="Arial" pitchFamily="34" charset="0"/>
                <a:cs typeface="Arial" pitchFamily="34" charset="0"/>
              </a:rPr>
              <a:t> </a:t>
            </a:r>
            <a:r>
              <a:rPr lang="cs-CZ" sz="1900" dirty="0" err="1" smtClean="0">
                <a:solidFill>
                  <a:schemeClr val="tx1"/>
                </a:solidFill>
                <a:latin typeface="Arial" pitchFamily="34" charset="0"/>
                <a:cs typeface="Arial" pitchFamily="34" charset="0"/>
              </a:rPr>
              <a:t>into</a:t>
            </a:r>
            <a:r>
              <a:rPr lang="cs-CZ" sz="1900" dirty="0" smtClean="0">
                <a:solidFill>
                  <a:schemeClr val="tx1"/>
                </a:solidFill>
                <a:latin typeface="Arial" pitchFamily="34" charset="0"/>
                <a:cs typeface="Arial" pitchFamily="34" charset="0"/>
              </a:rPr>
              <a:t> </a:t>
            </a:r>
            <a:r>
              <a:rPr lang="cs-CZ" sz="1900" dirty="0" err="1" smtClean="0">
                <a:solidFill>
                  <a:schemeClr val="tx1"/>
                </a:solidFill>
                <a:latin typeface="Arial" pitchFamily="34" charset="0"/>
                <a:cs typeface="Arial" pitchFamily="34" charset="0"/>
              </a:rPr>
              <a:t>indoor</a:t>
            </a:r>
            <a:r>
              <a:rPr lang="cs-CZ" sz="1900" dirty="0" smtClean="0">
                <a:solidFill>
                  <a:schemeClr val="tx1"/>
                </a:solidFill>
                <a:latin typeface="Arial" pitchFamily="34" charset="0"/>
                <a:cs typeface="Arial" pitchFamily="34" charset="0"/>
              </a:rPr>
              <a:t> </a:t>
            </a:r>
            <a:r>
              <a:rPr lang="cs-CZ" sz="1900" dirty="0" err="1" smtClean="0">
                <a:solidFill>
                  <a:schemeClr val="tx1"/>
                </a:solidFill>
                <a:latin typeface="Arial" pitchFamily="34" charset="0"/>
                <a:cs typeface="Arial" pitchFamily="34" charset="0"/>
              </a:rPr>
              <a:t>air</a:t>
            </a:r>
            <a:endParaRPr lang="cs-CZ" sz="1900" dirty="0" smtClean="0">
              <a:solidFill>
                <a:schemeClr val="tx1"/>
              </a:solidFill>
              <a:latin typeface="Arial" pitchFamily="34" charset="0"/>
              <a:cs typeface="Arial" pitchFamily="34" charset="0"/>
            </a:endParaRPr>
          </a:p>
          <a:p>
            <a:pPr>
              <a:buFont typeface="Arial" pitchFamily="34" charset="0"/>
              <a:buChar char="•"/>
            </a:pPr>
            <a:r>
              <a:rPr lang="cs-CZ" sz="1900" dirty="0" smtClean="0">
                <a:solidFill>
                  <a:schemeClr val="tx1"/>
                </a:solidFill>
                <a:latin typeface="Arial" pitchFamily="34" charset="0"/>
                <a:cs typeface="Arial" pitchFamily="34" charset="0"/>
              </a:rPr>
              <a:t> </a:t>
            </a:r>
            <a:r>
              <a:rPr lang="cs-CZ" sz="1900" dirty="0" err="1" smtClean="0">
                <a:solidFill>
                  <a:schemeClr val="tx1"/>
                </a:solidFill>
                <a:latin typeface="Arial" pitchFamily="34" charset="0"/>
                <a:cs typeface="Arial" pitchFamily="34" charset="0"/>
              </a:rPr>
              <a:t>Czech</a:t>
            </a:r>
            <a:r>
              <a:rPr lang="cs-CZ" sz="1900" dirty="0" smtClean="0">
                <a:solidFill>
                  <a:schemeClr val="tx1"/>
                </a:solidFill>
                <a:latin typeface="Arial" pitchFamily="34" charset="0"/>
                <a:cs typeface="Arial" pitchFamily="34" charset="0"/>
              </a:rPr>
              <a:t> </a:t>
            </a:r>
            <a:r>
              <a:rPr lang="cs-CZ" sz="1900" dirty="0" err="1" smtClean="0">
                <a:solidFill>
                  <a:schemeClr val="tx1"/>
                </a:solidFill>
                <a:latin typeface="Arial" pitchFamily="34" charset="0"/>
                <a:cs typeface="Arial" pitchFamily="34" charset="0"/>
              </a:rPr>
              <a:t>regulation</a:t>
            </a:r>
            <a:r>
              <a:rPr lang="cs-CZ" sz="1900" dirty="0" smtClean="0">
                <a:solidFill>
                  <a:schemeClr val="tx1"/>
                </a:solidFill>
                <a:latin typeface="Arial" pitchFamily="34" charset="0"/>
                <a:cs typeface="Arial" pitchFamily="34" charset="0"/>
              </a:rPr>
              <a:t> </a:t>
            </a:r>
            <a:r>
              <a:rPr lang="cs-CZ" sz="1900" dirty="0" err="1" smtClean="0">
                <a:solidFill>
                  <a:schemeClr val="tx1"/>
                </a:solidFill>
                <a:latin typeface="Arial" pitchFamily="34" charset="0"/>
                <a:cs typeface="Arial" pitchFamily="34" charset="0"/>
              </a:rPr>
              <a:t>aimed</a:t>
            </a:r>
            <a:r>
              <a:rPr lang="cs-CZ" sz="1900" dirty="0" smtClean="0">
                <a:solidFill>
                  <a:schemeClr val="tx1"/>
                </a:solidFill>
                <a:latin typeface="Arial" pitchFamily="34" charset="0"/>
                <a:cs typeface="Arial" pitchFamily="34" charset="0"/>
              </a:rPr>
              <a:t> to </a:t>
            </a:r>
            <a:r>
              <a:rPr lang="cs-CZ" sz="1900" dirty="0" err="1" smtClean="0">
                <a:solidFill>
                  <a:schemeClr val="tx1"/>
                </a:solidFill>
                <a:latin typeface="Arial" pitchFamily="34" charset="0"/>
                <a:cs typeface="Arial" pitchFamily="34" charset="0"/>
              </a:rPr>
              <a:t>environmental</a:t>
            </a:r>
            <a:r>
              <a:rPr lang="cs-CZ" sz="1900" dirty="0" smtClean="0">
                <a:solidFill>
                  <a:schemeClr val="tx1"/>
                </a:solidFill>
                <a:latin typeface="Arial" pitchFamily="34" charset="0"/>
                <a:cs typeface="Arial" pitchFamily="34" charset="0"/>
              </a:rPr>
              <a:t> </a:t>
            </a:r>
            <a:r>
              <a:rPr lang="cs-CZ" sz="1900" dirty="0" err="1" smtClean="0">
                <a:solidFill>
                  <a:schemeClr val="tx1"/>
                </a:solidFill>
                <a:latin typeface="Arial" pitchFamily="34" charset="0"/>
                <a:cs typeface="Arial" pitchFamily="34" charset="0"/>
              </a:rPr>
              <a:t>impact</a:t>
            </a:r>
            <a:r>
              <a:rPr lang="cs-CZ" sz="1900" dirty="0" smtClean="0">
                <a:solidFill>
                  <a:schemeClr val="tx1"/>
                </a:solidFill>
                <a:latin typeface="Arial" pitchFamily="34" charset="0"/>
                <a:cs typeface="Arial" pitchFamily="34" charset="0"/>
              </a:rPr>
              <a:t> </a:t>
            </a:r>
            <a:r>
              <a:rPr lang="cs-CZ" sz="1900" dirty="0" err="1" smtClean="0">
                <a:solidFill>
                  <a:schemeClr val="tx1"/>
                </a:solidFill>
                <a:latin typeface="Arial" pitchFamily="34" charset="0"/>
                <a:cs typeface="Arial" pitchFamily="34" charset="0"/>
              </a:rPr>
              <a:t>assessment</a:t>
            </a:r>
            <a:endParaRPr lang="cs-CZ" sz="1900" dirty="0" smtClean="0">
              <a:solidFill>
                <a:schemeClr val="tx1"/>
              </a:solidFill>
              <a:latin typeface="Arial" pitchFamily="34" charset="0"/>
              <a:cs typeface="Arial" pitchFamily="34" charset="0"/>
            </a:endParaRPr>
          </a:p>
          <a:p>
            <a:pPr>
              <a:buFont typeface="Arial" pitchFamily="34" charset="0"/>
              <a:buChar char="•"/>
            </a:pPr>
            <a:r>
              <a:rPr lang="cs-CZ" sz="1900" dirty="0" smtClean="0">
                <a:solidFill>
                  <a:schemeClr val="tx1"/>
                </a:solidFill>
                <a:latin typeface="Arial" pitchFamily="34" charset="0"/>
                <a:cs typeface="Arial" pitchFamily="34" charset="0"/>
              </a:rPr>
              <a:t> </a:t>
            </a:r>
            <a:r>
              <a:rPr lang="cs-CZ" sz="1900" dirty="0" err="1" smtClean="0">
                <a:solidFill>
                  <a:schemeClr val="tx1"/>
                </a:solidFill>
                <a:latin typeface="Arial" pitchFamily="34" charset="0"/>
                <a:cs typeface="Arial" pitchFamily="34" charset="0"/>
              </a:rPr>
              <a:t>Czech</a:t>
            </a:r>
            <a:r>
              <a:rPr lang="cs-CZ" sz="1900" dirty="0" smtClean="0">
                <a:solidFill>
                  <a:schemeClr val="tx1"/>
                </a:solidFill>
                <a:latin typeface="Arial" pitchFamily="34" charset="0"/>
                <a:cs typeface="Arial" pitchFamily="34" charset="0"/>
              </a:rPr>
              <a:t> </a:t>
            </a:r>
            <a:r>
              <a:rPr lang="cs-CZ" sz="1900" dirty="0" err="1" smtClean="0">
                <a:solidFill>
                  <a:schemeClr val="tx1"/>
                </a:solidFill>
                <a:latin typeface="Arial" pitchFamily="34" charset="0"/>
                <a:cs typeface="Arial" pitchFamily="34" charset="0"/>
              </a:rPr>
              <a:t>regulation</a:t>
            </a:r>
            <a:r>
              <a:rPr lang="cs-CZ" sz="1900" dirty="0" smtClean="0">
                <a:solidFill>
                  <a:schemeClr val="tx1"/>
                </a:solidFill>
                <a:latin typeface="Arial" pitchFamily="34" charset="0"/>
                <a:cs typeface="Arial" pitchFamily="34" charset="0"/>
              </a:rPr>
              <a:t> </a:t>
            </a:r>
            <a:r>
              <a:rPr lang="cs-CZ" sz="1900" dirty="0" err="1" smtClean="0">
                <a:solidFill>
                  <a:schemeClr val="tx1"/>
                </a:solidFill>
                <a:latin typeface="Arial" pitchFamily="34" charset="0"/>
                <a:cs typeface="Arial" pitchFamily="34" charset="0"/>
              </a:rPr>
              <a:t>aimed</a:t>
            </a:r>
            <a:r>
              <a:rPr lang="cs-CZ" sz="1900" dirty="0" smtClean="0">
                <a:solidFill>
                  <a:schemeClr val="tx1"/>
                </a:solidFill>
                <a:latin typeface="Arial" pitchFamily="34" charset="0"/>
                <a:cs typeface="Arial" pitchFamily="34" charset="0"/>
              </a:rPr>
              <a:t> to </a:t>
            </a:r>
            <a:r>
              <a:rPr lang="cs-CZ" sz="1900" dirty="0" err="1" smtClean="0">
                <a:solidFill>
                  <a:schemeClr val="tx1"/>
                </a:solidFill>
                <a:latin typeface="Arial" pitchFamily="34" charset="0"/>
                <a:cs typeface="Arial" pitchFamily="34" charset="0"/>
              </a:rPr>
              <a:t>noise</a:t>
            </a:r>
            <a:r>
              <a:rPr lang="cs-CZ" sz="1900" dirty="0" smtClean="0">
                <a:solidFill>
                  <a:schemeClr val="tx1"/>
                </a:solidFill>
                <a:latin typeface="Arial" pitchFamily="34" charset="0"/>
                <a:cs typeface="Arial" pitchFamily="34" charset="0"/>
              </a:rPr>
              <a:t> </a:t>
            </a:r>
            <a:r>
              <a:rPr lang="cs-CZ" sz="1900" dirty="0" err="1" smtClean="0">
                <a:solidFill>
                  <a:schemeClr val="tx1"/>
                </a:solidFill>
                <a:latin typeface="Arial" pitchFamily="34" charset="0"/>
                <a:cs typeface="Arial" pitchFamily="34" charset="0"/>
              </a:rPr>
              <a:t>emission</a:t>
            </a:r>
            <a:endParaRPr lang="cs-CZ" sz="1900" dirty="0" smtClean="0">
              <a:solidFill>
                <a:schemeClr val="tx1"/>
              </a:solidFill>
              <a:latin typeface="Arial" pitchFamily="34" charset="0"/>
              <a:cs typeface="Arial" pitchFamily="34" charset="0"/>
            </a:endParaRPr>
          </a:p>
          <a:p>
            <a:pPr>
              <a:buFont typeface="Arial" pitchFamily="34" charset="0"/>
              <a:buChar char="•"/>
            </a:pPr>
            <a:r>
              <a:rPr lang="cs-CZ" sz="1900" dirty="0" smtClean="0">
                <a:solidFill>
                  <a:schemeClr val="tx1"/>
                </a:solidFill>
                <a:latin typeface="Arial" pitchFamily="34" charset="0"/>
                <a:cs typeface="Arial" pitchFamily="34" charset="0"/>
              </a:rPr>
              <a:t> </a:t>
            </a:r>
            <a:r>
              <a:rPr lang="cs-CZ" sz="1900" dirty="0" err="1" smtClean="0">
                <a:solidFill>
                  <a:schemeClr val="tx1"/>
                </a:solidFill>
                <a:latin typeface="Arial" pitchFamily="34" charset="0"/>
                <a:cs typeface="Arial" pitchFamily="34" charset="0"/>
              </a:rPr>
              <a:t>Czech</a:t>
            </a:r>
            <a:r>
              <a:rPr lang="cs-CZ" sz="1900" dirty="0" smtClean="0">
                <a:solidFill>
                  <a:schemeClr val="tx1"/>
                </a:solidFill>
                <a:latin typeface="Arial" pitchFamily="34" charset="0"/>
                <a:cs typeface="Arial" pitchFamily="34" charset="0"/>
              </a:rPr>
              <a:t> </a:t>
            </a:r>
            <a:r>
              <a:rPr lang="cs-CZ" sz="1900" dirty="0" err="1" smtClean="0">
                <a:solidFill>
                  <a:schemeClr val="tx1"/>
                </a:solidFill>
                <a:latin typeface="Arial" pitchFamily="34" charset="0"/>
                <a:cs typeface="Arial" pitchFamily="34" charset="0"/>
              </a:rPr>
              <a:t>regulation</a:t>
            </a:r>
            <a:r>
              <a:rPr lang="cs-CZ" sz="1900" dirty="0" smtClean="0">
                <a:solidFill>
                  <a:schemeClr val="tx1"/>
                </a:solidFill>
                <a:latin typeface="Arial" pitchFamily="34" charset="0"/>
                <a:cs typeface="Arial" pitchFamily="34" charset="0"/>
              </a:rPr>
              <a:t> </a:t>
            </a:r>
            <a:r>
              <a:rPr lang="cs-CZ" sz="1900" dirty="0" err="1" smtClean="0">
                <a:solidFill>
                  <a:schemeClr val="tx1"/>
                </a:solidFill>
                <a:latin typeface="Arial" pitchFamily="34" charset="0"/>
                <a:cs typeface="Arial" pitchFamily="34" charset="0"/>
              </a:rPr>
              <a:t>aimed</a:t>
            </a:r>
            <a:r>
              <a:rPr lang="cs-CZ" sz="1900" dirty="0" smtClean="0">
                <a:solidFill>
                  <a:schemeClr val="tx1"/>
                </a:solidFill>
                <a:latin typeface="Arial" pitchFamily="34" charset="0"/>
                <a:cs typeface="Arial" pitchFamily="34" charset="0"/>
              </a:rPr>
              <a:t> to on </a:t>
            </a:r>
            <a:r>
              <a:rPr lang="cs-CZ" sz="1900" dirty="0" err="1" smtClean="0">
                <a:solidFill>
                  <a:schemeClr val="tx1"/>
                </a:solidFill>
                <a:latin typeface="Arial" pitchFamily="34" charset="0"/>
                <a:cs typeface="Arial" pitchFamily="34" charset="0"/>
              </a:rPr>
              <a:t>energy</a:t>
            </a:r>
            <a:r>
              <a:rPr lang="cs-CZ" sz="1900" dirty="0" smtClean="0">
                <a:solidFill>
                  <a:schemeClr val="tx1"/>
                </a:solidFill>
                <a:latin typeface="Arial" pitchFamily="34" charset="0"/>
                <a:cs typeface="Arial" pitchFamily="34" charset="0"/>
              </a:rPr>
              <a:t> management</a:t>
            </a:r>
          </a:p>
          <a:p>
            <a:pPr>
              <a:defRPr/>
            </a:pPr>
            <a:endParaRPr lang="en-US" dirty="0">
              <a:latin typeface="Arial" panose="020B0604020202020204" pitchFamily="34" charset="0"/>
              <a:cs typeface="Arial" panose="020B0604020202020204" pitchFamily="34" charset="0"/>
            </a:endParaRPr>
          </a:p>
        </p:txBody>
      </p:sp>
      <p:sp>
        <p:nvSpPr>
          <p:cNvPr id="4" name="Nadpis 3"/>
          <p:cNvSpPr>
            <a:spLocks noGrp="1"/>
          </p:cNvSpPr>
          <p:nvPr>
            <p:ph type="title"/>
          </p:nvPr>
        </p:nvSpPr>
        <p:spPr>
          <a:xfrm>
            <a:off x="611560" y="404665"/>
            <a:ext cx="7772400" cy="936104"/>
          </a:xfrm>
        </p:spPr>
        <p:txBody>
          <a:bodyPr/>
          <a:lstStyle/>
          <a:p>
            <a:pPr algn="ctr">
              <a:lnSpc>
                <a:spcPct val="100000"/>
              </a:lnSpc>
              <a:defRPr/>
            </a:pPr>
            <a:r>
              <a:rPr lang="cs-CZ" sz="2800" dirty="0" err="1" smtClean="0">
                <a:solidFill>
                  <a:schemeClr val="tx2"/>
                </a:solidFill>
                <a:latin typeface="Arial" pitchFamily="34" charset="0"/>
                <a:cs typeface="Arial" pitchFamily="34" charset="0"/>
              </a:rPr>
              <a:t>selected</a:t>
            </a:r>
            <a:r>
              <a:rPr lang="cs-CZ" sz="2800" dirty="0" smtClean="0">
                <a:latin typeface="Arial" pitchFamily="34" charset="0"/>
                <a:cs typeface="Arial" pitchFamily="34" charset="0"/>
              </a:rPr>
              <a:t> </a:t>
            </a:r>
            <a:r>
              <a:rPr lang="cs-CZ" sz="2800" dirty="0" err="1" smtClean="0">
                <a:solidFill>
                  <a:schemeClr val="tx2"/>
                </a:solidFill>
                <a:latin typeface="Arial" pitchFamily="34" charset="0"/>
                <a:cs typeface="Arial" pitchFamily="34" charset="0"/>
              </a:rPr>
              <a:t>Czech</a:t>
            </a:r>
            <a:r>
              <a:rPr lang="cs-CZ" sz="2800" dirty="0" smtClean="0">
                <a:solidFill>
                  <a:schemeClr val="tx2"/>
                </a:solidFill>
                <a:latin typeface="Arial" pitchFamily="34" charset="0"/>
                <a:cs typeface="Arial" pitchFamily="34" charset="0"/>
              </a:rPr>
              <a:t> </a:t>
            </a:r>
            <a:r>
              <a:rPr lang="cs-CZ" sz="2800" dirty="0" err="1" smtClean="0">
                <a:solidFill>
                  <a:schemeClr val="tx2"/>
                </a:solidFill>
                <a:latin typeface="Arial" pitchFamily="34" charset="0"/>
                <a:cs typeface="Arial" pitchFamily="34" charset="0"/>
              </a:rPr>
              <a:t>legislation</a:t>
            </a:r>
            <a:r>
              <a:rPr lang="cs-CZ" sz="2800" dirty="0" smtClean="0">
                <a:solidFill>
                  <a:schemeClr val="tx2"/>
                </a:solidFill>
                <a:latin typeface="Arial" pitchFamily="34" charset="0"/>
                <a:cs typeface="Arial" pitchFamily="34" charset="0"/>
              </a:rPr>
              <a:t> </a:t>
            </a:r>
            <a:r>
              <a:rPr lang="cs-CZ" sz="2800" dirty="0" err="1" smtClean="0">
                <a:solidFill>
                  <a:schemeClr val="tx2"/>
                </a:solidFill>
                <a:latin typeface="Arial" pitchFamily="34" charset="0"/>
                <a:cs typeface="Arial" pitchFamily="34" charset="0"/>
              </a:rPr>
              <a:t>relating</a:t>
            </a:r>
            <a:r>
              <a:rPr lang="cs-CZ" sz="2800" dirty="0" smtClean="0">
                <a:solidFill>
                  <a:schemeClr val="tx2"/>
                </a:solidFill>
                <a:latin typeface="Arial" pitchFamily="34" charset="0"/>
                <a:cs typeface="Arial" pitchFamily="34" charset="0"/>
              </a:rPr>
              <a:t> to CONSTRUCTION </a:t>
            </a:r>
            <a:r>
              <a:rPr lang="cs-CZ" sz="2800" dirty="0" err="1" smtClean="0">
                <a:solidFill>
                  <a:schemeClr val="tx2"/>
                </a:solidFill>
                <a:latin typeface="Arial" pitchFamily="34" charset="0"/>
                <a:cs typeface="Arial" pitchFamily="34" charset="0"/>
              </a:rPr>
              <a:t>PRODUCTs</a:t>
            </a:r>
            <a:r>
              <a:rPr lang="cs-CZ" sz="2800" dirty="0" smtClean="0">
                <a:latin typeface="Arial" pitchFamily="34" charset="0"/>
                <a:cs typeface="Arial" pitchFamily="34" charset="0"/>
              </a:rPr>
              <a:t/>
            </a:r>
            <a:br>
              <a:rPr lang="cs-CZ" sz="2800" dirty="0" smtClean="0">
                <a:latin typeface="Arial" pitchFamily="34" charset="0"/>
                <a:cs typeface="Arial" pitchFamily="34" charset="0"/>
              </a:rPr>
            </a:br>
            <a:endParaRPr lang="cs-CZ" sz="2800" dirty="0">
              <a:latin typeface="Arial" pitchFamily="34" charset="0"/>
              <a:cs typeface="Arial" pitchFamily="34" charset="0"/>
            </a:endParaRPr>
          </a:p>
        </p:txBody>
      </p:sp>
    </p:spTree>
    <p:extLst>
      <p:ext uri="{BB962C8B-B14F-4D97-AF65-F5344CB8AC3E}">
        <p14:creationId xmlns:p14="http://schemas.microsoft.com/office/powerpoint/2010/main" val="1104178927"/>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Podnadpis 2"/>
          <p:cNvSpPr>
            <a:spLocks noGrp="1"/>
          </p:cNvSpPr>
          <p:nvPr>
            <p:ph type="subTitle" idx="1"/>
          </p:nvPr>
        </p:nvSpPr>
        <p:spPr>
          <a:xfrm>
            <a:off x="323528" y="1412776"/>
            <a:ext cx="8129265" cy="5184576"/>
          </a:xfrm>
        </p:spPr>
        <p:txBody>
          <a:bodyPr>
            <a:normAutofit fontScale="77500" lnSpcReduction="20000"/>
          </a:bodyPr>
          <a:lstStyle/>
          <a:p>
            <a:r>
              <a:rPr lang="cs-CZ" sz="2300" b="1" dirty="0" err="1" smtClean="0">
                <a:solidFill>
                  <a:schemeClr val="tx1"/>
                </a:solidFill>
                <a:latin typeface="Arial" pitchFamily="34" charset="0"/>
                <a:cs typeface="Arial" pitchFamily="34" charset="0"/>
              </a:rPr>
              <a:t>Sustainable</a:t>
            </a:r>
            <a:r>
              <a:rPr lang="cs-CZ" sz="2300" b="1" dirty="0" smtClean="0">
                <a:solidFill>
                  <a:schemeClr val="tx1"/>
                </a:solidFill>
                <a:latin typeface="Arial" pitchFamily="34" charset="0"/>
                <a:cs typeface="Arial" pitchFamily="34" charset="0"/>
              </a:rPr>
              <a:t> use </a:t>
            </a:r>
            <a:r>
              <a:rPr lang="cs-CZ" sz="2300" b="1" dirty="0" err="1" smtClean="0">
                <a:solidFill>
                  <a:schemeClr val="tx1"/>
                </a:solidFill>
                <a:latin typeface="Arial" pitchFamily="34" charset="0"/>
                <a:cs typeface="Arial" pitchFamily="34" charset="0"/>
              </a:rPr>
              <a:t>of</a:t>
            </a:r>
            <a:r>
              <a:rPr lang="cs-CZ" sz="2300" b="1" dirty="0" smtClean="0">
                <a:solidFill>
                  <a:schemeClr val="tx1"/>
                </a:solidFill>
                <a:latin typeface="Arial" pitchFamily="34" charset="0"/>
                <a:cs typeface="Arial" pitchFamily="34" charset="0"/>
              </a:rPr>
              <a:t> </a:t>
            </a:r>
            <a:r>
              <a:rPr lang="cs-CZ" sz="2300" b="1" dirty="0" err="1" smtClean="0">
                <a:solidFill>
                  <a:schemeClr val="tx1"/>
                </a:solidFill>
                <a:latin typeface="Arial" pitchFamily="34" charset="0"/>
                <a:cs typeface="Arial" pitchFamily="34" charset="0"/>
              </a:rPr>
              <a:t>natural</a:t>
            </a:r>
            <a:r>
              <a:rPr lang="cs-CZ" sz="2300" b="1" dirty="0" smtClean="0">
                <a:solidFill>
                  <a:schemeClr val="tx1"/>
                </a:solidFill>
                <a:latin typeface="Arial" pitchFamily="34" charset="0"/>
                <a:cs typeface="Arial" pitchFamily="34" charset="0"/>
              </a:rPr>
              <a:t> </a:t>
            </a:r>
            <a:r>
              <a:rPr lang="cs-CZ" sz="2300" b="1" dirty="0" err="1" smtClean="0">
                <a:solidFill>
                  <a:schemeClr val="tx1"/>
                </a:solidFill>
                <a:latin typeface="Arial" pitchFamily="34" charset="0"/>
                <a:cs typeface="Arial" pitchFamily="34" charset="0"/>
              </a:rPr>
              <a:t>resources</a:t>
            </a:r>
            <a:endParaRPr lang="cs-CZ" sz="2300" b="1" dirty="0" smtClean="0">
              <a:solidFill>
                <a:schemeClr val="tx1"/>
              </a:solidFill>
              <a:latin typeface="Arial" pitchFamily="34" charset="0"/>
              <a:cs typeface="Arial" pitchFamily="34" charset="0"/>
            </a:endParaRPr>
          </a:p>
          <a:p>
            <a:endParaRPr lang="cs-CZ" sz="2100" dirty="0" smtClean="0">
              <a:solidFill>
                <a:schemeClr val="tx1"/>
              </a:solidFill>
              <a:latin typeface="Arial" pitchFamily="34" charset="0"/>
              <a:cs typeface="Arial" pitchFamily="34" charset="0"/>
            </a:endParaRPr>
          </a:p>
          <a:p>
            <a:r>
              <a:rPr lang="en-US" sz="2100" dirty="0" smtClean="0">
                <a:solidFill>
                  <a:schemeClr val="tx1"/>
                </a:solidFill>
                <a:latin typeface="Arial" pitchFamily="34" charset="0"/>
                <a:cs typeface="Arial" pitchFamily="34" charset="0"/>
              </a:rPr>
              <a:t>The construction works must be designed, built and demolished in such a way that the use of natural resources is sustainable and in particular ensure the following: </a:t>
            </a:r>
          </a:p>
          <a:p>
            <a:r>
              <a:rPr lang="en-US" sz="2100" dirty="0" smtClean="0">
                <a:solidFill>
                  <a:schemeClr val="tx1"/>
                </a:solidFill>
                <a:latin typeface="Arial" pitchFamily="34" charset="0"/>
                <a:cs typeface="Arial" pitchFamily="34" charset="0"/>
              </a:rPr>
              <a:t>(a) reuse or recyclability of the construction works, their materials and parts after demolition; </a:t>
            </a:r>
          </a:p>
          <a:p>
            <a:r>
              <a:rPr lang="en-US" sz="2100" dirty="0" smtClean="0">
                <a:solidFill>
                  <a:schemeClr val="tx1"/>
                </a:solidFill>
                <a:latin typeface="Arial" pitchFamily="34" charset="0"/>
                <a:cs typeface="Arial" pitchFamily="34" charset="0"/>
              </a:rPr>
              <a:t>(b) durability of the construction works; </a:t>
            </a:r>
          </a:p>
          <a:p>
            <a:r>
              <a:rPr lang="en-US" sz="2100" dirty="0" smtClean="0">
                <a:solidFill>
                  <a:schemeClr val="tx1"/>
                </a:solidFill>
                <a:latin typeface="Arial" pitchFamily="34" charset="0"/>
                <a:cs typeface="Arial" pitchFamily="34" charset="0"/>
              </a:rPr>
              <a:t>(c) use of environmentally compatible raw and secondary materials in the construction works. </a:t>
            </a:r>
            <a:endParaRPr lang="cs-CZ" sz="2100" dirty="0" smtClean="0">
              <a:solidFill>
                <a:schemeClr val="tx1"/>
              </a:solidFill>
              <a:latin typeface="Arial" pitchFamily="34" charset="0"/>
              <a:cs typeface="Arial" pitchFamily="34" charset="0"/>
            </a:endParaRPr>
          </a:p>
          <a:p>
            <a:endParaRPr lang="cs-CZ" sz="2100" b="1" u="sng" dirty="0" smtClean="0">
              <a:solidFill>
                <a:schemeClr val="tx1"/>
              </a:solidFill>
              <a:latin typeface="Arial" pitchFamily="34" charset="0"/>
              <a:cs typeface="Arial" pitchFamily="34" charset="0"/>
            </a:endParaRPr>
          </a:p>
          <a:p>
            <a:r>
              <a:rPr lang="en-US" sz="2100" b="1" u="sng" dirty="0" smtClean="0">
                <a:solidFill>
                  <a:schemeClr val="tx1"/>
                </a:solidFill>
                <a:latin typeface="Arial" pitchFamily="34" charset="0"/>
                <a:cs typeface="Arial" pitchFamily="34" charset="0"/>
              </a:rPr>
              <a:t>Environmental Product Declaration (EPD</a:t>
            </a:r>
            <a:r>
              <a:rPr lang="en-US" sz="2100" b="1" dirty="0" smtClean="0">
                <a:solidFill>
                  <a:schemeClr val="tx1"/>
                </a:solidFill>
                <a:latin typeface="Arial" pitchFamily="34" charset="0"/>
                <a:cs typeface="Arial" pitchFamily="34" charset="0"/>
              </a:rPr>
              <a:t>) </a:t>
            </a:r>
            <a:r>
              <a:rPr lang="en-US" sz="2100" dirty="0" smtClean="0">
                <a:solidFill>
                  <a:schemeClr val="tx1"/>
                </a:solidFill>
                <a:latin typeface="Arial" pitchFamily="34" charset="0"/>
                <a:cs typeface="Arial" pitchFamily="34" charset="0"/>
              </a:rPr>
              <a:t>is a document that informs about the product’s environmental impact throughout its life cycle, from creation till its disposal. EPD provides measurable information about the material composition of the product, about the consumption of raw materials and energy in various stages of the product life cycle (product or service) and about the level of contribution (emission production) to the acidification of soil and water, water </a:t>
            </a:r>
            <a:r>
              <a:rPr lang="en-US" sz="2100" dirty="0" err="1" smtClean="0">
                <a:solidFill>
                  <a:schemeClr val="tx1"/>
                </a:solidFill>
                <a:latin typeface="Arial" pitchFamily="34" charset="0"/>
                <a:cs typeface="Arial" pitchFamily="34" charset="0"/>
              </a:rPr>
              <a:t>eutrophication</a:t>
            </a:r>
            <a:r>
              <a:rPr lang="en-US" sz="2100" dirty="0" smtClean="0">
                <a:solidFill>
                  <a:schemeClr val="tx1"/>
                </a:solidFill>
                <a:latin typeface="Arial" pitchFamily="34" charset="0"/>
                <a:cs typeface="Arial" pitchFamily="34" charset="0"/>
              </a:rPr>
              <a:t>, ozone depletion, the greenhouse effect and creating photochemical oxidants. The client receives objective information about the basic (technical) product characteristics, while also about the environmental performance of products, which allows the client to take into account the environmental aspects of the product while deciding which product to choose.</a:t>
            </a:r>
            <a:endParaRPr lang="cs-CZ" sz="2100" dirty="0" smtClean="0">
              <a:solidFill>
                <a:schemeClr val="tx1"/>
              </a:solidFill>
              <a:latin typeface="Arial" pitchFamily="34" charset="0"/>
              <a:cs typeface="Arial" pitchFamily="34" charset="0"/>
            </a:endParaRPr>
          </a:p>
          <a:p>
            <a:r>
              <a:rPr lang="sk-SK" sz="2100" u="sng" dirty="0" smtClean="0">
                <a:solidFill>
                  <a:schemeClr val="tx1"/>
                </a:solidFill>
                <a:latin typeface="Arial" pitchFamily="34" charset="0"/>
                <a:cs typeface="Arial" pitchFamily="34" charset="0"/>
                <a:hlinkClick r:id="rId3"/>
              </a:rPr>
              <a:t>http://www.environdec.com</a:t>
            </a:r>
            <a:endParaRPr lang="sk-SK" sz="2100" u="sng" dirty="0" smtClean="0">
              <a:solidFill>
                <a:schemeClr val="tx1"/>
              </a:solidFill>
              <a:latin typeface="Arial" pitchFamily="34" charset="0"/>
              <a:cs typeface="Arial" pitchFamily="34" charset="0"/>
            </a:endParaRPr>
          </a:p>
          <a:p>
            <a:endParaRPr lang="en-US" sz="1600" dirty="0" smtClean="0">
              <a:solidFill>
                <a:schemeClr val="tx1"/>
              </a:solidFill>
              <a:latin typeface="Arial" pitchFamily="34" charset="0"/>
              <a:cs typeface="Arial" pitchFamily="34" charset="0"/>
            </a:endParaRPr>
          </a:p>
          <a:p>
            <a:r>
              <a:rPr lang="sk-SK" sz="1600" dirty="0" smtClean="0"/>
              <a:t/>
            </a:r>
            <a:br>
              <a:rPr lang="sk-SK" sz="1600" dirty="0" smtClean="0"/>
            </a:br>
            <a:endParaRPr lang="en-US" sz="1600" dirty="0">
              <a:latin typeface="Arial" panose="020B0604020202020204" pitchFamily="34" charset="0"/>
              <a:cs typeface="Arial" panose="020B0604020202020204" pitchFamily="34" charset="0"/>
            </a:endParaRPr>
          </a:p>
        </p:txBody>
      </p:sp>
      <p:sp>
        <p:nvSpPr>
          <p:cNvPr id="4" name="Nadpis 3"/>
          <p:cNvSpPr>
            <a:spLocks noGrp="1"/>
          </p:cNvSpPr>
          <p:nvPr>
            <p:ph type="title"/>
          </p:nvPr>
        </p:nvSpPr>
        <p:spPr>
          <a:xfrm>
            <a:off x="611560" y="404665"/>
            <a:ext cx="7772400" cy="936104"/>
          </a:xfrm>
        </p:spPr>
        <p:txBody>
          <a:bodyPr/>
          <a:lstStyle/>
          <a:p>
            <a:pPr algn="ctr">
              <a:lnSpc>
                <a:spcPct val="100000"/>
              </a:lnSpc>
              <a:defRPr/>
            </a:pPr>
            <a:r>
              <a:rPr lang="cs-CZ" sz="2800" dirty="0" smtClean="0">
                <a:solidFill>
                  <a:schemeClr val="tx2"/>
                </a:solidFill>
                <a:latin typeface="Arial" pitchFamily="34" charset="0"/>
                <a:cs typeface="Arial" pitchFamily="34" charset="0"/>
              </a:rPr>
              <a:t>BASIC REQUIREMENT NO. 7 </a:t>
            </a:r>
            <a:br>
              <a:rPr lang="cs-CZ" sz="2800" dirty="0" smtClean="0">
                <a:solidFill>
                  <a:schemeClr val="tx2"/>
                </a:solidFill>
                <a:latin typeface="Arial" pitchFamily="34" charset="0"/>
                <a:cs typeface="Arial" pitchFamily="34" charset="0"/>
              </a:rPr>
            </a:br>
            <a:r>
              <a:rPr lang="cs-CZ" sz="2800" dirty="0" smtClean="0">
                <a:solidFill>
                  <a:schemeClr val="tx2"/>
                </a:solidFill>
                <a:latin typeface="Arial" pitchFamily="34" charset="0"/>
                <a:cs typeface="Arial" pitchFamily="34" charset="0"/>
              </a:rPr>
              <a:t>FOR CONSTRUCTION WORKS</a:t>
            </a:r>
            <a:r>
              <a:rPr lang="cs-CZ" sz="2800" dirty="0" smtClean="0">
                <a:solidFill>
                  <a:schemeClr val="tx1"/>
                </a:solidFill>
                <a:latin typeface="Arial" pitchFamily="34" charset="0"/>
                <a:cs typeface="Arial" pitchFamily="34" charset="0"/>
              </a:rPr>
              <a:t/>
            </a:r>
            <a:br>
              <a:rPr lang="cs-CZ" sz="2800" dirty="0" smtClean="0">
                <a:solidFill>
                  <a:schemeClr val="tx1"/>
                </a:solidFill>
                <a:latin typeface="Arial" pitchFamily="34" charset="0"/>
                <a:cs typeface="Arial" pitchFamily="34" charset="0"/>
              </a:rPr>
            </a:br>
            <a:r>
              <a:rPr lang="cs-CZ" sz="2800" dirty="0" smtClean="0">
                <a:latin typeface="Arial" pitchFamily="34" charset="0"/>
                <a:cs typeface="Arial" pitchFamily="34" charset="0"/>
              </a:rPr>
              <a:t/>
            </a:r>
            <a:br>
              <a:rPr lang="cs-CZ" sz="2800" dirty="0" smtClean="0">
                <a:latin typeface="Arial" pitchFamily="34" charset="0"/>
                <a:cs typeface="Arial" pitchFamily="34" charset="0"/>
              </a:rPr>
            </a:br>
            <a:endParaRPr lang="cs-CZ" sz="2800" dirty="0">
              <a:latin typeface="Arial" pitchFamily="34" charset="0"/>
              <a:cs typeface="Arial" pitchFamily="34" charset="0"/>
            </a:endParaRPr>
          </a:p>
        </p:txBody>
      </p:sp>
    </p:spTree>
    <p:extLst>
      <p:ext uri="{BB962C8B-B14F-4D97-AF65-F5344CB8AC3E}">
        <p14:creationId xmlns:p14="http://schemas.microsoft.com/office/powerpoint/2010/main" val="110417892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147" name="Nadpis 4"/>
          <p:cNvSpPr>
            <a:spLocks noGrp="1"/>
          </p:cNvSpPr>
          <p:nvPr>
            <p:ph type="title"/>
          </p:nvPr>
        </p:nvSpPr>
        <p:spPr bwMode="auto">
          <a:noFill/>
          <a:ln>
            <a:miter lim="800000"/>
            <a:headEnd/>
            <a:tailEnd/>
          </a:ln>
        </p:spPr>
        <p:txBody>
          <a:bodyPr vert="horz" wrap="square" lIns="91440" tIns="45720" rIns="91440" bIns="45720" numCol="1" anchorCtr="0" compatLnSpc="1">
            <a:prstTxWarp prst="textNoShape">
              <a:avLst/>
            </a:prstTxWarp>
          </a:bodyPr>
          <a:lstStyle/>
          <a:p>
            <a:pPr eaLnBrk="1" hangingPunct="1">
              <a:lnSpc>
                <a:spcPct val="100000"/>
              </a:lnSpc>
            </a:pPr>
            <a:r>
              <a:rPr lang="cs-CZ" sz="2800" b="1" dirty="0" err="1" smtClean="0">
                <a:latin typeface="Arial" pitchFamily="34" charset="0"/>
                <a:cs typeface="Arial" pitchFamily="34" charset="0"/>
              </a:rPr>
              <a:t>Harmonized</a:t>
            </a:r>
            <a:r>
              <a:rPr lang="cs-CZ" sz="2800" b="1" dirty="0" smtClean="0">
                <a:latin typeface="Arial" pitchFamily="34" charset="0"/>
                <a:cs typeface="Arial" pitchFamily="34" charset="0"/>
              </a:rPr>
              <a:t> </a:t>
            </a:r>
            <a:r>
              <a:rPr lang="cs-CZ" sz="2800" b="1" dirty="0" err="1" smtClean="0">
                <a:latin typeface="Arial" pitchFamily="34" charset="0"/>
                <a:cs typeface="Arial" pitchFamily="34" charset="0"/>
              </a:rPr>
              <a:t>standards</a:t>
            </a:r>
            <a:r>
              <a:rPr lang="cs-CZ" sz="2800" b="1" dirty="0" smtClean="0">
                <a:latin typeface="Arial" pitchFamily="34" charset="0"/>
                <a:cs typeface="Arial" pitchFamily="34" charset="0"/>
              </a:rPr>
              <a:t> </a:t>
            </a:r>
            <a:r>
              <a:rPr lang="cs-CZ" sz="2800" b="1" dirty="0" err="1" smtClean="0">
                <a:latin typeface="Arial" pitchFamily="34" charset="0"/>
                <a:cs typeface="Arial" pitchFamily="34" charset="0"/>
              </a:rPr>
              <a:t>under</a:t>
            </a:r>
            <a:r>
              <a:rPr lang="cs-CZ" sz="2800" b="1" dirty="0" smtClean="0">
                <a:latin typeface="Arial" pitchFamily="34" charset="0"/>
                <a:cs typeface="Arial" pitchFamily="34" charset="0"/>
              </a:rPr>
              <a:t> </a:t>
            </a:r>
            <a:r>
              <a:rPr lang="cs-CZ" sz="2800" b="1" dirty="0" err="1" smtClean="0">
                <a:latin typeface="Arial" pitchFamily="34" charset="0"/>
                <a:cs typeface="Arial" pitchFamily="34" charset="0"/>
              </a:rPr>
              <a:t>the</a:t>
            </a:r>
            <a:r>
              <a:rPr lang="cs-CZ" sz="2800" b="1" dirty="0" smtClean="0">
                <a:latin typeface="Arial" pitchFamily="34" charset="0"/>
                <a:cs typeface="Arial" pitchFamily="34" charset="0"/>
              </a:rPr>
              <a:t> CPR</a:t>
            </a:r>
            <a:br>
              <a:rPr lang="cs-CZ" sz="2800" b="1" dirty="0" smtClean="0">
                <a:latin typeface="Arial" pitchFamily="34" charset="0"/>
                <a:cs typeface="Arial" pitchFamily="34" charset="0"/>
              </a:rPr>
            </a:br>
            <a:r>
              <a:rPr lang="cs-CZ" sz="2800" dirty="0" smtClean="0">
                <a:latin typeface="Arial" pitchFamily="34" charset="0"/>
                <a:cs typeface="Arial" pitchFamily="34" charset="0"/>
              </a:rPr>
              <a:t>part 1</a:t>
            </a:r>
            <a:endParaRPr lang="cs-CZ" dirty="0" smtClean="0">
              <a:latin typeface="Arial" pitchFamily="34" charset="0"/>
              <a:cs typeface="Arial" pitchFamily="34" charset="0"/>
            </a:endParaRPr>
          </a:p>
        </p:txBody>
      </p:sp>
      <p:sp>
        <p:nvSpPr>
          <p:cNvPr id="6148" name="Zástupný symbol pro obsah 5"/>
          <p:cNvSpPr>
            <a:spLocks noGrp="1"/>
          </p:cNvSpPr>
          <p:nvPr>
            <p:ph idx="1"/>
          </p:nvPr>
        </p:nvSpPr>
        <p:spPr bwMode="auto">
          <a:noFill/>
          <a:ln>
            <a:miter lim="800000"/>
            <a:headEnd/>
            <a:tailEnd/>
          </a:ln>
        </p:spPr>
        <p:txBody>
          <a:bodyPr vert="horz" wrap="square" lIns="91440" tIns="45720" rIns="91440" bIns="45720" numCol="1" anchor="t" anchorCtr="0" compatLnSpc="1">
            <a:prstTxWarp prst="textNoShape">
              <a:avLst/>
            </a:prstTxWarp>
            <a:normAutofit fontScale="92500" lnSpcReduction="10000"/>
          </a:bodyPr>
          <a:lstStyle/>
          <a:p>
            <a:endParaRPr lang="cs-CZ" sz="1800" dirty="0" smtClean="0">
              <a:solidFill>
                <a:schemeClr val="tx1"/>
              </a:solidFill>
              <a:latin typeface="Arial" pitchFamily="34" charset="0"/>
              <a:cs typeface="Arial" pitchFamily="34" charset="0"/>
            </a:endParaRPr>
          </a:p>
          <a:p>
            <a:r>
              <a:rPr lang="en-US" sz="1800" dirty="0" smtClean="0">
                <a:solidFill>
                  <a:schemeClr val="tx1"/>
                </a:solidFill>
                <a:latin typeface="Arial" pitchFamily="34" charset="0"/>
                <a:cs typeface="Arial" pitchFamily="34" charset="0"/>
              </a:rPr>
              <a:t>A </a:t>
            </a:r>
            <a:r>
              <a:rPr lang="en-US" sz="1800" b="1" dirty="0" err="1">
                <a:solidFill>
                  <a:schemeClr val="tx1"/>
                </a:solidFill>
                <a:latin typeface="Arial" pitchFamily="34" charset="0"/>
                <a:cs typeface="Arial" pitchFamily="34" charset="0"/>
              </a:rPr>
              <a:t>harmonised</a:t>
            </a:r>
            <a:r>
              <a:rPr lang="en-US" sz="1800" b="1" dirty="0">
                <a:solidFill>
                  <a:schemeClr val="tx1"/>
                </a:solidFill>
                <a:latin typeface="Arial" pitchFamily="34" charset="0"/>
                <a:cs typeface="Arial" pitchFamily="34" charset="0"/>
              </a:rPr>
              <a:t> standard </a:t>
            </a:r>
            <a:r>
              <a:rPr lang="en-US" sz="1800" dirty="0">
                <a:solidFill>
                  <a:schemeClr val="tx1"/>
                </a:solidFill>
                <a:latin typeface="Arial" pitchFamily="34" charset="0"/>
                <a:cs typeface="Arial" pitchFamily="34" charset="0"/>
              </a:rPr>
              <a:t>is a standard adopted by CEN on the basis of </a:t>
            </a:r>
            <a:r>
              <a:rPr lang="cs-CZ" sz="1800" dirty="0" smtClean="0">
                <a:solidFill>
                  <a:schemeClr val="tx1"/>
                </a:solidFill>
                <a:latin typeface="Arial" pitchFamily="34" charset="0"/>
                <a:cs typeface="Arial" pitchFamily="34" charset="0"/>
              </a:rPr>
              <a:t>      </a:t>
            </a:r>
            <a:r>
              <a:rPr lang="en-US" sz="1800" dirty="0" smtClean="0">
                <a:solidFill>
                  <a:schemeClr val="tx1"/>
                </a:solidFill>
                <a:latin typeface="Arial" pitchFamily="34" charset="0"/>
                <a:cs typeface="Arial" pitchFamily="34" charset="0"/>
              </a:rPr>
              <a:t>a </a:t>
            </a:r>
            <a:r>
              <a:rPr lang="en-US" sz="1800" dirty="0">
                <a:solidFill>
                  <a:schemeClr val="tx1"/>
                </a:solidFill>
                <a:latin typeface="Arial" pitchFamily="34" charset="0"/>
                <a:cs typeface="Arial" pitchFamily="34" charset="0"/>
              </a:rPr>
              <a:t>request issued by the </a:t>
            </a:r>
            <a:r>
              <a:rPr lang="en-US" sz="1800" dirty="0" smtClean="0">
                <a:solidFill>
                  <a:schemeClr val="tx1"/>
                </a:solidFill>
                <a:latin typeface="Arial" pitchFamily="34" charset="0"/>
                <a:cs typeface="Arial" pitchFamily="34" charset="0"/>
              </a:rPr>
              <a:t>Commission</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formerly</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called</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mandate</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now</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it</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is</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known</a:t>
            </a:r>
            <a:r>
              <a:rPr lang="cs-CZ" sz="1800" dirty="0" smtClean="0">
                <a:solidFill>
                  <a:schemeClr val="tx1"/>
                </a:solidFill>
                <a:latin typeface="Arial" pitchFamily="34" charset="0"/>
                <a:cs typeface="Arial" pitchFamily="34" charset="0"/>
              </a:rPr>
              <a:t> as „</a:t>
            </a:r>
            <a:r>
              <a:rPr lang="cs-CZ" sz="1800" dirty="0" err="1" smtClean="0">
                <a:solidFill>
                  <a:schemeClr val="tx1"/>
                </a:solidFill>
                <a:latin typeface="Arial" pitchFamily="34" charset="0"/>
                <a:cs typeface="Arial" pitchFamily="34" charset="0"/>
              </a:rPr>
              <a:t>standardization</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request</a:t>
            </a:r>
            <a:r>
              <a:rPr lang="cs-CZ" sz="1800" dirty="0" smtClean="0">
                <a:solidFill>
                  <a:schemeClr val="tx1"/>
                </a:solidFill>
                <a:latin typeface="Arial" pitchFamily="34" charset="0"/>
                <a:cs typeface="Arial" pitchFamily="34" charset="0"/>
              </a:rPr>
              <a:t>“). O</a:t>
            </a:r>
            <a:r>
              <a:rPr lang="en-US" sz="1800" dirty="0" err="1" smtClean="0">
                <a:solidFill>
                  <a:schemeClr val="tx1"/>
                </a:solidFill>
                <a:latin typeface="Arial" pitchFamily="34" charset="0"/>
                <a:cs typeface="Arial" pitchFamily="34" charset="0"/>
              </a:rPr>
              <a:t>nly</a:t>
            </a:r>
            <a:r>
              <a:rPr lang="en-US" sz="1800" dirty="0" smtClean="0">
                <a:solidFill>
                  <a:schemeClr val="tx1"/>
                </a:solidFill>
                <a:latin typeface="Arial" pitchFamily="34" charset="0"/>
                <a:cs typeface="Arial" pitchFamily="34" charset="0"/>
              </a:rPr>
              <a:t> </a:t>
            </a:r>
            <a:r>
              <a:rPr lang="en-US" sz="1800" dirty="0">
                <a:solidFill>
                  <a:schemeClr val="tx1"/>
                </a:solidFill>
                <a:latin typeface="Arial" pitchFamily="34" charset="0"/>
                <a:cs typeface="Arial" pitchFamily="34" charset="0"/>
              </a:rPr>
              <a:t>part of the standard becomes </a:t>
            </a:r>
            <a:r>
              <a:rPr lang="en-US" sz="1800" dirty="0" err="1" smtClean="0">
                <a:solidFill>
                  <a:schemeClr val="tx1"/>
                </a:solidFill>
                <a:latin typeface="Arial" pitchFamily="34" charset="0"/>
                <a:cs typeface="Arial" pitchFamily="34" charset="0"/>
              </a:rPr>
              <a:t>harmonised</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under</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the</a:t>
            </a:r>
            <a:r>
              <a:rPr lang="cs-CZ" sz="1800" dirty="0" smtClean="0">
                <a:solidFill>
                  <a:schemeClr val="tx1"/>
                </a:solidFill>
                <a:latin typeface="Arial" pitchFamily="34" charset="0"/>
                <a:cs typeface="Arial" pitchFamily="34" charset="0"/>
              </a:rPr>
              <a:t> CPR.</a:t>
            </a:r>
            <a:r>
              <a:rPr lang="en-US" sz="1800" dirty="0" smtClean="0">
                <a:solidFill>
                  <a:schemeClr val="tx1"/>
                </a:solidFill>
                <a:latin typeface="Arial" pitchFamily="34" charset="0"/>
                <a:cs typeface="Arial" pitchFamily="34" charset="0"/>
              </a:rPr>
              <a:t> </a:t>
            </a:r>
            <a:endParaRPr lang="cs-CZ" sz="1800" dirty="0" smtClean="0">
              <a:solidFill>
                <a:schemeClr val="tx1"/>
              </a:solidFill>
              <a:latin typeface="Arial" pitchFamily="34" charset="0"/>
              <a:cs typeface="Arial" pitchFamily="34" charset="0"/>
            </a:endParaRPr>
          </a:p>
          <a:p>
            <a:r>
              <a:rPr lang="cs-CZ" sz="1800" dirty="0" err="1" smtClean="0">
                <a:solidFill>
                  <a:schemeClr val="tx1"/>
                </a:solidFill>
                <a:latin typeface="Arial" pitchFamily="34" charset="0"/>
                <a:cs typeface="Arial" pitchFamily="34" charset="0"/>
              </a:rPr>
              <a:t>Standards</a:t>
            </a:r>
            <a:r>
              <a:rPr lang="cs-CZ" sz="1800" dirty="0" smtClean="0">
                <a:solidFill>
                  <a:schemeClr val="tx1"/>
                </a:solidFill>
                <a:latin typeface="Arial" pitchFamily="34" charset="0"/>
                <a:cs typeface="Arial" pitchFamily="34" charset="0"/>
              </a:rPr>
              <a:t> are </a:t>
            </a:r>
            <a:r>
              <a:rPr lang="cs-CZ" sz="1800" dirty="0" err="1" smtClean="0">
                <a:solidFill>
                  <a:schemeClr val="tx1"/>
                </a:solidFill>
                <a:latin typeface="Arial" pitchFamily="34" charset="0"/>
                <a:cs typeface="Arial" pitchFamily="34" charset="0"/>
              </a:rPr>
              <a:t>voluntary</a:t>
            </a:r>
            <a:r>
              <a:rPr lang="cs-CZ" sz="1800" dirty="0" smtClean="0">
                <a:solidFill>
                  <a:schemeClr val="tx1"/>
                </a:solidFill>
                <a:latin typeface="Arial" pitchFamily="34" charset="0"/>
                <a:cs typeface="Arial" pitchFamily="34" charset="0"/>
              </a:rPr>
              <a:t> but a</a:t>
            </a:r>
            <a:r>
              <a:rPr lang="en-US" sz="1800" dirty="0" smtClean="0">
                <a:solidFill>
                  <a:schemeClr val="tx1"/>
                </a:solidFill>
                <a:latin typeface="Arial" pitchFamily="34" charset="0"/>
                <a:cs typeface="Arial" pitchFamily="34" charset="0"/>
              </a:rPr>
              <a:t> </a:t>
            </a:r>
            <a:r>
              <a:rPr lang="en-US" sz="1800" dirty="0">
                <a:solidFill>
                  <a:schemeClr val="tx1"/>
                </a:solidFill>
                <a:latin typeface="Arial" pitchFamily="34" charset="0"/>
                <a:cs typeface="Arial" pitchFamily="34" charset="0"/>
              </a:rPr>
              <a:t>special annex to the standard known as </a:t>
            </a:r>
            <a:r>
              <a:rPr lang="en-US" sz="1800" b="1" dirty="0">
                <a:solidFill>
                  <a:schemeClr val="tx1"/>
                </a:solidFill>
                <a:latin typeface="Arial" pitchFamily="34" charset="0"/>
                <a:cs typeface="Arial" pitchFamily="34" charset="0"/>
              </a:rPr>
              <a:t>Annex ZA </a:t>
            </a:r>
            <a:r>
              <a:rPr lang="en-US" sz="1800" dirty="0">
                <a:solidFill>
                  <a:schemeClr val="tx1"/>
                </a:solidFill>
                <a:latin typeface="Arial" pitchFamily="34" charset="0"/>
                <a:cs typeface="Arial" pitchFamily="34" charset="0"/>
              </a:rPr>
              <a:t>includes the details </a:t>
            </a:r>
            <a:r>
              <a:rPr lang="cs-CZ" sz="1800" dirty="0" err="1" smtClean="0">
                <a:solidFill>
                  <a:schemeClr val="tx1"/>
                </a:solidFill>
                <a:latin typeface="Arial" pitchFamily="34" charset="0"/>
                <a:cs typeface="Arial" pitchFamily="34" charset="0"/>
              </a:rPr>
              <a:t>which</a:t>
            </a:r>
            <a:r>
              <a:rPr lang="cs-CZ" sz="1800" dirty="0" smtClean="0">
                <a:solidFill>
                  <a:schemeClr val="tx1"/>
                </a:solidFill>
                <a:latin typeface="Arial" pitchFamily="34" charset="0"/>
                <a:cs typeface="Arial" pitchFamily="34" charset="0"/>
              </a:rPr>
              <a:t> </a:t>
            </a:r>
            <a:r>
              <a:rPr lang="en-US" sz="1800" dirty="0" smtClean="0">
                <a:solidFill>
                  <a:schemeClr val="tx1"/>
                </a:solidFill>
                <a:latin typeface="Arial" pitchFamily="34" charset="0"/>
                <a:cs typeface="Arial" pitchFamily="34" charset="0"/>
              </a:rPr>
              <a:t>serve</a:t>
            </a:r>
            <a:r>
              <a:rPr lang="cs-CZ" sz="1800" dirty="0" smtClean="0">
                <a:solidFill>
                  <a:schemeClr val="tx1"/>
                </a:solidFill>
                <a:latin typeface="Arial" pitchFamily="34" charset="0"/>
                <a:cs typeface="Arial" pitchFamily="34" charset="0"/>
              </a:rPr>
              <a:t>s</a:t>
            </a:r>
            <a:r>
              <a:rPr lang="en-US" sz="1800" dirty="0" smtClean="0">
                <a:solidFill>
                  <a:schemeClr val="tx1"/>
                </a:solidFill>
                <a:latin typeface="Arial" pitchFamily="34" charset="0"/>
                <a:cs typeface="Arial" pitchFamily="34" charset="0"/>
              </a:rPr>
              <a:t> </a:t>
            </a:r>
            <a:r>
              <a:rPr lang="en-US" sz="1800" dirty="0">
                <a:solidFill>
                  <a:schemeClr val="tx1"/>
                </a:solidFill>
                <a:latin typeface="Arial" pitchFamily="34" charset="0"/>
                <a:cs typeface="Arial" pitchFamily="34" charset="0"/>
              </a:rPr>
              <a:t>as a tool for assessment of the performance of construction products under the CPR. Informative Annex ZA becomes mandatory for the use of the standard under </a:t>
            </a:r>
            <a:r>
              <a:rPr lang="cs-CZ" sz="1800" dirty="0" err="1" smtClean="0">
                <a:solidFill>
                  <a:schemeClr val="tx1"/>
                </a:solidFill>
                <a:latin typeface="Arial" pitchFamily="34" charset="0"/>
                <a:cs typeface="Arial" pitchFamily="34" charset="0"/>
              </a:rPr>
              <a:t>the</a:t>
            </a:r>
            <a:r>
              <a:rPr lang="cs-CZ" sz="1800" dirty="0" smtClean="0">
                <a:solidFill>
                  <a:schemeClr val="tx1"/>
                </a:solidFill>
                <a:latin typeface="Arial" pitchFamily="34" charset="0"/>
                <a:cs typeface="Arial" pitchFamily="34" charset="0"/>
              </a:rPr>
              <a:t> CPR.</a:t>
            </a:r>
          </a:p>
          <a:p>
            <a:r>
              <a:rPr lang="en-US" sz="1800" dirty="0" smtClean="0">
                <a:solidFill>
                  <a:schemeClr val="tx1"/>
                </a:solidFill>
                <a:latin typeface="Arial" pitchFamily="34" charset="0"/>
                <a:cs typeface="Arial" pitchFamily="34" charset="0"/>
              </a:rPr>
              <a:t>Annex </a:t>
            </a:r>
            <a:r>
              <a:rPr lang="en-US" sz="1800" dirty="0">
                <a:solidFill>
                  <a:schemeClr val="tx1"/>
                </a:solidFill>
                <a:latin typeface="Arial" pitchFamily="34" charset="0"/>
                <a:cs typeface="Arial" pitchFamily="34" charset="0"/>
              </a:rPr>
              <a:t>ZA:</a:t>
            </a:r>
          </a:p>
          <a:p>
            <a:pPr lvl="1"/>
            <a:r>
              <a:rPr lang="en-US" sz="1800" dirty="0">
                <a:solidFill>
                  <a:schemeClr val="tx1"/>
                </a:solidFill>
                <a:latin typeface="Arial" pitchFamily="34" charset="0"/>
                <a:cs typeface="Arial" pitchFamily="34" charset="0"/>
              </a:rPr>
              <a:t>identifies the essential characteristics related to the BWR for the construction products covered by the standard </a:t>
            </a:r>
          </a:p>
          <a:p>
            <a:pPr lvl="1"/>
            <a:r>
              <a:rPr lang="en-US" sz="1800" dirty="0">
                <a:solidFill>
                  <a:schemeClr val="tx1"/>
                </a:solidFill>
                <a:latin typeface="Arial" pitchFamily="34" charset="0"/>
                <a:cs typeface="Arial" pitchFamily="34" charset="0"/>
              </a:rPr>
              <a:t>defines the system of AVCP in order for the manufacturer to:</a:t>
            </a:r>
          </a:p>
          <a:p>
            <a:pPr lvl="2"/>
            <a:r>
              <a:rPr lang="en-US" sz="1800" dirty="0">
                <a:solidFill>
                  <a:schemeClr val="tx1"/>
                </a:solidFill>
                <a:latin typeface="Arial" pitchFamily="34" charset="0"/>
                <a:cs typeface="Arial" pitchFamily="34" charset="0"/>
              </a:rPr>
              <a:t>draw up a </a:t>
            </a:r>
            <a:r>
              <a:rPr lang="en-US" sz="1800" dirty="0" err="1">
                <a:solidFill>
                  <a:schemeClr val="tx1"/>
                </a:solidFill>
                <a:latin typeface="Arial" pitchFamily="34" charset="0"/>
                <a:cs typeface="Arial" pitchFamily="34" charset="0"/>
              </a:rPr>
              <a:t>DoP</a:t>
            </a:r>
            <a:endParaRPr lang="en-US" sz="1800" dirty="0">
              <a:solidFill>
                <a:schemeClr val="tx1"/>
              </a:solidFill>
              <a:latin typeface="Arial" pitchFamily="34" charset="0"/>
              <a:cs typeface="Arial" pitchFamily="34" charset="0"/>
            </a:endParaRPr>
          </a:p>
          <a:p>
            <a:pPr lvl="2"/>
            <a:r>
              <a:rPr lang="en-US" sz="1800" dirty="0">
                <a:solidFill>
                  <a:schemeClr val="tx1"/>
                </a:solidFill>
                <a:latin typeface="Arial" pitchFamily="34" charset="0"/>
                <a:cs typeface="Arial" pitchFamily="34" charset="0"/>
              </a:rPr>
              <a:t>affix the CE marking </a:t>
            </a:r>
          </a:p>
          <a:p>
            <a:pPr lvl="1"/>
            <a:r>
              <a:rPr lang="en-US" sz="1800" dirty="0">
                <a:solidFill>
                  <a:schemeClr val="tx1"/>
                </a:solidFill>
                <a:latin typeface="Arial" pitchFamily="34" charset="0"/>
                <a:cs typeface="Arial" pitchFamily="34" charset="0"/>
              </a:rPr>
              <a:t>provides the AVCP tasks for the manufacturer and the notified body (if any)</a:t>
            </a:r>
          </a:p>
          <a:p>
            <a:endParaRPr lang="en-US" sz="1800" dirty="0"/>
          </a:p>
          <a:p>
            <a:endParaRPr lang="en-US" sz="1800" dirty="0"/>
          </a:p>
          <a:p>
            <a:pPr eaLnBrk="1" hangingPunct="1">
              <a:buNone/>
            </a:pPr>
            <a:endParaRPr lang="cs-CZ" sz="1600" dirty="0" smtClean="0"/>
          </a:p>
        </p:txBody>
      </p:sp>
      <p:sp>
        <p:nvSpPr>
          <p:cNvPr id="2" name="Zástupný symbol pro zápatí 1"/>
          <p:cNvSpPr>
            <a:spLocks noGrp="1"/>
          </p:cNvSpPr>
          <p:nvPr>
            <p:ph type="ftr" sz="quarter" idx="11"/>
          </p:nvPr>
        </p:nvSpPr>
        <p:spPr/>
        <p:txBody>
          <a:bodyPr/>
          <a:lstStyle/>
          <a:p>
            <a:pPr>
              <a:defRPr/>
            </a:pPr>
            <a:r>
              <a:rPr lang="cs-CZ" dirty="0" smtClean="0"/>
              <a:t>Václava Holušová</a:t>
            </a:r>
            <a:endParaRPr lang="cs-CZ" dirty="0"/>
          </a:p>
        </p:txBody>
      </p:sp>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Podnadpis 2"/>
          <p:cNvSpPr>
            <a:spLocks noGrp="1"/>
          </p:cNvSpPr>
          <p:nvPr>
            <p:ph type="subTitle" idx="1"/>
          </p:nvPr>
        </p:nvSpPr>
        <p:spPr>
          <a:xfrm>
            <a:off x="323528" y="1052736"/>
            <a:ext cx="8129265" cy="5544616"/>
          </a:xfrm>
        </p:spPr>
        <p:txBody>
          <a:bodyPr>
            <a:normAutofit fontScale="77500" lnSpcReduction="20000"/>
          </a:bodyPr>
          <a:lstStyle/>
          <a:p>
            <a:r>
              <a:rPr lang="en-US" sz="2300" dirty="0" smtClean="0">
                <a:solidFill>
                  <a:schemeClr val="tx1"/>
                </a:solidFill>
                <a:latin typeface="Arial" pitchFamily="34" charset="0"/>
                <a:cs typeface="Arial" pitchFamily="34" charset="0"/>
              </a:rPr>
              <a:t>EPD verification is a process where an independent organization (third party) verifies in place that the producer in accordance with the requirements of CSN EN ISO 14025 and other management documents processed EPD for his / their products.</a:t>
            </a:r>
            <a:endParaRPr lang="cs-CZ" sz="2300" dirty="0" smtClean="0">
              <a:solidFill>
                <a:schemeClr val="tx1"/>
              </a:solidFill>
              <a:latin typeface="Arial" pitchFamily="34" charset="0"/>
              <a:cs typeface="Arial" pitchFamily="34" charset="0"/>
            </a:endParaRPr>
          </a:p>
          <a:p>
            <a:endParaRPr lang="en-US" sz="2300" dirty="0" smtClean="0">
              <a:solidFill>
                <a:schemeClr val="tx1"/>
              </a:solidFill>
              <a:latin typeface="Arial" pitchFamily="34" charset="0"/>
              <a:cs typeface="Arial" pitchFamily="34" charset="0"/>
            </a:endParaRPr>
          </a:p>
          <a:p>
            <a:r>
              <a:rPr lang="en-US" sz="2300" dirty="0" smtClean="0">
                <a:solidFill>
                  <a:schemeClr val="tx1"/>
                </a:solidFill>
                <a:latin typeface="Arial" pitchFamily="34" charset="0"/>
                <a:cs typeface="Arial" pitchFamily="34" charset="0"/>
              </a:rPr>
              <a:t>EPD verification allows the producer to publish and present the EPD document. Producer thereby increases its value and prestige on the market and become a credible partner. Submission of independently verified EPD is conditional for cooperation with many institutions abroad, but also public authorities and local governments, for supply of works, goods or services. Our company has many years of experience, team of qualified experts and a number of satisfied customers.</a:t>
            </a:r>
            <a:endParaRPr lang="cs-CZ" sz="2300" dirty="0" smtClean="0">
              <a:solidFill>
                <a:schemeClr val="tx1"/>
              </a:solidFill>
              <a:latin typeface="Arial" pitchFamily="34" charset="0"/>
              <a:cs typeface="Arial" pitchFamily="34" charset="0"/>
            </a:endParaRPr>
          </a:p>
          <a:p>
            <a:endParaRPr lang="en-US" sz="2300" dirty="0" smtClean="0">
              <a:solidFill>
                <a:schemeClr val="tx1"/>
              </a:solidFill>
              <a:latin typeface="Arial" pitchFamily="34" charset="0"/>
              <a:cs typeface="Arial" pitchFamily="34" charset="0"/>
            </a:endParaRPr>
          </a:p>
          <a:p>
            <a:r>
              <a:rPr lang="en-US" sz="2300" dirty="0" smtClean="0">
                <a:solidFill>
                  <a:schemeClr val="tx1"/>
                </a:solidFill>
                <a:latin typeface="Arial" pitchFamily="34" charset="0"/>
                <a:cs typeface="Arial" pitchFamily="34" charset="0"/>
              </a:rPr>
              <a:t>Independently verified EPD is designed for all producers regardless of their focus and size who want to present the environmental performance of their of products (B2C).</a:t>
            </a:r>
            <a:endParaRPr lang="cs-CZ" sz="2300" dirty="0" smtClean="0">
              <a:solidFill>
                <a:schemeClr val="tx1"/>
              </a:solidFill>
              <a:latin typeface="Arial" pitchFamily="34" charset="0"/>
              <a:cs typeface="Arial" pitchFamily="34" charset="0"/>
            </a:endParaRPr>
          </a:p>
          <a:p>
            <a:r>
              <a:rPr lang="en-US" sz="2300" dirty="0" smtClean="0">
                <a:solidFill>
                  <a:schemeClr val="tx1"/>
                </a:solidFill>
                <a:latin typeface="Arial" pitchFamily="34" charset="0"/>
                <a:cs typeface="Arial" pitchFamily="34" charset="0"/>
              </a:rPr>
              <a:t>Independently verified EPD is a useful tool for all producers who want to reduce the environmental impacts of their production, to optimize their manufacturing processes and products, and to present the environmental aspects of the product to the customers. Through independently verified EPD producers increase their competitiveness and get new market opportunities</a:t>
            </a:r>
            <a:endParaRPr lang="en-US" sz="2300" dirty="0" smtClean="0">
              <a:latin typeface="Arial" pitchFamily="34" charset="0"/>
              <a:cs typeface="Arial" pitchFamily="34" charset="0"/>
            </a:endParaRPr>
          </a:p>
          <a:p>
            <a:r>
              <a:rPr lang="sk-SK" sz="2000" dirty="0" smtClean="0"/>
              <a:t/>
            </a:r>
            <a:br>
              <a:rPr lang="sk-SK" sz="2000" dirty="0" smtClean="0"/>
            </a:br>
            <a:endParaRPr lang="en-US" dirty="0">
              <a:latin typeface="Arial" panose="020B0604020202020204" pitchFamily="34" charset="0"/>
              <a:cs typeface="Arial" panose="020B0604020202020204" pitchFamily="34" charset="0"/>
            </a:endParaRPr>
          </a:p>
        </p:txBody>
      </p:sp>
      <p:sp>
        <p:nvSpPr>
          <p:cNvPr id="4" name="Nadpis 3"/>
          <p:cNvSpPr>
            <a:spLocks noGrp="1"/>
          </p:cNvSpPr>
          <p:nvPr>
            <p:ph type="title"/>
          </p:nvPr>
        </p:nvSpPr>
        <p:spPr>
          <a:xfrm>
            <a:off x="611560" y="404665"/>
            <a:ext cx="7772400" cy="936104"/>
          </a:xfrm>
        </p:spPr>
        <p:txBody>
          <a:bodyPr/>
          <a:lstStyle/>
          <a:p>
            <a:pPr algn="ctr">
              <a:lnSpc>
                <a:spcPct val="100000"/>
              </a:lnSpc>
              <a:defRPr/>
            </a:pPr>
            <a:r>
              <a:rPr lang="cs-CZ" sz="2800" dirty="0" smtClean="0">
                <a:solidFill>
                  <a:schemeClr val="tx2"/>
                </a:solidFill>
                <a:latin typeface="Arial" pitchFamily="34" charset="0"/>
                <a:cs typeface="Arial" pitchFamily="34" charset="0"/>
              </a:rPr>
              <a:t>EPD</a:t>
            </a:r>
            <a:r>
              <a:rPr lang="cs-CZ" sz="2800" dirty="0" smtClean="0">
                <a:latin typeface="Arial" pitchFamily="34" charset="0"/>
                <a:cs typeface="Arial" pitchFamily="34" charset="0"/>
              </a:rPr>
              <a:t/>
            </a:r>
            <a:br>
              <a:rPr lang="cs-CZ" sz="2800" dirty="0" smtClean="0">
                <a:latin typeface="Arial" pitchFamily="34" charset="0"/>
                <a:cs typeface="Arial" pitchFamily="34" charset="0"/>
              </a:rPr>
            </a:br>
            <a:endParaRPr lang="cs-CZ" sz="2800" dirty="0">
              <a:latin typeface="Arial" pitchFamily="34" charset="0"/>
              <a:cs typeface="Arial" pitchFamily="34" charset="0"/>
            </a:endParaRPr>
          </a:p>
        </p:txBody>
      </p:sp>
    </p:spTree>
    <p:extLst>
      <p:ext uri="{BB962C8B-B14F-4D97-AF65-F5344CB8AC3E}">
        <p14:creationId xmlns:p14="http://schemas.microsoft.com/office/powerpoint/2010/main" val="1104178927"/>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Podnadpis 2"/>
          <p:cNvSpPr>
            <a:spLocks noGrp="1"/>
          </p:cNvSpPr>
          <p:nvPr>
            <p:ph type="subTitle" idx="1"/>
          </p:nvPr>
        </p:nvSpPr>
        <p:spPr>
          <a:xfrm>
            <a:off x="683568" y="4797152"/>
            <a:ext cx="7769225" cy="720229"/>
          </a:xfrm>
        </p:spPr>
        <p:txBody>
          <a:bodyPr>
            <a:normAutofit/>
          </a:bodyPr>
          <a:lstStyle/>
          <a:p>
            <a:pPr eaLnBrk="1" fontAlgn="auto" hangingPunct="1">
              <a:spcAft>
                <a:spcPts val="0"/>
              </a:spcAft>
              <a:buFont typeface="Arial" pitchFamily="34" charset="0"/>
              <a:buNone/>
              <a:defRPr/>
            </a:pPr>
            <a:r>
              <a:rPr lang="cs-CZ" dirty="0" smtClean="0"/>
              <a:t>Václava Holušová</a:t>
            </a:r>
          </a:p>
          <a:p>
            <a:pPr eaLnBrk="1" fontAlgn="auto" hangingPunct="1">
              <a:spcAft>
                <a:spcPts val="0"/>
              </a:spcAft>
              <a:buFont typeface="Arial" pitchFamily="34" charset="0"/>
              <a:buNone/>
              <a:defRPr/>
            </a:pPr>
            <a:endParaRPr lang="cs-CZ" dirty="0" smtClean="0">
              <a:solidFill>
                <a:srgbClr val="0F245E"/>
              </a:solidFill>
            </a:endParaRPr>
          </a:p>
          <a:p>
            <a:pPr eaLnBrk="1" fontAlgn="auto" hangingPunct="1">
              <a:spcAft>
                <a:spcPts val="0"/>
              </a:spcAft>
              <a:buFont typeface="Arial" pitchFamily="34" charset="0"/>
              <a:buNone/>
              <a:defRPr/>
            </a:pPr>
            <a:endParaRPr lang="cs-CZ" dirty="0"/>
          </a:p>
        </p:txBody>
      </p:sp>
      <p:sp>
        <p:nvSpPr>
          <p:cNvPr id="4" name="Nadpis 3"/>
          <p:cNvSpPr>
            <a:spLocks noGrp="1"/>
          </p:cNvSpPr>
          <p:nvPr>
            <p:ph type="title"/>
          </p:nvPr>
        </p:nvSpPr>
        <p:spPr/>
        <p:txBody>
          <a:bodyPr/>
          <a:lstStyle/>
          <a:p>
            <a:pPr eaLnBrk="1" fontAlgn="auto" hangingPunct="1">
              <a:spcAft>
                <a:spcPts val="0"/>
              </a:spcAft>
              <a:defRPr/>
            </a:pPr>
            <a:r>
              <a:rPr lang="cs-CZ" dirty="0" smtClean="0"/>
              <a:t>THANK YOU FOR YOUR ATTENTION.</a:t>
            </a:r>
            <a:endParaRPr lang="cs-CZ"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147" name="Nadpis 4"/>
          <p:cNvSpPr>
            <a:spLocks noGrp="1"/>
          </p:cNvSpPr>
          <p:nvPr>
            <p:ph type="title"/>
          </p:nvPr>
        </p:nvSpPr>
        <p:spPr bwMode="auto">
          <a:noFill/>
          <a:ln>
            <a:miter lim="800000"/>
            <a:headEnd/>
            <a:tailEnd/>
          </a:ln>
        </p:spPr>
        <p:txBody>
          <a:bodyPr vert="horz" wrap="square" lIns="91440" tIns="45720" rIns="91440" bIns="45720" numCol="1" anchorCtr="0" compatLnSpc="1">
            <a:prstTxWarp prst="textNoShape">
              <a:avLst/>
            </a:prstTxWarp>
          </a:bodyPr>
          <a:lstStyle/>
          <a:p>
            <a:pPr eaLnBrk="1" hangingPunct="1">
              <a:lnSpc>
                <a:spcPct val="100000"/>
              </a:lnSpc>
            </a:pPr>
            <a:r>
              <a:rPr lang="cs-CZ" sz="2800" b="1" dirty="0" err="1" smtClean="0">
                <a:latin typeface="Arial" pitchFamily="34" charset="0"/>
                <a:cs typeface="Arial" pitchFamily="34" charset="0"/>
              </a:rPr>
              <a:t>Harmonized</a:t>
            </a:r>
            <a:r>
              <a:rPr lang="cs-CZ" sz="2800" b="1" dirty="0" smtClean="0">
                <a:latin typeface="Arial" pitchFamily="34" charset="0"/>
                <a:cs typeface="Arial" pitchFamily="34" charset="0"/>
              </a:rPr>
              <a:t> </a:t>
            </a:r>
            <a:r>
              <a:rPr lang="cs-CZ" sz="2800" b="1" dirty="0" err="1" smtClean="0">
                <a:latin typeface="Arial" pitchFamily="34" charset="0"/>
                <a:cs typeface="Arial" pitchFamily="34" charset="0"/>
              </a:rPr>
              <a:t>standards</a:t>
            </a:r>
            <a:r>
              <a:rPr lang="cs-CZ" sz="2800" b="1" dirty="0" smtClean="0">
                <a:latin typeface="Arial" pitchFamily="34" charset="0"/>
                <a:cs typeface="Arial" pitchFamily="34" charset="0"/>
              </a:rPr>
              <a:t> </a:t>
            </a:r>
            <a:r>
              <a:rPr lang="cs-CZ" sz="2800" b="1" dirty="0" err="1" smtClean="0">
                <a:latin typeface="Arial" pitchFamily="34" charset="0"/>
                <a:cs typeface="Arial" pitchFamily="34" charset="0"/>
              </a:rPr>
              <a:t>under</a:t>
            </a:r>
            <a:r>
              <a:rPr lang="cs-CZ" sz="2800" b="1" dirty="0" smtClean="0">
                <a:latin typeface="Arial" pitchFamily="34" charset="0"/>
                <a:cs typeface="Arial" pitchFamily="34" charset="0"/>
              </a:rPr>
              <a:t> </a:t>
            </a:r>
            <a:r>
              <a:rPr lang="cs-CZ" sz="2800" b="1" dirty="0" err="1" smtClean="0">
                <a:latin typeface="Arial" pitchFamily="34" charset="0"/>
                <a:cs typeface="Arial" pitchFamily="34" charset="0"/>
              </a:rPr>
              <a:t>the</a:t>
            </a:r>
            <a:r>
              <a:rPr lang="cs-CZ" sz="2800" b="1" dirty="0" smtClean="0">
                <a:latin typeface="Arial" pitchFamily="34" charset="0"/>
                <a:cs typeface="Arial" pitchFamily="34" charset="0"/>
              </a:rPr>
              <a:t> CPR</a:t>
            </a:r>
            <a:br>
              <a:rPr lang="cs-CZ" sz="2800" b="1" dirty="0" smtClean="0">
                <a:latin typeface="Arial" pitchFamily="34" charset="0"/>
                <a:cs typeface="Arial" pitchFamily="34" charset="0"/>
              </a:rPr>
            </a:br>
            <a:r>
              <a:rPr lang="cs-CZ" sz="2800" dirty="0" smtClean="0">
                <a:latin typeface="Arial" pitchFamily="34" charset="0"/>
                <a:cs typeface="Arial" pitchFamily="34" charset="0"/>
              </a:rPr>
              <a:t>part 2</a:t>
            </a:r>
            <a:endParaRPr lang="cs-CZ" dirty="0" smtClean="0">
              <a:latin typeface="Arial" pitchFamily="34" charset="0"/>
              <a:cs typeface="Arial" pitchFamily="34" charset="0"/>
            </a:endParaRPr>
          </a:p>
        </p:txBody>
      </p:sp>
      <p:sp>
        <p:nvSpPr>
          <p:cNvPr id="6148" name="Zástupný symbol pro obsah 5"/>
          <p:cNvSpPr>
            <a:spLocks noGrp="1"/>
          </p:cNvSpPr>
          <p:nvPr>
            <p:ph idx="1"/>
          </p:nvPr>
        </p:nvSpPr>
        <p:spPr bwMode="auto">
          <a:noFill/>
          <a:ln>
            <a:miter lim="800000"/>
            <a:headEnd/>
            <a:tailEnd/>
          </a:ln>
        </p:spPr>
        <p:txBody>
          <a:bodyPr vert="horz" wrap="square" lIns="91440" tIns="45720" rIns="91440" bIns="45720" numCol="1" anchor="t" anchorCtr="0" compatLnSpc="1">
            <a:prstTxWarp prst="textNoShape">
              <a:avLst/>
            </a:prstTxWarp>
            <a:normAutofit fontScale="92500" lnSpcReduction="10000"/>
          </a:bodyPr>
          <a:lstStyle/>
          <a:p>
            <a:endParaRPr lang="en-US" sz="1800" dirty="0"/>
          </a:p>
          <a:p>
            <a:r>
              <a:rPr lang="en-US" sz="1800" b="1" dirty="0">
                <a:solidFill>
                  <a:schemeClr val="tx1"/>
                </a:solidFill>
                <a:latin typeface="Arial" pitchFamily="34" charset="0"/>
                <a:cs typeface="Arial" pitchFamily="34" charset="0"/>
              </a:rPr>
              <a:t>List of harmonized European Standards </a:t>
            </a:r>
            <a:r>
              <a:rPr lang="en-US" sz="1800" dirty="0" smtClean="0">
                <a:solidFill>
                  <a:schemeClr val="tx1"/>
                </a:solidFill>
                <a:latin typeface="Arial" pitchFamily="34" charset="0"/>
                <a:cs typeface="Arial" pitchFamily="34" charset="0"/>
              </a:rPr>
              <a:t>is </a:t>
            </a:r>
            <a:r>
              <a:rPr lang="en-US" sz="1800" dirty="0">
                <a:solidFill>
                  <a:schemeClr val="tx1"/>
                </a:solidFill>
                <a:latin typeface="Arial" pitchFamily="34" charset="0"/>
                <a:cs typeface="Arial" pitchFamily="34" charset="0"/>
              </a:rPr>
              <a:t>published in the Official Journal of the European Union (OJEU) regularly, ca. 2 times a year. </a:t>
            </a:r>
            <a:r>
              <a:rPr lang="en-US" sz="1800" dirty="0" smtClean="0">
                <a:solidFill>
                  <a:schemeClr val="tx1"/>
                </a:solidFill>
                <a:latin typeface="Arial" pitchFamily="34" charset="0"/>
                <a:cs typeface="Arial" pitchFamily="34" charset="0"/>
              </a:rPr>
              <a:t>European Assessment Documents </a:t>
            </a:r>
            <a:r>
              <a:rPr lang="cs-CZ" sz="1800" dirty="0" smtClean="0">
                <a:solidFill>
                  <a:schemeClr val="tx1"/>
                </a:solidFill>
                <a:latin typeface="Arial" pitchFamily="34" charset="0"/>
                <a:cs typeface="Arial" pitchFamily="34" charset="0"/>
              </a:rPr>
              <a:t>are </a:t>
            </a:r>
            <a:r>
              <a:rPr lang="cs-CZ" sz="1800" dirty="0" err="1" smtClean="0">
                <a:solidFill>
                  <a:schemeClr val="tx1"/>
                </a:solidFill>
                <a:latin typeface="Arial" pitchFamily="34" charset="0"/>
                <a:cs typeface="Arial" pitchFamily="34" charset="0"/>
              </a:rPr>
              <a:t>published</a:t>
            </a:r>
            <a:r>
              <a:rPr lang="cs-CZ" sz="1800" dirty="0" smtClean="0">
                <a:solidFill>
                  <a:schemeClr val="tx1"/>
                </a:solidFill>
                <a:latin typeface="Arial" pitchFamily="34" charset="0"/>
                <a:cs typeface="Arial" pitchFamily="34" charset="0"/>
              </a:rPr>
              <a:t> ca. 3 </a:t>
            </a:r>
            <a:r>
              <a:rPr lang="cs-CZ" sz="1800" dirty="0" err="1" smtClean="0">
                <a:solidFill>
                  <a:schemeClr val="tx1"/>
                </a:solidFill>
                <a:latin typeface="Arial" pitchFamily="34" charset="0"/>
                <a:cs typeface="Arial" pitchFamily="34" charset="0"/>
              </a:rPr>
              <a:t>times</a:t>
            </a:r>
            <a:r>
              <a:rPr lang="cs-CZ" sz="1800" dirty="0" smtClean="0">
                <a:solidFill>
                  <a:schemeClr val="tx1"/>
                </a:solidFill>
                <a:latin typeface="Arial" pitchFamily="34" charset="0"/>
                <a:cs typeface="Arial" pitchFamily="34" charset="0"/>
              </a:rPr>
              <a:t> a </a:t>
            </a:r>
            <a:r>
              <a:rPr lang="cs-CZ" sz="1800" dirty="0" err="1" smtClean="0">
                <a:solidFill>
                  <a:schemeClr val="tx1"/>
                </a:solidFill>
                <a:latin typeface="Arial" pitchFamily="34" charset="0"/>
                <a:cs typeface="Arial" pitchFamily="34" charset="0"/>
              </a:rPr>
              <a:t>year</a:t>
            </a:r>
            <a:r>
              <a:rPr lang="cs-CZ" sz="1800" dirty="0" smtClean="0">
                <a:solidFill>
                  <a:schemeClr val="tx1"/>
                </a:solidFill>
                <a:latin typeface="Arial" pitchFamily="34" charset="0"/>
                <a:cs typeface="Arial" pitchFamily="34" charset="0"/>
              </a:rPr>
              <a:t>. </a:t>
            </a:r>
            <a:r>
              <a:rPr lang="en-US" sz="1800" dirty="0" smtClean="0">
                <a:solidFill>
                  <a:schemeClr val="tx1"/>
                </a:solidFill>
                <a:latin typeface="Arial" pitchFamily="34" charset="0"/>
                <a:cs typeface="Arial" pitchFamily="34" charset="0"/>
              </a:rPr>
              <a:t>Only </a:t>
            </a:r>
            <a:r>
              <a:rPr lang="en-US" sz="1800" dirty="0">
                <a:solidFill>
                  <a:schemeClr val="tx1"/>
                </a:solidFill>
                <a:latin typeface="Arial" pitchFamily="34" charset="0"/>
                <a:cs typeface="Arial" pitchFamily="34" charset="0"/>
              </a:rPr>
              <a:t>standards on which consensus was reached throughout the EU can be published </a:t>
            </a:r>
            <a:r>
              <a:rPr lang="cs-CZ" sz="1800" dirty="0" smtClean="0">
                <a:solidFill>
                  <a:schemeClr val="tx1"/>
                </a:solidFill>
                <a:latin typeface="Arial" pitchFamily="34" charset="0"/>
                <a:cs typeface="Arial" pitchFamily="34" charset="0"/>
              </a:rPr>
              <a:t>in OJEU</a:t>
            </a:r>
            <a:r>
              <a:rPr lang="en-US" sz="1800" dirty="0" smtClean="0">
                <a:solidFill>
                  <a:schemeClr val="tx1"/>
                </a:solidFill>
                <a:latin typeface="Arial" pitchFamily="34" charset="0"/>
                <a:cs typeface="Arial" pitchFamily="34" charset="0"/>
              </a:rPr>
              <a:t>. </a:t>
            </a:r>
            <a:endParaRPr lang="cs-CZ" sz="1800" dirty="0" smtClean="0">
              <a:solidFill>
                <a:schemeClr val="tx1"/>
              </a:solidFill>
              <a:latin typeface="Arial" pitchFamily="34" charset="0"/>
              <a:cs typeface="Arial" pitchFamily="34" charset="0"/>
            </a:endParaRPr>
          </a:p>
          <a:p>
            <a:r>
              <a:rPr lang="en-US" sz="1800" b="1" dirty="0" smtClean="0">
                <a:solidFill>
                  <a:schemeClr val="tx1"/>
                </a:solidFill>
                <a:latin typeface="Arial" pitchFamily="34" charset="0"/>
                <a:cs typeface="Arial" pitchFamily="34" charset="0"/>
              </a:rPr>
              <a:t>A </a:t>
            </a:r>
            <a:r>
              <a:rPr lang="en-US" sz="1800" b="1" dirty="0">
                <a:solidFill>
                  <a:schemeClr val="tx1"/>
                </a:solidFill>
                <a:latin typeface="Arial" pitchFamily="34" charset="0"/>
                <a:cs typeface="Arial" pitchFamily="34" charset="0"/>
              </a:rPr>
              <a:t>new version of a </a:t>
            </a:r>
            <a:r>
              <a:rPr lang="en-US" sz="1800" b="1" dirty="0" err="1">
                <a:solidFill>
                  <a:schemeClr val="tx1"/>
                </a:solidFill>
                <a:latin typeface="Arial" pitchFamily="34" charset="0"/>
                <a:cs typeface="Arial" pitchFamily="34" charset="0"/>
              </a:rPr>
              <a:t>hEN</a:t>
            </a:r>
            <a:r>
              <a:rPr lang="en-US" sz="1800" b="1" dirty="0">
                <a:solidFill>
                  <a:schemeClr val="tx1"/>
                </a:solidFill>
                <a:latin typeface="Arial" pitchFamily="34" charset="0"/>
                <a:cs typeface="Arial" pitchFamily="34" charset="0"/>
              </a:rPr>
              <a:t> cannot automatically </a:t>
            </a:r>
            <a:r>
              <a:rPr lang="en-US" sz="1900" b="1" dirty="0">
                <a:solidFill>
                  <a:schemeClr val="tx1"/>
                </a:solidFill>
                <a:latin typeface="Arial" pitchFamily="34" charset="0"/>
                <a:cs typeface="Arial" pitchFamily="34" charset="0"/>
              </a:rPr>
              <a:t>be used as a </a:t>
            </a:r>
            <a:r>
              <a:rPr lang="en-US" sz="1900" b="1" dirty="0" err="1">
                <a:solidFill>
                  <a:schemeClr val="tx1"/>
                </a:solidFill>
                <a:latin typeface="Arial" pitchFamily="34" charset="0"/>
                <a:cs typeface="Arial" pitchFamily="34" charset="0"/>
              </a:rPr>
              <a:t>hEN</a:t>
            </a:r>
            <a:r>
              <a:rPr lang="en-US" sz="1900" b="1" dirty="0">
                <a:solidFill>
                  <a:schemeClr val="tx1"/>
                </a:solidFill>
                <a:latin typeface="Arial" pitchFamily="34" charset="0"/>
                <a:cs typeface="Arial" pitchFamily="34" charset="0"/>
              </a:rPr>
              <a:t> under CPR </a:t>
            </a:r>
            <a:r>
              <a:rPr lang="en-US" sz="1900" dirty="0">
                <a:solidFill>
                  <a:schemeClr val="tx1"/>
                </a:solidFill>
                <a:latin typeface="Arial" pitchFamily="34" charset="0"/>
                <a:cs typeface="Arial" pitchFamily="34" charset="0"/>
              </a:rPr>
              <a:t>which is sometimes confusing</a:t>
            </a:r>
            <a:r>
              <a:rPr lang="en-US" sz="1900" dirty="0" smtClean="0">
                <a:solidFill>
                  <a:schemeClr val="tx1"/>
                </a:solidFill>
                <a:latin typeface="Arial" pitchFamily="34" charset="0"/>
                <a:cs typeface="Arial" pitchFamily="34" charset="0"/>
              </a:rPr>
              <a:t>.</a:t>
            </a:r>
            <a:r>
              <a:rPr lang="cs-CZ" sz="1900" dirty="0" smtClean="0">
                <a:solidFill>
                  <a:schemeClr val="tx1"/>
                </a:solidFill>
                <a:latin typeface="Arial" pitchFamily="34" charset="0"/>
                <a:cs typeface="Arial" pitchFamily="34" charset="0"/>
              </a:rPr>
              <a:t> </a:t>
            </a:r>
            <a:r>
              <a:rPr lang="cs-CZ" sz="1900" dirty="0" err="1" smtClean="0">
                <a:solidFill>
                  <a:schemeClr val="tx1"/>
                </a:solidFill>
                <a:latin typeface="Arial" pitchFamily="34" charset="0"/>
                <a:cs typeface="Arial" pitchFamily="34" charset="0"/>
              </a:rPr>
              <a:t>Actually</a:t>
            </a:r>
            <a:r>
              <a:rPr lang="cs-CZ" sz="1900" dirty="0" smtClean="0">
                <a:solidFill>
                  <a:schemeClr val="tx1"/>
                </a:solidFill>
                <a:latin typeface="Arial" pitchFamily="34" charset="0"/>
                <a:cs typeface="Arial" pitchFamily="34" charset="0"/>
              </a:rPr>
              <a:t> CEN (</a:t>
            </a:r>
            <a:r>
              <a:rPr lang="cs-CZ" sz="1900" dirty="0" err="1" smtClean="0">
                <a:solidFill>
                  <a:schemeClr val="tx1"/>
                </a:solidFill>
                <a:latin typeface="Arial" pitchFamily="34" charset="0"/>
                <a:cs typeface="Arial" pitchFamily="34" charset="0"/>
              </a:rPr>
              <a:t>European</a:t>
            </a:r>
            <a:r>
              <a:rPr lang="cs-CZ" sz="1900" dirty="0" smtClean="0">
                <a:solidFill>
                  <a:schemeClr val="tx1"/>
                </a:solidFill>
                <a:latin typeface="Arial" pitchFamily="34" charset="0"/>
                <a:cs typeface="Arial" pitchFamily="34" charset="0"/>
              </a:rPr>
              <a:t> </a:t>
            </a:r>
            <a:r>
              <a:rPr lang="cs-CZ" sz="1900" dirty="0" err="1" smtClean="0">
                <a:solidFill>
                  <a:schemeClr val="tx1"/>
                </a:solidFill>
                <a:latin typeface="Arial" pitchFamily="34" charset="0"/>
                <a:cs typeface="Arial" pitchFamily="34" charset="0"/>
              </a:rPr>
              <a:t>Committee</a:t>
            </a:r>
            <a:r>
              <a:rPr lang="cs-CZ" sz="1900" dirty="0" smtClean="0">
                <a:solidFill>
                  <a:schemeClr val="tx1"/>
                </a:solidFill>
                <a:latin typeface="Arial" pitchFamily="34" charset="0"/>
                <a:cs typeface="Arial" pitchFamily="34" charset="0"/>
              </a:rPr>
              <a:t> </a:t>
            </a:r>
            <a:r>
              <a:rPr lang="cs-CZ" sz="1900" dirty="0" err="1" smtClean="0">
                <a:solidFill>
                  <a:schemeClr val="tx1"/>
                </a:solidFill>
                <a:latin typeface="Arial" pitchFamily="34" charset="0"/>
                <a:cs typeface="Arial" pitchFamily="34" charset="0"/>
              </a:rPr>
              <a:t>for</a:t>
            </a:r>
            <a:r>
              <a:rPr lang="cs-CZ" sz="1900" dirty="0" smtClean="0">
                <a:solidFill>
                  <a:schemeClr val="tx1"/>
                </a:solidFill>
                <a:latin typeface="Arial" pitchFamily="34" charset="0"/>
                <a:cs typeface="Arial" pitchFamily="34" charset="0"/>
              </a:rPr>
              <a:t> </a:t>
            </a:r>
            <a:r>
              <a:rPr lang="cs-CZ" sz="1900" dirty="0" err="1" smtClean="0">
                <a:solidFill>
                  <a:schemeClr val="tx1"/>
                </a:solidFill>
                <a:latin typeface="Arial" pitchFamily="34" charset="0"/>
                <a:cs typeface="Arial" pitchFamily="34" charset="0"/>
              </a:rPr>
              <a:t>Standardisation</a:t>
            </a:r>
            <a:r>
              <a:rPr lang="cs-CZ" sz="1900" dirty="0" smtClean="0">
                <a:solidFill>
                  <a:schemeClr val="tx1"/>
                </a:solidFill>
                <a:latin typeface="Arial" pitchFamily="34" charset="0"/>
                <a:cs typeface="Arial" pitchFamily="34" charset="0"/>
              </a:rPr>
              <a:t>) has </a:t>
            </a:r>
            <a:r>
              <a:rPr lang="cs-CZ" sz="1900" dirty="0" err="1" smtClean="0">
                <a:solidFill>
                  <a:schemeClr val="tx1"/>
                </a:solidFill>
                <a:latin typeface="Arial" pitchFamily="34" charset="0"/>
                <a:cs typeface="Arial" pitchFamily="34" charset="0"/>
              </a:rPr>
              <a:t>prepared</a:t>
            </a:r>
            <a:r>
              <a:rPr lang="cs-CZ" sz="1900" dirty="0" smtClean="0">
                <a:solidFill>
                  <a:schemeClr val="tx1"/>
                </a:solidFill>
                <a:latin typeface="Arial" pitchFamily="34" charset="0"/>
                <a:cs typeface="Arial" pitchFamily="34" charset="0"/>
              </a:rPr>
              <a:t> ca. 100 </a:t>
            </a:r>
            <a:r>
              <a:rPr lang="cs-CZ" sz="1900" dirty="0" err="1" smtClean="0">
                <a:solidFill>
                  <a:schemeClr val="tx1"/>
                </a:solidFill>
                <a:latin typeface="Arial" pitchFamily="34" charset="0"/>
                <a:cs typeface="Arial" pitchFamily="34" charset="0"/>
              </a:rPr>
              <a:t>hENs</a:t>
            </a:r>
            <a:r>
              <a:rPr lang="cs-CZ" sz="1900" dirty="0" smtClean="0">
                <a:solidFill>
                  <a:schemeClr val="tx1"/>
                </a:solidFill>
                <a:latin typeface="Arial" pitchFamily="34" charset="0"/>
                <a:cs typeface="Arial" pitchFamily="34" charset="0"/>
              </a:rPr>
              <a:t> </a:t>
            </a:r>
            <a:r>
              <a:rPr lang="cs-CZ" sz="1900" dirty="0" err="1" smtClean="0">
                <a:solidFill>
                  <a:schemeClr val="tx1"/>
                </a:solidFill>
                <a:latin typeface="Arial" pitchFamily="34" charset="0"/>
                <a:cs typeface="Arial" pitchFamily="34" charset="0"/>
              </a:rPr>
              <a:t>which</a:t>
            </a:r>
            <a:r>
              <a:rPr lang="cs-CZ" sz="1900" dirty="0" smtClean="0">
                <a:solidFill>
                  <a:schemeClr val="tx1"/>
                </a:solidFill>
                <a:latin typeface="Arial" pitchFamily="34" charset="0"/>
                <a:cs typeface="Arial" pitchFamily="34" charset="0"/>
              </a:rPr>
              <a:t> </a:t>
            </a:r>
            <a:r>
              <a:rPr lang="cs-CZ" sz="1900" dirty="0" err="1" smtClean="0">
                <a:solidFill>
                  <a:schemeClr val="tx1"/>
                </a:solidFill>
                <a:latin typeface="Arial" pitchFamily="34" charset="0"/>
                <a:cs typeface="Arial" pitchFamily="34" charset="0"/>
              </a:rPr>
              <a:t>cannot</a:t>
            </a:r>
            <a:r>
              <a:rPr lang="cs-CZ" sz="1900" dirty="0" smtClean="0">
                <a:solidFill>
                  <a:schemeClr val="tx1"/>
                </a:solidFill>
                <a:latin typeface="Arial" pitchFamily="34" charset="0"/>
                <a:cs typeface="Arial" pitchFamily="34" charset="0"/>
              </a:rPr>
              <a:t> </a:t>
            </a:r>
            <a:r>
              <a:rPr lang="cs-CZ" sz="1900" dirty="0" err="1" smtClean="0">
                <a:solidFill>
                  <a:schemeClr val="tx1"/>
                </a:solidFill>
                <a:latin typeface="Arial" pitchFamily="34" charset="0"/>
                <a:cs typeface="Arial" pitchFamily="34" charset="0"/>
              </a:rPr>
              <a:t>be</a:t>
            </a:r>
            <a:r>
              <a:rPr lang="cs-CZ" sz="1900" dirty="0" smtClean="0">
                <a:solidFill>
                  <a:schemeClr val="tx1"/>
                </a:solidFill>
                <a:latin typeface="Arial" pitchFamily="34" charset="0"/>
                <a:cs typeface="Arial" pitchFamily="34" charset="0"/>
              </a:rPr>
              <a:t> </a:t>
            </a:r>
            <a:r>
              <a:rPr lang="cs-CZ" sz="1900" dirty="0" err="1" smtClean="0">
                <a:solidFill>
                  <a:schemeClr val="tx1"/>
                </a:solidFill>
                <a:latin typeface="Arial" pitchFamily="34" charset="0"/>
                <a:cs typeface="Arial" pitchFamily="34" charset="0"/>
              </a:rPr>
              <a:t>published</a:t>
            </a:r>
            <a:r>
              <a:rPr lang="cs-CZ" sz="1900" dirty="0" smtClean="0">
                <a:solidFill>
                  <a:schemeClr val="tx1"/>
                </a:solidFill>
                <a:latin typeface="Arial" pitchFamily="34" charset="0"/>
                <a:cs typeface="Arial" pitchFamily="34" charset="0"/>
              </a:rPr>
              <a:t> in OJEU </a:t>
            </a:r>
            <a:r>
              <a:rPr lang="cs-CZ" sz="1900" dirty="0" err="1" smtClean="0">
                <a:solidFill>
                  <a:schemeClr val="tx1"/>
                </a:solidFill>
                <a:latin typeface="Arial" pitchFamily="34" charset="0"/>
                <a:cs typeface="Arial" pitchFamily="34" charset="0"/>
              </a:rPr>
              <a:t>because</a:t>
            </a:r>
            <a:r>
              <a:rPr lang="cs-CZ" sz="1900" dirty="0" smtClean="0">
                <a:solidFill>
                  <a:schemeClr val="tx1"/>
                </a:solidFill>
                <a:latin typeface="Arial" pitchFamily="34" charset="0"/>
                <a:cs typeface="Arial" pitchFamily="34" charset="0"/>
              </a:rPr>
              <a:t> </a:t>
            </a:r>
            <a:r>
              <a:rPr lang="cs-CZ" sz="1900" dirty="0" err="1" smtClean="0">
                <a:solidFill>
                  <a:schemeClr val="tx1"/>
                </a:solidFill>
                <a:latin typeface="Arial" pitchFamily="34" charset="0"/>
                <a:cs typeface="Arial" pitchFamily="34" charset="0"/>
              </a:rPr>
              <a:t>of</a:t>
            </a:r>
            <a:r>
              <a:rPr lang="cs-CZ" sz="1900" dirty="0" smtClean="0">
                <a:solidFill>
                  <a:schemeClr val="tx1"/>
                </a:solidFill>
                <a:latin typeface="Arial" pitchFamily="34" charset="0"/>
                <a:cs typeface="Arial" pitchFamily="34" charset="0"/>
              </a:rPr>
              <a:t> </a:t>
            </a:r>
            <a:r>
              <a:rPr lang="cs-CZ" sz="1900" dirty="0" err="1" smtClean="0">
                <a:solidFill>
                  <a:schemeClr val="tx1"/>
                </a:solidFill>
                <a:latin typeface="Arial" pitchFamily="34" charset="0"/>
                <a:cs typeface="Arial" pitchFamily="34" charset="0"/>
              </a:rPr>
              <a:t>conflicting</a:t>
            </a:r>
            <a:r>
              <a:rPr lang="cs-CZ" sz="1900" dirty="0" smtClean="0">
                <a:solidFill>
                  <a:schemeClr val="tx1"/>
                </a:solidFill>
                <a:latin typeface="Arial" pitchFamily="34" charset="0"/>
                <a:cs typeface="Arial" pitchFamily="34" charset="0"/>
              </a:rPr>
              <a:t> </a:t>
            </a:r>
            <a:r>
              <a:rPr lang="cs-CZ" sz="1900" dirty="0" err="1" smtClean="0">
                <a:solidFill>
                  <a:schemeClr val="tx1"/>
                </a:solidFill>
                <a:latin typeface="Arial" pitchFamily="34" charset="0"/>
                <a:cs typeface="Arial" pitchFamily="34" charset="0"/>
              </a:rPr>
              <a:t>parts</a:t>
            </a:r>
            <a:r>
              <a:rPr lang="cs-CZ" sz="1900" dirty="0" smtClean="0">
                <a:solidFill>
                  <a:schemeClr val="tx1"/>
                </a:solidFill>
                <a:latin typeface="Arial" pitchFamily="34" charset="0"/>
                <a:cs typeface="Arial" pitchFamily="34" charset="0"/>
              </a:rPr>
              <a:t> (</a:t>
            </a:r>
            <a:r>
              <a:rPr lang="cs-CZ" sz="1900" dirty="0" err="1" smtClean="0">
                <a:solidFill>
                  <a:schemeClr val="tx1"/>
                </a:solidFill>
                <a:latin typeface="Arial" pitchFamily="34" charset="0"/>
                <a:cs typeface="Arial" pitchFamily="34" charset="0"/>
              </a:rPr>
              <a:t>they</a:t>
            </a:r>
            <a:r>
              <a:rPr lang="cs-CZ" sz="1900" dirty="0" smtClean="0">
                <a:solidFill>
                  <a:schemeClr val="tx1"/>
                </a:solidFill>
                <a:latin typeface="Arial" pitchFamily="34" charset="0"/>
                <a:cs typeface="Arial" pitchFamily="34" charset="0"/>
              </a:rPr>
              <a:t> </a:t>
            </a:r>
            <a:r>
              <a:rPr lang="cs-CZ" sz="1900" dirty="0" err="1" smtClean="0">
                <a:solidFill>
                  <a:schemeClr val="tx1"/>
                </a:solidFill>
                <a:latin typeface="Arial" pitchFamily="34" charset="0"/>
                <a:cs typeface="Arial" pitchFamily="34" charset="0"/>
              </a:rPr>
              <a:t>either</a:t>
            </a:r>
            <a:r>
              <a:rPr lang="cs-CZ" sz="1900" dirty="0" smtClean="0">
                <a:solidFill>
                  <a:schemeClr val="tx1"/>
                </a:solidFill>
                <a:latin typeface="Arial" pitchFamily="34" charset="0"/>
                <a:cs typeface="Arial" pitchFamily="34" charset="0"/>
              </a:rPr>
              <a:t> don´t </a:t>
            </a:r>
            <a:r>
              <a:rPr lang="cs-CZ" sz="1900" dirty="0" err="1" smtClean="0">
                <a:solidFill>
                  <a:schemeClr val="tx1"/>
                </a:solidFill>
                <a:latin typeface="Arial" pitchFamily="34" charset="0"/>
                <a:cs typeface="Arial" pitchFamily="34" charset="0"/>
              </a:rPr>
              <a:t>fulfill</a:t>
            </a:r>
            <a:r>
              <a:rPr lang="cs-CZ" sz="1900" dirty="0" smtClean="0">
                <a:solidFill>
                  <a:schemeClr val="tx1"/>
                </a:solidFill>
                <a:latin typeface="Arial" pitchFamily="34" charset="0"/>
                <a:cs typeface="Arial" pitchFamily="34" charset="0"/>
              </a:rPr>
              <a:t> </a:t>
            </a:r>
            <a:r>
              <a:rPr lang="cs-CZ" sz="1900" dirty="0" err="1" smtClean="0">
                <a:solidFill>
                  <a:schemeClr val="tx1"/>
                </a:solidFill>
                <a:latin typeface="Arial" pitchFamily="34" charset="0"/>
                <a:cs typeface="Arial" pitchFamily="34" charset="0"/>
              </a:rPr>
              <a:t>the</a:t>
            </a:r>
            <a:r>
              <a:rPr lang="cs-CZ" sz="1900" dirty="0" smtClean="0">
                <a:solidFill>
                  <a:schemeClr val="tx1"/>
                </a:solidFill>
                <a:latin typeface="Arial" pitchFamily="34" charset="0"/>
                <a:cs typeface="Arial" pitchFamily="34" charset="0"/>
              </a:rPr>
              <a:t> </a:t>
            </a:r>
            <a:r>
              <a:rPr lang="cs-CZ" sz="1900" dirty="0" err="1" smtClean="0">
                <a:solidFill>
                  <a:schemeClr val="tx1"/>
                </a:solidFill>
                <a:latin typeface="Arial" pitchFamily="34" charset="0"/>
                <a:cs typeface="Arial" pitchFamily="34" charset="0"/>
              </a:rPr>
              <a:t>mandates</a:t>
            </a:r>
            <a:r>
              <a:rPr lang="cs-CZ" sz="1900" dirty="0" smtClean="0">
                <a:solidFill>
                  <a:schemeClr val="tx1"/>
                </a:solidFill>
                <a:latin typeface="Arial" pitchFamily="34" charset="0"/>
                <a:cs typeface="Arial" pitchFamily="34" charset="0"/>
              </a:rPr>
              <a:t> </a:t>
            </a:r>
            <a:r>
              <a:rPr lang="cs-CZ" sz="1900" dirty="0" err="1" smtClean="0">
                <a:solidFill>
                  <a:schemeClr val="tx1"/>
                </a:solidFill>
                <a:latin typeface="Arial" pitchFamily="34" charset="0"/>
                <a:cs typeface="Arial" pitchFamily="34" charset="0"/>
              </a:rPr>
              <a:t>completely</a:t>
            </a:r>
            <a:r>
              <a:rPr lang="cs-CZ" sz="1900" dirty="0" smtClean="0">
                <a:solidFill>
                  <a:schemeClr val="tx1"/>
                </a:solidFill>
                <a:latin typeface="Arial" pitchFamily="34" charset="0"/>
                <a:cs typeface="Arial" pitchFamily="34" charset="0"/>
              </a:rPr>
              <a:t>, </a:t>
            </a:r>
            <a:r>
              <a:rPr lang="cs-CZ" sz="1900" dirty="0" err="1" smtClean="0">
                <a:solidFill>
                  <a:schemeClr val="tx1"/>
                </a:solidFill>
                <a:latin typeface="Arial" pitchFamily="34" charset="0"/>
                <a:cs typeface="Arial" pitchFamily="34" charset="0"/>
              </a:rPr>
              <a:t>or</a:t>
            </a:r>
            <a:r>
              <a:rPr lang="cs-CZ" sz="1900" dirty="0" smtClean="0">
                <a:solidFill>
                  <a:schemeClr val="tx1"/>
                </a:solidFill>
                <a:latin typeface="Arial" pitchFamily="34" charset="0"/>
                <a:cs typeface="Arial" pitchFamily="34" charset="0"/>
              </a:rPr>
              <a:t> go </a:t>
            </a:r>
            <a:r>
              <a:rPr lang="cs-CZ" sz="1900" dirty="0" err="1" smtClean="0">
                <a:solidFill>
                  <a:schemeClr val="tx1"/>
                </a:solidFill>
                <a:latin typeface="Arial" pitchFamily="34" charset="0"/>
                <a:cs typeface="Arial" pitchFamily="34" charset="0"/>
              </a:rPr>
              <a:t>above</a:t>
            </a:r>
            <a:r>
              <a:rPr lang="cs-CZ" sz="1900" dirty="0" smtClean="0">
                <a:solidFill>
                  <a:schemeClr val="tx1"/>
                </a:solidFill>
                <a:latin typeface="Arial" pitchFamily="34" charset="0"/>
                <a:cs typeface="Arial" pitchFamily="34" charset="0"/>
              </a:rPr>
              <a:t> </a:t>
            </a:r>
            <a:r>
              <a:rPr lang="cs-CZ" sz="1900" dirty="0" err="1" smtClean="0">
                <a:solidFill>
                  <a:schemeClr val="tx1"/>
                </a:solidFill>
                <a:latin typeface="Arial" pitchFamily="34" charset="0"/>
                <a:cs typeface="Arial" pitchFamily="34" charset="0"/>
              </a:rPr>
              <a:t>them</a:t>
            </a:r>
            <a:r>
              <a:rPr lang="cs-CZ" sz="1900" dirty="0" smtClean="0">
                <a:solidFill>
                  <a:schemeClr val="tx1"/>
                </a:solidFill>
                <a:latin typeface="Arial" pitchFamily="34" charset="0"/>
                <a:cs typeface="Arial" pitchFamily="34" charset="0"/>
              </a:rPr>
              <a:t>, </a:t>
            </a:r>
            <a:r>
              <a:rPr lang="cs-CZ" sz="1900" dirty="0" err="1" smtClean="0">
                <a:solidFill>
                  <a:schemeClr val="tx1"/>
                </a:solidFill>
                <a:latin typeface="Arial" pitchFamily="34" charset="0"/>
                <a:cs typeface="Arial" pitchFamily="34" charset="0"/>
              </a:rPr>
              <a:t>or</a:t>
            </a:r>
            <a:r>
              <a:rPr lang="cs-CZ" sz="1900" dirty="0" smtClean="0">
                <a:solidFill>
                  <a:schemeClr val="tx1"/>
                </a:solidFill>
                <a:latin typeface="Arial" pitchFamily="34" charset="0"/>
                <a:cs typeface="Arial" pitchFamily="34" charset="0"/>
              </a:rPr>
              <a:t> </a:t>
            </a:r>
            <a:r>
              <a:rPr lang="cs-CZ" sz="1900" dirty="0" err="1" smtClean="0">
                <a:solidFill>
                  <a:schemeClr val="tx1"/>
                </a:solidFill>
                <a:latin typeface="Arial" pitchFamily="34" charset="0"/>
                <a:cs typeface="Arial" pitchFamily="34" charset="0"/>
              </a:rPr>
              <a:t>some</a:t>
            </a:r>
            <a:r>
              <a:rPr lang="cs-CZ" sz="1900" dirty="0" smtClean="0">
                <a:solidFill>
                  <a:schemeClr val="tx1"/>
                </a:solidFill>
                <a:latin typeface="Arial" pitchFamily="34" charset="0"/>
                <a:cs typeface="Arial" pitchFamily="34" charset="0"/>
              </a:rPr>
              <a:t> MS </a:t>
            </a:r>
            <a:r>
              <a:rPr lang="cs-CZ" sz="1900" dirty="0" err="1" smtClean="0">
                <a:solidFill>
                  <a:schemeClr val="tx1"/>
                </a:solidFill>
                <a:latin typeface="Arial" pitchFamily="34" charset="0"/>
                <a:cs typeface="Arial" pitchFamily="34" charset="0"/>
              </a:rPr>
              <a:t>raised</a:t>
            </a:r>
            <a:r>
              <a:rPr lang="cs-CZ" sz="19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complaints</a:t>
            </a:r>
            <a:r>
              <a:rPr lang="cs-CZ" sz="1800" dirty="0" smtClean="0">
                <a:solidFill>
                  <a:schemeClr val="tx1"/>
                </a:solidFill>
                <a:latin typeface="Arial" pitchFamily="34" charset="0"/>
                <a:cs typeface="Arial" pitchFamily="34" charset="0"/>
              </a:rPr>
              <a:t>).</a:t>
            </a:r>
            <a:r>
              <a:rPr lang="en-GB" sz="1800" b="1" dirty="0" smtClean="0"/>
              <a:t> </a:t>
            </a:r>
            <a:endParaRPr lang="cs-CZ" sz="1800" b="1" dirty="0" smtClean="0"/>
          </a:p>
          <a:p>
            <a:r>
              <a:rPr lang="en-GB" sz="1800" b="1" dirty="0" smtClean="0">
                <a:solidFill>
                  <a:schemeClr val="tx1"/>
                </a:solidFill>
                <a:latin typeface="Arial" pitchFamily="34" charset="0"/>
                <a:cs typeface="Arial" pitchFamily="34" charset="0"/>
              </a:rPr>
              <a:t>Joint Initiative on Standardisation </a:t>
            </a:r>
            <a:r>
              <a:rPr lang="en-GB" sz="1800" dirty="0" smtClean="0">
                <a:solidFill>
                  <a:schemeClr val="tx1"/>
                </a:solidFill>
                <a:latin typeface="Arial" pitchFamily="34" charset="0"/>
                <a:cs typeface="Arial" pitchFamily="34" charset="0"/>
              </a:rPr>
              <a:t>(JIS)</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started</a:t>
            </a:r>
            <a:r>
              <a:rPr lang="cs-CZ" sz="1800" dirty="0" smtClean="0">
                <a:solidFill>
                  <a:schemeClr val="tx1"/>
                </a:solidFill>
                <a:latin typeface="Arial" pitchFamily="34" charset="0"/>
                <a:cs typeface="Arial" pitchFamily="34" charset="0"/>
              </a:rPr>
              <a:t> in June, 2016. </a:t>
            </a:r>
            <a:r>
              <a:rPr lang="en-GB" sz="1800" dirty="0" smtClean="0">
                <a:solidFill>
                  <a:schemeClr val="tx1"/>
                </a:solidFill>
                <a:latin typeface="Arial" pitchFamily="34" charset="0"/>
                <a:cs typeface="Arial" pitchFamily="34" charset="0"/>
              </a:rPr>
              <a:t>This initiative should bring all stakeholders together to improve the implementation of the CPR in standardisation.</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Construction</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products</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were</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chosen</a:t>
            </a:r>
            <a:r>
              <a:rPr lang="cs-CZ" sz="1800" dirty="0" smtClean="0">
                <a:solidFill>
                  <a:schemeClr val="tx1"/>
                </a:solidFill>
                <a:latin typeface="Arial" pitchFamily="34" charset="0"/>
                <a:cs typeface="Arial" pitchFamily="34" charset="0"/>
              </a:rPr>
              <a:t> as a pilot </a:t>
            </a:r>
            <a:r>
              <a:rPr lang="cs-CZ" sz="1800" dirty="0" err="1" smtClean="0">
                <a:solidFill>
                  <a:schemeClr val="tx1"/>
                </a:solidFill>
                <a:latin typeface="Arial" pitchFamily="34" charset="0"/>
                <a:cs typeface="Arial" pitchFamily="34" charset="0"/>
              </a:rPr>
              <a:t>project</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for</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improving</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the</a:t>
            </a:r>
            <a:r>
              <a:rPr lang="cs-CZ" sz="1800" dirty="0" smtClean="0">
                <a:solidFill>
                  <a:schemeClr val="tx1"/>
                </a:solidFill>
                <a:latin typeface="Arial" pitchFamily="34" charset="0"/>
                <a:cs typeface="Arial" pitchFamily="34" charset="0"/>
              </a:rPr>
              <a:t> co-</a:t>
            </a:r>
            <a:r>
              <a:rPr lang="cs-CZ" sz="1800" dirty="0" err="1" smtClean="0">
                <a:solidFill>
                  <a:schemeClr val="tx1"/>
                </a:solidFill>
                <a:latin typeface="Arial" pitchFamily="34" charset="0"/>
                <a:cs typeface="Arial" pitchFamily="34" charset="0"/>
              </a:rPr>
              <a:t>operation</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between</a:t>
            </a:r>
            <a:r>
              <a:rPr lang="cs-CZ" sz="1800" dirty="0" smtClean="0">
                <a:solidFill>
                  <a:schemeClr val="tx1"/>
                </a:solidFill>
                <a:latin typeface="Arial" pitchFamily="34" charset="0"/>
                <a:cs typeface="Arial" pitchFamily="34" charset="0"/>
              </a:rPr>
              <a:t> DG </a:t>
            </a:r>
            <a:r>
              <a:rPr lang="cs-CZ" sz="1800" dirty="0" err="1" smtClean="0">
                <a:solidFill>
                  <a:schemeClr val="tx1"/>
                </a:solidFill>
                <a:latin typeface="Arial" pitchFamily="34" charset="0"/>
                <a:cs typeface="Arial" pitchFamily="34" charset="0"/>
              </a:rPr>
              <a:t>Growth</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and</a:t>
            </a:r>
            <a:r>
              <a:rPr lang="cs-CZ" sz="1800" dirty="0" smtClean="0">
                <a:solidFill>
                  <a:schemeClr val="tx1"/>
                </a:solidFill>
                <a:latin typeface="Arial" pitchFamily="34" charset="0"/>
                <a:cs typeface="Arial" pitchFamily="34" charset="0"/>
              </a:rPr>
              <a:t> CEN.</a:t>
            </a:r>
            <a:endParaRPr lang="en-US" sz="1800" dirty="0">
              <a:solidFill>
                <a:schemeClr val="tx1"/>
              </a:solidFill>
              <a:latin typeface="Arial" pitchFamily="34" charset="0"/>
              <a:cs typeface="Arial" pitchFamily="34" charset="0"/>
            </a:endParaRPr>
          </a:p>
          <a:p>
            <a:r>
              <a:rPr lang="en-US" sz="1800" dirty="0">
                <a:solidFill>
                  <a:schemeClr val="tx1"/>
                </a:solidFill>
                <a:latin typeface="Arial" pitchFamily="34" charset="0"/>
                <a:cs typeface="Arial" pitchFamily="34" charset="0"/>
              </a:rPr>
              <a:t>Many </a:t>
            </a:r>
            <a:r>
              <a:rPr lang="en-US" sz="1800" dirty="0" err="1">
                <a:solidFill>
                  <a:schemeClr val="tx1"/>
                </a:solidFill>
                <a:latin typeface="Arial" pitchFamily="34" charset="0"/>
                <a:cs typeface="Arial" pitchFamily="34" charset="0"/>
              </a:rPr>
              <a:t>hENs</a:t>
            </a:r>
            <a:r>
              <a:rPr lang="en-US" sz="1800" dirty="0">
                <a:solidFill>
                  <a:schemeClr val="tx1"/>
                </a:solidFill>
                <a:latin typeface="Arial" pitchFamily="34" charset="0"/>
                <a:cs typeface="Arial" pitchFamily="34" charset="0"/>
              </a:rPr>
              <a:t> have been adopted before the CPR came into force, so they were not created with respect to it. It´s important to keep on mind that the CPR always prevails over any part of a </a:t>
            </a:r>
            <a:r>
              <a:rPr lang="en-US" sz="1800" dirty="0" err="1">
                <a:solidFill>
                  <a:schemeClr val="tx1"/>
                </a:solidFill>
                <a:latin typeface="Arial" pitchFamily="34" charset="0"/>
                <a:cs typeface="Arial" pitchFamily="34" charset="0"/>
              </a:rPr>
              <a:t>hEN</a:t>
            </a:r>
            <a:r>
              <a:rPr lang="en-US" sz="1800" dirty="0">
                <a:solidFill>
                  <a:schemeClr val="tx1"/>
                </a:solidFill>
                <a:latin typeface="Arial" pitchFamily="34" charset="0"/>
                <a:cs typeface="Arial" pitchFamily="34" charset="0"/>
              </a:rPr>
              <a:t> which can be in a contradiction.</a:t>
            </a:r>
          </a:p>
          <a:p>
            <a:endParaRPr lang="en-US" sz="1800" dirty="0"/>
          </a:p>
          <a:p>
            <a:endParaRPr lang="en-US" sz="1800" dirty="0"/>
          </a:p>
          <a:p>
            <a:endParaRPr lang="en-US" sz="1800" dirty="0"/>
          </a:p>
          <a:p>
            <a:pPr eaLnBrk="1" hangingPunct="1">
              <a:buNone/>
            </a:pPr>
            <a:endParaRPr lang="cs-CZ" sz="1600" dirty="0" smtClean="0"/>
          </a:p>
        </p:txBody>
      </p:sp>
      <p:sp>
        <p:nvSpPr>
          <p:cNvPr id="2" name="Zástupný symbol pro zápatí 1"/>
          <p:cNvSpPr>
            <a:spLocks noGrp="1"/>
          </p:cNvSpPr>
          <p:nvPr>
            <p:ph type="ftr" sz="quarter" idx="11"/>
          </p:nvPr>
        </p:nvSpPr>
        <p:spPr/>
        <p:txBody>
          <a:bodyPr/>
          <a:lstStyle/>
          <a:p>
            <a:pPr>
              <a:defRPr/>
            </a:pPr>
            <a:r>
              <a:rPr lang="cs-CZ" dirty="0" smtClean="0"/>
              <a:t>Václava Holušová</a:t>
            </a:r>
            <a:endParaRPr lang="cs-CZ" dirty="0"/>
          </a:p>
        </p:txBody>
      </p:sp>
    </p:spTree>
    <p:extLst>
      <p:ext uri="{BB962C8B-B14F-4D97-AF65-F5344CB8AC3E}">
        <p14:creationId xmlns:p14="http://schemas.microsoft.com/office/powerpoint/2010/main" val="310412710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147" name="Nadpis 4"/>
          <p:cNvSpPr>
            <a:spLocks noGrp="1"/>
          </p:cNvSpPr>
          <p:nvPr>
            <p:ph type="title"/>
          </p:nvPr>
        </p:nvSpPr>
        <p:spPr bwMode="auto">
          <a:noFill/>
          <a:ln>
            <a:miter lim="800000"/>
            <a:headEnd/>
            <a:tailEnd/>
          </a:ln>
        </p:spPr>
        <p:txBody>
          <a:bodyPr vert="horz" wrap="square" lIns="91440" tIns="45720" rIns="91440" bIns="45720" numCol="1" anchorCtr="0" compatLnSpc="1">
            <a:prstTxWarp prst="textNoShape">
              <a:avLst/>
            </a:prstTxWarp>
          </a:bodyPr>
          <a:lstStyle/>
          <a:p>
            <a:pPr eaLnBrk="1" hangingPunct="1"/>
            <a:r>
              <a:rPr lang="en-US" sz="2800" b="1" dirty="0">
                <a:latin typeface="Arial" pitchFamily="34" charset="0"/>
                <a:cs typeface="Arial" pitchFamily="34" charset="0"/>
              </a:rPr>
              <a:t>Declaration of </a:t>
            </a:r>
            <a:r>
              <a:rPr lang="en-US" sz="2800" b="1" dirty="0" smtClean="0">
                <a:latin typeface="Arial" pitchFamily="34" charset="0"/>
                <a:cs typeface="Arial" pitchFamily="34" charset="0"/>
              </a:rPr>
              <a:t>Performance</a:t>
            </a:r>
            <a:r>
              <a:rPr lang="cs-CZ" sz="2800" b="1" dirty="0" smtClean="0">
                <a:latin typeface="Arial" pitchFamily="34" charset="0"/>
                <a:cs typeface="Arial" pitchFamily="34" charset="0"/>
              </a:rPr>
              <a:t> (</a:t>
            </a:r>
            <a:r>
              <a:rPr lang="cs-CZ" sz="2800" b="1" dirty="0" err="1" smtClean="0">
                <a:latin typeface="Arial" pitchFamily="34" charset="0"/>
                <a:cs typeface="Arial" pitchFamily="34" charset="0"/>
              </a:rPr>
              <a:t>DoP</a:t>
            </a:r>
            <a:r>
              <a:rPr lang="cs-CZ" sz="2800" b="1" dirty="0" smtClean="0">
                <a:latin typeface="Arial" pitchFamily="34" charset="0"/>
                <a:cs typeface="Arial" pitchFamily="34" charset="0"/>
              </a:rPr>
              <a:t>)</a:t>
            </a:r>
            <a:endParaRPr lang="cs-CZ" b="1" dirty="0" smtClean="0">
              <a:latin typeface="Arial" pitchFamily="34" charset="0"/>
              <a:cs typeface="Arial" pitchFamily="34" charset="0"/>
            </a:endParaRPr>
          </a:p>
        </p:txBody>
      </p:sp>
      <p:sp>
        <p:nvSpPr>
          <p:cNvPr id="6148" name="Zástupný symbol pro obsah 5"/>
          <p:cNvSpPr>
            <a:spLocks noGrp="1"/>
          </p:cNvSpPr>
          <p:nvPr>
            <p:ph idx="1"/>
          </p:nvPr>
        </p:nvSpPr>
        <p:spPr bwMode="auto">
          <a:noFill/>
          <a:ln>
            <a:miter lim="800000"/>
            <a:headEnd/>
            <a:tailEnd/>
          </a:ln>
        </p:spPr>
        <p:txBody>
          <a:bodyPr vert="horz" wrap="square" lIns="91440" tIns="45720" rIns="91440" bIns="45720" numCol="1" anchor="t" anchorCtr="0" compatLnSpc="1">
            <a:prstTxWarp prst="textNoShape">
              <a:avLst/>
            </a:prstTxWarp>
          </a:bodyPr>
          <a:lstStyle/>
          <a:p>
            <a:r>
              <a:rPr lang="en-US" sz="1800" b="1" dirty="0" smtClean="0">
                <a:solidFill>
                  <a:schemeClr val="tx1"/>
                </a:solidFill>
                <a:latin typeface="Arial" pitchFamily="34" charset="0"/>
                <a:cs typeface="Arial" pitchFamily="34" charset="0"/>
              </a:rPr>
              <a:t>The Declaration of Performance (</a:t>
            </a:r>
            <a:r>
              <a:rPr lang="en-US" sz="1800" b="1" dirty="0" err="1" smtClean="0">
                <a:solidFill>
                  <a:schemeClr val="tx1"/>
                </a:solidFill>
                <a:latin typeface="Arial" pitchFamily="34" charset="0"/>
                <a:cs typeface="Arial" pitchFamily="34" charset="0"/>
              </a:rPr>
              <a:t>DoP</a:t>
            </a:r>
            <a:r>
              <a:rPr lang="en-US" sz="1800" b="1" dirty="0" smtClean="0">
                <a:solidFill>
                  <a:schemeClr val="tx1"/>
                </a:solidFill>
                <a:latin typeface="Arial" pitchFamily="34" charset="0"/>
                <a:cs typeface="Arial" pitchFamily="34" charset="0"/>
              </a:rPr>
              <a:t>) is the key concept in the Construction Products Regulation (CPR).</a:t>
            </a:r>
          </a:p>
          <a:p>
            <a:r>
              <a:rPr lang="en-US" sz="1800" dirty="0" smtClean="0">
                <a:solidFill>
                  <a:schemeClr val="tx1"/>
                </a:solidFill>
                <a:latin typeface="Arial" pitchFamily="34" charset="0"/>
                <a:cs typeface="Arial" pitchFamily="34" charset="0"/>
              </a:rPr>
              <a:t>The </a:t>
            </a:r>
            <a:r>
              <a:rPr lang="en-US" sz="1800" dirty="0" err="1" smtClean="0">
                <a:solidFill>
                  <a:schemeClr val="tx1"/>
                </a:solidFill>
                <a:latin typeface="Arial" pitchFamily="34" charset="0"/>
                <a:cs typeface="Arial" pitchFamily="34" charset="0"/>
              </a:rPr>
              <a:t>DoP</a:t>
            </a:r>
            <a:r>
              <a:rPr lang="en-US" sz="1800" dirty="0" smtClean="0">
                <a:solidFill>
                  <a:schemeClr val="tx1"/>
                </a:solidFill>
                <a:latin typeface="Arial" pitchFamily="34" charset="0"/>
                <a:cs typeface="Arial" pitchFamily="34" charset="0"/>
              </a:rPr>
              <a:t> gives the manufacturer the opportunity to deliver the information about the </a:t>
            </a:r>
            <a:r>
              <a:rPr lang="en-US" sz="1800" b="1" dirty="0" smtClean="0">
                <a:solidFill>
                  <a:schemeClr val="tx1"/>
                </a:solidFill>
                <a:latin typeface="Arial" pitchFamily="34" charset="0"/>
                <a:cs typeface="Arial" pitchFamily="34" charset="0"/>
              </a:rPr>
              <a:t>essential characteristics of his product </a:t>
            </a:r>
            <a:r>
              <a:rPr lang="en-US" sz="1800" dirty="0" smtClean="0">
                <a:solidFill>
                  <a:schemeClr val="tx1"/>
                </a:solidFill>
                <a:latin typeface="Arial" pitchFamily="34" charset="0"/>
                <a:cs typeface="Arial" pitchFamily="34" charset="0"/>
              </a:rPr>
              <a:t>he wants to deliver to the market.</a:t>
            </a:r>
          </a:p>
          <a:p>
            <a:r>
              <a:rPr lang="en-US" sz="1800" dirty="0" smtClean="0">
                <a:solidFill>
                  <a:schemeClr val="tx1"/>
                </a:solidFill>
                <a:latin typeface="Arial" pitchFamily="34" charset="0"/>
                <a:cs typeface="Arial" pitchFamily="34" charset="0"/>
              </a:rPr>
              <a:t>The manufacturer, by drawing up his </a:t>
            </a:r>
            <a:r>
              <a:rPr lang="en-US" sz="1800" dirty="0" err="1" smtClean="0">
                <a:solidFill>
                  <a:schemeClr val="tx1"/>
                </a:solidFill>
                <a:latin typeface="Arial" pitchFamily="34" charset="0"/>
                <a:cs typeface="Arial" pitchFamily="34" charset="0"/>
              </a:rPr>
              <a:t>DoP</a:t>
            </a:r>
            <a:r>
              <a:rPr lang="en-US" sz="1800" dirty="0" smtClean="0">
                <a:solidFill>
                  <a:schemeClr val="tx1"/>
                </a:solidFill>
                <a:latin typeface="Arial" pitchFamily="34" charset="0"/>
                <a:cs typeface="Arial" pitchFamily="34" charset="0"/>
              </a:rPr>
              <a:t>, assumes </a:t>
            </a:r>
            <a:r>
              <a:rPr lang="en-US" sz="1800" b="1" dirty="0" smtClean="0">
                <a:solidFill>
                  <a:schemeClr val="tx1"/>
                </a:solidFill>
                <a:latin typeface="Arial" pitchFamily="34" charset="0"/>
                <a:cs typeface="Arial" pitchFamily="34" charset="0"/>
              </a:rPr>
              <a:t>the responsibility for the conformity of the construction product </a:t>
            </a:r>
            <a:r>
              <a:rPr lang="en-US" sz="1800" dirty="0" smtClean="0">
                <a:solidFill>
                  <a:schemeClr val="tx1"/>
                </a:solidFill>
                <a:latin typeface="Arial" pitchFamily="34" charset="0"/>
                <a:cs typeface="Arial" pitchFamily="34" charset="0"/>
              </a:rPr>
              <a:t>with the declared performance.</a:t>
            </a:r>
            <a:endParaRPr lang="cs-CZ" sz="1800" dirty="0" smtClean="0">
              <a:solidFill>
                <a:schemeClr val="tx1"/>
              </a:solidFill>
              <a:latin typeface="Arial" pitchFamily="34" charset="0"/>
              <a:cs typeface="Arial" pitchFamily="34" charset="0"/>
            </a:endParaRPr>
          </a:p>
          <a:p>
            <a:r>
              <a:rPr lang="en-US" sz="1800" dirty="0" smtClean="0">
                <a:solidFill>
                  <a:schemeClr val="tx1"/>
                </a:solidFill>
                <a:latin typeface="Arial" pitchFamily="34" charset="0"/>
                <a:cs typeface="Arial" pitchFamily="34" charset="0"/>
              </a:rPr>
              <a:t>On the basis of the information contained in the </a:t>
            </a:r>
            <a:r>
              <a:rPr lang="en-US" sz="1800" dirty="0" err="1" smtClean="0">
                <a:solidFill>
                  <a:schemeClr val="tx1"/>
                </a:solidFill>
                <a:latin typeface="Arial" pitchFamily="34" charset="0"/>
                <a:cs typeface="Arial" pitchFamily="34" charset="0"/>
              </a:rPr>
              <a:t>DoP</a:t>
            </a:r>
            <a:r>
              <a:rPr lang="en-US" sz="1800" dirty="0" smtClean="0">
                <a:solidFill>
                  <a:schemeClr val="tx1"/>
                </a:solidFill>
                <a:latin typeface="Arial" pitchFamily="34" charset="0"/>
                <a:cs typeface="Arial" pitchFamily="34" charset="0"/>
              </a:rPr>
              <a:t>, the user will decide to buy, amongst all the products available on the market, the one which is fit for the use he intends to give to such product and he assumes the full responsibility of such decision.</a:t>
            </a:r>
          </a:p>
          <a:p>
            <a:r>
              <a:rPr lang="en-US" sz="1800" dirty="0" smtClean="0">
                <a:solidFill>
                  <a:schemeClr val="tx1"/>
                </a:solidFill>
                <a:latin typeface="Arial" pitchFamily="34" charset="0"/>
                <a:cs typeface="Arial" pitchFamily="34" charset="0"/>
              </a:rPr>
              <a:t>The minimum amount of information that the manufacturer is obliged to provide is set up in Art. 6 of the CPR.</a:t>
            </a:r>
          </a:p>
          <a:p>
            <a:pPr eaLnBrk="1" hangingPunct="1">
              <a:buNone/>
            </a:pPr>
            <a:endParaRPr lang="cs-CZ" sz="1600" dirty="0" smtClean="0"/>
          </a:p>
          <a:p>
            <a:pPr eaLnBrk="1" hangingPunct="1">
              <a:buNone/>
            </a:pPr>
            <a:endParaRPr lang="cs-CZ" sz="1600" dirty="0" smtClean="0"/>
          </a:p>
        </p:txBody>
      </p:sp>
      <p:sp>
        <p:nvSpPr>
          <p:cNvPr id="2" name="Zástupný symbol pro zápatí 1"/>
          <p:cNvSpPr>
            <a:spLocks noGrp="1"/>
          </p:cNvSpPr>
          <p:nvPr>
            <p:ph type="ftr" sz="quarter" idx="11"/>
          </p:nvPr>
        </p:nvSpPr>
        <p:spPr/>
        <p:txBody>
          <a:bodyPr/>
          <a:lstStyle/>
          <a:p>
            <a:pPr>
              <a:defRPr/>
            </a:pPr>
            <a:r>
              <a:rPr lang="cs-CZ" dirty="0" smtClean="0"/>
              <a:t>Václava Holušová</a:t>
            </a:r>
            <a:endParaRPr lang="cs-CZ"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147" name="Nadpis 4"/>
          <p:cNvSpPr>
            <a:spLocks noGrp="1"/>
          </p:cNvSpPr>
          <p:nvPr>
            <p:ph type="title"/>
          </p:nvPr>
        </p:nvSpPr>
        <p:spPr bwMode="auto">
          <a:noFill/>
          <a:ln>
            <a:miter lim="800000"/>
            <a:headEnd/>
            <a:tailEnd/>
          </a:ln>
        </p:spPr>
        <p:txBody>
          <a:bodyPr vert="horz" wrap="square" lIns="91440" tIns="45720" rIns="91440" bIns="45720" numCol="1" anchorCtr="0" compatLnSpc="1">
            <a:prstTxWarp prst="textNoShape">
              <a:avLst/>
            </a:prstTxWarp>
          </a:bodyPr>
          <a:lstStyle/>
          <a:p>
            <a:pPr eaLnBrk="1" hangingPunct="1"/>
            <a:r>
              <a:rPr lang="en-US" sz="2800" b="1" dirty="0">
                <a:latin typeface="Arial" pitchFamily="34" charset="0"/>
                <a:cs typeface="Arial" pitchFamily="34" charset="0"/>
              </a:rPr>
              <a:t>CE marking </a:t>
            </a:r>
            <a:endParaRPr lang="cs-CZ" b="1" dirty="0" smtClean="0">
              <a:latin typeface="Arial" pitchFamily="34" charset="0"/>
              <a:cs typeface="Arial" pitchFamily="34" charset="0"/>
            </a:endParaRPr>
          </a:p>
        </p:txBody>
      </p:sp>
      <p:sp>
        <p:nvSpPr>
          <p:cNvPr id="6148" name="Zástupný symbol pro obsah 5"/>
          <p:cNvSpPr>
            <a:spLocks noGrp="1"/>
          </p:cNvSpPr>
          <p:nvPr>
            <p:ph idx="1"/>
          </p:nvPr>
        </p:nvSpPr>
        <p:spPr bwMode="auto">
          <a:noFill/>
          <a:ln>
            <a:miter lim="800000"/>
            <a:headEnd/>
            <a:tailEnd/>
          </a:ln>
        </p:spPr>
        <p:txBody>
          <a:bodyPr vert="horz" wrap="square" lIns="91440" tIns="45720" rIns="91440" bIns="45720" numCol="1" anchor="t" anchorCtr="0" compatLnSpc="1">
            <a:prstTxWarp prst="textNoShape">
              <a:avLst/>
            </a:prstTxWarp>
            <a:noAutofit/>
          </a:bodyPr>
          <a:lstStyle/>
          <a:p>
            <a:pPr>
              <a:lnSpc>
                <a:spcPct val="120000"/>
              </a:lnSpc>
            </a:pPr>
            <a:r>
              <a:rPr lang="en-US" sz="1800" dirty="0" smtClean="0">
                <a:solidFill>
                  <a:schemeClr val="tx1"/>
                </a:solidFill>
                <a:latin typeface="Arial" pitchFamily="34" charset="0"/>
                <a:cs typeface="Arial" pitchFamily="34" charset="0"/>
              </a:rPr>
              <a:t>The </a:t>
            </a:r>
            <a:r>
              <a:rPr lang="en-US" sz="1800" b="1" dirty="0" smtClean="0">
                <a:solidFill>
                  <a:schemeClr val="tx1"/>
                </a:solidFill>
                <a:latin typeface="Arial" pitchFamily="34" charset="0"/>
                <a:cs typeface="Arial" pitchFamily="34" charset="0"/>
              </a:rPr>
              <a:t>CE marking </a:t>
            </a:r>
            <a:r>
              <a:rPr lang="en-US" sz="1800" dirty="0" smtClean="0">
                <a:solidFill>
                  <a:schemeClr val="tx1"/>
                </a:solidFill>
                <a:latin typeface="Arial" pitchFamily="34" charset="0"/>
                <a:cs typeface="Arial" pitchFamily="34" charset="0"/>
              </a:rPr>
              <a:t>follows the </a:t>
            </a:r>
            <a:r>
              <a:rPr lang="en-US" sz="1800" dirty="0" err="1" smtClean="0">
                <a:solidFill>
                  <a:schemeClr val="tx1"/>
                </a:solidFill>
                <a:latin typeface="Arial" pitchFamily="34" charset="0"/>
                <a:cs typeface="Arial" pitchFamily="34" charset="0"/>
              </a:rPr>
              <a:t>DoP</a:t>
            </a:r>
            <a:r>
              <a:rPr lang="en-US" sz="1800" dirty="0" smtClean="0">
                <a:solidFill>
                  <a:schemeClr val="tx1"/>
                </a:solidFill>
                <a:latin typeface="Arial" pitchFamily="34" charset="0"/>
                <a:cs typeface="Arial" pitchFamily="34" charset="0"/>
              </a:rPr>
              <a:t> and means that the manufacturer has strictly followed all the applicable procedures for drawing up his </a:t>
            </a:r>
            <a:r>
              <a:rPr lang="en-US" sz="1800" dirty="0" err="1" smtClean="0">
                <a:solidFill>
                  <a:schemeClr val="tx1"/>
                </a:solidFill>
                <a:latin typeface="Arial" pitchFamily="34" charset="0"/>
                <a:cs typeface="Arial" pitchFamily="34" charset="0"/>
              </a:rPr>
              <a:t>DoP</a:t>
            </a:r>
            <a:r>
              <a:rPr lang="en-US" sz="1800" dirty="0" smtClean="0">
                <a:solidFill>
                  <a:schemeClr val="tx1"/>
                </a:solidFill>
                <a:latin typeface="Arial" pitchFamily="34" charset="0"/>
                <a:cs typeface="Arial" pitchFamily="34" charset="0"/>
              </a:rPr>
              <a:t> and, consequently, the </a:t>
            </a:r>
            <a:r>
              <a:rPr lang="en-US" sz="1800" dirty="0" err="1" smtClean="0">
                <a:solidFill>
                  <a:schemeClr val="tx1"/>
                </a:solidFill>
                <a:latin typeface="Arial" pitchFamily="34" charset="0"/>
                <a:cs typeface="Arial" pitchFamily="34" charset="0"/>
              </a:rPr>
              <a:t>DoP</a:t>
            </a:r>
            <a:r>
              <a:rPr lang="en-US" sz="1800" dirty="0" smtClean="0">
                <a:solidFill>
                  <a:schemeClr val="tx1"/>
                </a:solidFill>
                <a:latin typeface="Arial" pitchFamily="34" charset="0"/>
                <a:cs typeface="Arial" pitchFamily="34" charset="0"/>
              </a:rPr>
              <a:t> is accurate and reliable.</a:t>
            </a:r>
            <a:endParaRPr lang="cs-CZ" sz="1800" dirty="0" smtClean="0">
              <a:solidFill>
                <a:schemeClr val="tx1"/>
              </a:solidFill>
              <a:latin typeface="Arial" pitchFamily="34" charset="0"/>
              <a:cs typeface="Arial" pitchFamily="34" charset="0"/>
            </a:endParaRPr>
          </a:p>
          <a:p>
            <a:pPr>
              <a:lnSpc>
                <a:spcPct val="120000"/>
              </a:lnSpc>
            </a:pPr>
            <a:r>
              <a:rPr lang="cs-CZ" sz="1800" dirty="0" smtClean="0">
                <a:solidFill>
                  <a:schemeClr val="tx1"/>
                </a:solidFill>
                <a:latin typeface="Arial" pitchFamily="34" charset="0"/>
                <a:cs typeface="Arial" pitchFamily="34" charset="0"/>
              </a:rPr>
              <a:t>„</a:t>
            </a:r>
            <a:r>
              <a:rPr lang="cs-CZ" sz="1800" dirty="0" smtClean="0">
                <a:solidFill>
                  <a:schemeClr val="tx1"/>
                </a:solidFill>
                <a:latin typeface="Arial" pitchFamily="34" charset="0"/>
                <a:cs typeface="Arial" pitchFamily="34" charset="0"/>
                <a:hlinkClick r:id="rId2"/>
              </a:rPr>
              <a:t>CE </a:t>
            </a:r>
            <a:r>
              <a:rPr lang="cs-CZ" sz="1800" dirty="0" err="1" smtClean="0">
                <a:solidFill>
                  <a:schemeClr val="tx1"/>
                </a:solidFill>
                <a:latin typeface="Arial" pitchFamily="34" charset="0"/>
                <a:cs typeface="Arial" pitchFamily="34" charset="0"/>
                <a:hlinkClick r:id="rId2"/>
              </a:rPr>
              <a:t>marking</a:t>
            </a:r>
            <a:r>
              <a:rPr lang="cs-CZ" sz="1800" dirty="0" smtClean="0">
                <a:solidFill>
                  <a:schemeClr val="tx1"/>
                </a:solidFill>
                <a:latin typeface="Arial" pitchFamily="34" charset="0"/>
                <a:cs typeface="Arial" pitchFamily="34" charset="0"/>
                <a:hlinkClick r:id="rId2"/>
              </a:rPr>
              <a:t> step-by-step</a:t>
            </a:r>
            <a:r>
              <a:rPr lang="cs-CZ" sz="1800" dirty="0" smtClean="0">
                <a:solidFill>
                  <a:schemeClr val="tx1"/>
                </a:solidFill>
                <a:latin typeface="Arial" pitchFamily="34" charset="0"/>
                <a:cs typeface="Arial" pitchFamily="34" charset="0"/>
              </a:rPr>
              <a:t>“ – </a:t>
            </a:r>
            <a:r>
              <a:rPr lang="cs-CZ" sz="1800" dirty="0" err="1" smtClean="0">
                <a:solidFill>
                  <a:schemeClr val="tx1"/>
                </a:solidFill>
                <a:latin typeface="Arial" pitchFamily="34" charset="0"/>
                <a:cs typeface="Arial" pitchFamily="34" charset="0"/>
              </a:rPr>
              <a:t>an</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information</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guide</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created</a:t>
            </a:r>
            <a:r>
              <a:rPr lang="cs-CZ" sz="1800" dirty="0" smtClean="0">
                <a:solidFill>
                  <a:schemeClr val="tx1"/>
                </a:solidFill>
                <a:latin typeface="Arial" pitchFamily="34" charset="0"/>
                <a:cs typeface="Arial" pitchFamily="34" charset="0"/>
              </a:rPr>
              <a:t> by </a:t>
            </a:r>
            <a:r>
              <a:rPr lang="cs-CZ" sz="1800" dirty="0" err="1" smtClean="0">
                <a:solidFill>
                  <a:schemeClr val="tx1"/>
                </a:solidFill>
                <a:latin typeface="Arial" pitchFamily="34" charset="0"/>
                <a:cs typeface="Arial" pitchFamily="34" charset="0"/>
              </a:rPr>
              <a:t>the</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Comission</a:t>
            </a:r>
            <a:r>
              <a:rPr lang="cs-CZ" sz="1800" dirty="0" smtClean="0">
                <a:solidFill>
                  <a:schemeClr val="tx1"/>
                </a:solidFill>
                <a:latin typeface="Arial" pitchFamily="34" charset="0"/>
                <a:cs typeface="Arial" pitchFamily="34" charset="0"/>
              </a:rPr>
              <a:t> in </a:t>
            </a:r>
            <a:r>
              <a:rPr lang="cs-CZ" sz="1800" dirty="0" err="1" smtClean="0">
                <a:solidFill>
                  <a:schemeClr val="tx1"/>
                </a:solidFill>
                <a:latin typeface="Arial" pitchFamily="34" charset="0"/>
                <a:cs typeface="Arial" pitchFamily="34" charset="0"/>
              </a:rPr>
              <a:t>all</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languages</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of</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Member</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States</a:t>
            </a:r>
            <a:r>
              <a:rPr lang="cs-CZ" sz="1800" dirty="0" smtClean="0">
                <a:solidFill>
                  <a:schemeClr val="tx1"/>
                </a:solidFill>
                <a:latin typeface="Arial" pitchFamily="34" charset="0"/>
                <a:cs typeface="Arial" pitchFamily="34" charset="0"/>
              </a:rPr>
              <a:t>, to help </a:t>
            </a:r>
            <a:r>
              <a:rPr lang="cs-CZ" sz="1800" dirty="0" err="1" smtClean="0">
                <a:solidFill>
                  <a:schemeClr val="tx1"/>
                </a:solidFill>
                <a:latin typeface="Arial" pitchFamily="34" charset="0"/>
                <a:cs typeface="Arial" pitchFamily="34" charset="0"/>
              </a:rPr>
              <a:t>spreading</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information</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amongst</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the</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manufacturers</a:t>
            </a:r>
            <a:r>
              <a:rPr lang="cs-CZ" sz="1800" dirty="0" smtClean="0">
                <a:solidFill>
                  <a:schemeClr val="tx1"/>
                </a:solidFill>
                <a:latin typeface="Arial" pitchFamily="34" charset="0"/>
                <a:cs typeface="Arial" pitchFamily="34" charset="0"/>
              </a:rPr>
              <a:t>.</a:t>
            </a:r>
          </a:p>
          <a:p>
            <a:pPr>
              <a:lnSpc>
                <a:spcPct val="120000"/>
              </a:lnSpc>
            </a:pPr>
            <a:r>
              <a:rPr lang="cs-CZ" sz="1800" dirty="0" smtClean="0">
                <a:solidFill>
                  <a:schemeClr val="tx1"/>
                </a:solidFill>
                <a:latin typeface="Arial" pitchFamily="34" charset="0"/>
                <a:cs typeface="Arial" pitchFamily="34" charset="0"/>
              </a:rPr>
              <a:t>CPR </a:t>
            </a:r>
            <a:r>
              <a:rPr lang="cs-CZ" sz="1800" dirty="0" err="1" smtClean="0">
                <a:solidFill>
                  <a:schemeClr val="tx1"/>
                </a:solidFill>
                <a:latin typeface="Arial" pitchFamily="34" charset="0"/>
                <a:cs typeface="Arial" pitchFamily="34" charset="0"/>
              </a:rPr>
              <a:t>is</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an</a:t>
            </a:r>
            <a:r>
              <a:rPr lang="cs-CZ" sz="1800" dirty="0" smtClean="0">
                <a:solidFill>
                  <a:schemeClr val="tx1"/>
                </a:solidFill>
                <a:latin typeface="Arial" pitchFamily="34" charset="0"/>
                <a:cs typeface="Arial" pitchFamily="34" charset="0"/>
              </a:rPr>
              <a:t> open </a:t>
            </a:r>
            <a:r>
              <a:rPr lang="cs-CZ" sz="1800" dirty="0" err="1" smtClean="0">
                <a:solidFill>
                  <a:schemeClr val="tx1"/>
                </a:solidFill>
                <a:latin typeface="Arial" pitchFamily="34" charset="0"/>
                <a:cs typeface="Arial" pitchFamily="34" charset="0"/>
              </a:rPr>
              <a:t>document</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Some</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articles</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f.e</a:t>
            </a:r>
            <a:r>
              <a:rPr lang="cs-CZ" sz="1800" dirty="0" smtClean="0">
                <a:solidFill>
                  <a:schemeClr val="tx1"/>
                </a:solidFill>
                <a:latin typeface="Arial" pitchFamily="34" charset="0"/>
                <a:cs typeface="Arial" pitchFamily="34" charset="0"/>
              </a:rPr>
              <a:t>. 5, 36, 37) </a:t>
            </a:r>
            <a:r>
              <a:rPr lang="cs-CZ" sz="1800" dirty="0" err="1" smtClean="0">
                <a:solidFill>
                  <a:schemeClr val="tx1"/>
                </a:solidFill>
                <a:latin typeface="Arial" pitchFamily="34" charset="0"/>
                <a:cs typeface="Arial" pitchFamily="34" charset="0"/>
              </a:rPr>
              <a:t>still</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need</a:t>
            </a:r>
            <a:r>
              <a:rPr lang="cs-CZ" sz="1800" dirty="0" smtClean="0">
                <a:solidFill>
                  <a:schemeClr val="tx1"/>
                </a:solidFill>
                <a:latin typeface="Arial" pitchFamily="34" charset="0"/>
                <a:cs typeface="Arial" pitchFamily="34" charset="0"/>
              </a:rPr>
              <a:t> to </a:t>
            </a:r>
            <a:r>
              <a:rPr lang="cs-CZ" sz="1800" dirty="0" err="1" smtClean="0">
                <a:solidFill>
                  <a:schemeClr val="tx1"/>
                </a:solidFill>
                <a:latin typeface="Arial" pitchFamily="34" charset="0"/>
                <a:cs typeface="Arial" pitchFamily="34" charset="0"/>
              </a:rPr>
              <a:t>be</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interpreted</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uniformly</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Working</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groups</a:t>
            </a:r>
            <a:r>
              <a:rPr lang="cs-CZ" sz="1800" dirty="0" smtClean="0">
                <a:solidFill>
                  <a:schemeClr val="tx1"/>
                </a:solidFill>
                <a:latin typeface="Arial" pitchFamily="34" charset="0"/>
                <a:cs typeface="Arial" pitchFamily="34" charset="0"/>
              </a:rPr>
              <a:t> on </a:t>
            </a:r>
            <a:r>
              <a:rPr lang="cs-CZ" sz="1800" dirty="0" err="1" smtClean="0">
                <a:solidFill>
                  <a:schemeClr val="tx1"/>
                </a:solidFill>
                <a:latin typeface="Arial" pitchFamily="34" charset="0"/>
                <a:cs typeface="Arial" pitchFamily="34" charset="0"/>
              </a:rPr>
              <a:t>common</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interpretations</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have</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been</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established</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It</a:t>
            </a:r>
            <a:r>
              <a:rPr lang="cs-CZ" sz="1800" dirty="0" smtClean="0">
                <a:solidFill>
                  <a:schemeClr val="tx1"/>
                </a:solidFill>
                <a:latin typeface="Arial" pitchFamily="34" charset="0"/>
                <a:cs typeface="Arial" pitchFamily="34" charset="0"/>
              </a:rPr>
              <a:t>´s not </a:t>
            </a:r>
            <a:r>
              <a:rPr lang="cs-CZ" sz="1800" dirty="0" err="1" smtClean="0">
                <a:solidFill>
                  <a:schemeClr val="tx1"/>
                </a:solidFill>
                <a:latin typeface="Arial" pitchFamily="34" charset="0"/>
                <a:cs typeface="Arial" pitchFamily="34" charset="0"/>
              </a:rPr>
              <a:t>easy</a:t>
            </a:r>
            <a:r>
              <a:rPr lang="cs-CZ" sz="1800" dirty="0" smtClean="0">
                <a:solidFill>
                  <a:schemeClr val="tx1"/>
                </a:solidFill>
                <a:latin typeface="Arial" pitchFamily="34" charset="0"/>
                <a:cs typeface="Arial" pitchFamily="34" charset="0"/>
              </a:rPr>
              <a:t> to </a:t>
            </a:r>
            <a:r>
              <a:rPr lang="cs-CZ" sz="1800" dirty="0" err="1" smtClean="0">
                <a:solidFill>
                  <a:schemeClr val="tx1"/>
                </a:solidFill>
                <a:latin typeface="Arial" pitchFamily="34" charset="0"/>
                <a:cs typeface="Arial" pitchFamily="34" charset="0"/>
              </a:rPr>
              <a:t>create</a:t>
            </a:r>
            <a:r>
              <a:rPr lang="cs-CZ" sz="1800" dirty="0" smtClean="0">
                <a:solidFill>
                  <a:schemeClr val="tx1"/>
                </a:solidFill>
                <a:latin typeface="Arial" pitchFamily="34" charset="0"/>
                <a:cs typeface="Arial" pitchFamily="34" charset="0"/>
              </a:rPr>
              <a:t> a </a:t>
            </a:r>
            <a:r>
              <a:rPr lang="cs-CZ" sz="1800" dirty="0" err="1" smtClean="0">
                <a:solidFill>
                  <a:schemeClr val="tx1"/>
                </a:solidFill>
                <a:latin typeface="Arial" pitchFamily="34" charset="0"/>
                <a:cs typeface="Arial" pitchFamily="34" charset="0"/>
              </a:rPr>
              <a:t>common</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approach</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amongst</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so</a:t>
            </a:r>
            <a:r>
              <a:rPr lang="cs-CZ" sz="1800" dirty="0" smtClean="0">
                <a:solidFill>
                  <a:schemeClr val="tx1"/>
                </a:solidFill>
                <a:latin typeface="Arial" pitchFamily="34" charset="0"/>
                <a:cs typeface="Arial" pitchFamily="34" charset="0"/>
              </a:rPr>
              <a:t> many </a:t>
            </a:r>
            <a:r>
              <a:rPr lang="cs-CZ" sz="1800" dirty="0" err="1" smtClean="0">
                <a:solidFill>
                  <a:schemeClr val="tx1"/>
                </a:solidFill>
                <a:latin typeface="Arial" pitchFamily="34" charset="0"/>
                <a:cs typeface="Arial" pitchFamily="34" charset="0"/>
              </a:rPr>
              <a:t>countries</a:t>
            </a:r>
            <a:r>
              <a:rPr lang="cs-CZ" sz="1800" dirty="0" smtClean="0">
                <a:solidFill>
                  <a:schemeClr val="tx1"/>
                </a:solidFill>
                <a:latin typeface="Arial" pitchFamily="34" charset="0"/>
                <a:cs typeface="Arial" pitchFamily="34" charset="0"/>
              </a:rPr>
              <a:t>.</a:t>
            </a:r>
          </a:p>
          <a:p>
            <a:pPr>
              <a:lnSpc>
                <a:spcPct val="120000"/>
              </a:lnSpc>
            </a:pPr>
            <a:r>
              <a:rPr lang="cs-CZ" sz="1800" dirty="0" err="1" smtClean="0">
                <a:solidFill>
                  <a:schemeClr val="tx1"/>
                </a:solidFill>
                <a:latin typeface="Arial" pitchFamily="34" charset="0"/>
                <a:cs typeface="Arial" pitchFamily="34" charset="0"/>
              </a:rPr>
              <a:t>Documents</a:t>
            </a:r>
            <a:r>
              <a:rPr lang="cs-CZ" sz="1800" dirty="0" smtClean="0">
                <a:solidFill>
                  <a:schemeClr val="tx1"/>
                </a:solidFill>
                <a:latin typeface="Arial" pitchFamily="34" charset="0"/>
                <a:cs typeface="Arial" pitchFamily="34" charset="0"/>
              </a:rPr>
              <a:t> – „</a:t>
            </a:r>
            <a:r>
              <a:rPr lang="cs-CZ" sz="1800" dirty="0" err="1" smtClean="0">
                <a:solidFill>
                  <a:schemeClr val="tx1"/>
                </a:solidFill>
                <a:latin typeface="Arial" pitchFamily="34" charset="0"/>
                <a:cs typeface="Arial" pitchFamily="34" charset="0"/>
              </a:rPr>
              <a:t>guides</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which</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were</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adopted</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for</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the</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interpretation</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of</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the</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previous</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legislation</a:t>
            </a:r>
            <a:r>
              <a:rPr lang="cs-CZ" sz="1800" dirty="0" smtClean="0">
                <a:solidFill>
                  <a:schemeClr val="tx1"/>
                </a:solidFill>
                <a:latin typeface="Arial" pitchFamily="34" charset="0"/>
                <a:cs typeface="Arial" pitchFamily="34" charset="0"/>
              </a:rPr>
              <a:t> „CPD“ are no </a:t>
            </a:r>
            <a:r>
              <a:rPr lang="cs-CZ" sz="1800" dirty="0" err="1" smtClean="0">
                <a:solidFill>
                  <a:schemeClr val="tx1"/>
                </a:solidFill>
                <a:latin typeface="Arial" pitchFamily="34" charset="0"/>
                <a:cs typeface="Arial" pitchFamily="34" charset="0"/>
              </a:rPr>
              <a:t>longer</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officially</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valid</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for</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the</a:t>
            </a:r>
            <a:r>
              <a:rPr lang="cs-CZ" sz="1800" dirty="0" smtClean="0">
                <a:solidFill>
                  <a:schemeClr val="tx1"/>
                </a:solidFill>
                <a:latin typeface="Arial" pitchFamily="34" charset="0"/>
                <a:cs typeface="Arial" pitchFamily="34" charset="0"/>
              </a:rPr>
              <a:t> CPR. </a:t>
            </a:r>
            <a:r>
              <a:rPr lang="cs-CZ" sz="1800" dirty="0" err="1" smtClean="0">
                <a:solidFill>
                  <a:schemeClr val="tx1"/>
                </a:solidFill>
                <a:latin typeface="Arial" pitchFamily="34" charset="0"/>
                <a:cs typeface="Arial" pitchFamily="34" charset="0"/>
              </a:rPr>
              <a:t>Still</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they</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can</a:t>
            </a:r>
            <a:r>
              <a:rPr lang="cs-CZ" sz="1800" dirty="0" smtClean="0">
                <a:solidFill>
                  <a:schemeClr val="tx1"/>
                </a:solidFill>
                <a:latin typeface="Arial" pitchFamily="34" charset="0"/>
                <a:cs typeface="Arial" pitchFamily="34" charset="0"/>
              </a:rPr>
              <a:t> serve as a </a:t>
            </a:r>
            <a:r>
              <a:rPr lang="cs-CZ" sz="1800" dirty="0" err="1" smtClean="0">
                <a:solidFill>
                  <a:schemeClr val="tx1"/>
                </a:solidFill>
                <a:latin typeface="Arial" pitchFamily="34" charset="0"/>
                <a:cs typeface="Arial" pitchFamily="34" charset="0"/>
              </a:rPr>
              <a:t>source</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of</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valuable</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information</a:t>
            </a:r>
            <a:r>
              <a:rPr lang="cs-CZ" sz="1800" dirty="0" smtClean="0">
                <a:solidFill>
                  <a:schemeClr val="tx1"/>
                </a:solidFill>
                <a:latin typeface="Arial" pitchFamily="34" charset="0"/>
                <a:cs typeface="Arial" pitchFamily="34" charset="0"/>
              </a:rPr>
              <a:t>.</a:t>
            </a:r>
          </a:p>
        </p:txBody>
      </p:sp>
      <p:sp>
        <p:nvSpPr>
          <p:cNvPr id="2" name="Zástupný symbol pro zápatí 1"/>
          <p:cNvSpPr>
            <a:spLocks noGrp="1"/>
          </p:cNvSpPr>
          <p:nvPr>
            <p:ph type="ftr" sz="quarter" idx="11"/>
          </p:nvPr>
        </p:nvSpPr>
        <p:spPr/>
        <p:txBody>
          <a:bodyPr/>
          <a:lstStyle/>
          <a:p>
            <a:pPr>
              <a:defRPr/>
            </a:pPr>
            <a:r>
              <a:rPr lang="cs-CZ" dirty="0" smtClean="0"/>
              <a:t>Václava Holušová</a:t>
            </a:r>
            <a:endParaRPr lang="cs-CZ" dirty="0"/>
          </a:p>
        </p:txBody>
      </p:sp>
    </p:spTree>
  </p:cSld>
  <p:clrMapOvr>
    <a:masterClrMapping/>
  </p:clrMapOvr>
  <p:timing>
    <p:tnLst>
      <p:par>
        <p:cTn id="1" dur="indefinite" restart="never" nodeType="tmRoot"/>
      </p:par>
    </p:tnLst>
  </p:timing>
</p:sld>
</file>

<file path=ppt/theme/_rels/theme2.xml.rels><?xml version="1.0" encoding="UTF-8" standalone="yes"?>
<Relationships xmlns="http://schemas.openxmlformats.org/package/2006/relationships"><Relationship Id="rId1" Type="http://schemas.openxmlformats.org/officeDocument/2006/relationships/image" Target="../media/image2.jpeg"/></Relationships>
</file>

<file path=ppt/theme/theme1.xml><?xml version="1.0" encoding="utf-8"?>
<a:theme xmlns:a="http://schemas.openxmlformats.org/drawingml/2006/main" name="Vlastní návrh">
  <a:themeElements>
    <a:clrScheme name="UNMZ Prostředí">
      <a:dk1>
        <a:srgbClr val="002060"/>
      </a:dk1>
      <a:lt1>
        <a:sysClr val="window" lastClr="FFFFFF"/>
      </a:lt1>
      <a:dk2>
        <a:srgbClr val="002060"/>
      </a:dk2>
      <a:lt2>
        <a:srgbClr val="FFFFFF"/>
      </a:lt2>
      <a:accent1>
        <a:srgbClr val="0070C0"/>
      </a:accent1>
      <a:accent2>
        <a:srgbClr val="C0504D"/>
      </a:accent2>
      <a:accent3>
        <a:srgbClr val="9BBB59"/>
      </a:accent3>
      <a:accent4>
        <a:srgbClr val="8064A2"/>
      </a:accent4>
      <a:accent5>
        <a:srgbClr val="4BACC6"/>
      </a:accent5>
      <a:accent6>
        <a:srgbClr val="F79646"/>
      </a:accent6>
      <a:hlink>
        <a:srgbClr val="0070C0"/>
      </a:hlink>
      <a:folHlink>
        <a:srgbClr val="002060"/>
      </a:folHlink>
    </a:clrScheme>
    <a:fontScheme name="Kancelář">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Kancelář">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Exekutivní">
  <a:themeElements>
    <a:clrScheme name="Exekutivní">
      <a:dk1>
        <a:sysClr val="windowText" lastClr="000000"/>
      </a:dk1>
      <a:lt1>
        <a:sysClr val="window" lastClr="FFFFFF"/>
      </a:lt1>
      <a:dk2>
        <a:srgbClr val="2F5897"/>
      </a:dk2>
      <a:lt2>
        <a:srgbClr val="E4E9EF"/>
      </a:lt2>
      <a:accent1>
        <a:srgbClr val="6076B4"/>
      </a:accent1>
      <a:accent2>
        <a:srgbClr val="9C5252"/>
      </a:accent2>
      <a:accent3>
        <a:srgbClr val="E68422"/>
      </a:accent3>
      <a:accent4>
        <a:srgbClr val="846648"/>
      </a:accent4>
      <a:accent5>
        <a:srgbClr val="63891F"/>
      </a:accent5>
      <a:accent6>
        <a:srgbClr val="758085"/>
      </a:accent6>
      <a:hlink>
        <a:srgbClr val="3399FF"/>
      </a:hlink>
      <a:folHlink>
        <a:srgbClr val="B2B2B2"/>
      </a:folHlink>
    </a:clrScheme>
    <a:fontScheme name="Exekutivní">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Palatino Linotype"/>
        <a:ea typeface=""/>
        <a:cs typeface=""/>
        <a:font script="Jpan" typeface="HGS明朝E"/>
        <a:font script="Hang" typeface="맑은 고딕"/>
        <a:font script="Hans" typeface="宋体"/>
        <a:font script="Hant" typeface="新細明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Exekutivní">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8575" cap="flat" cmpd="sng" algn="ctr">
          <a:solidFill>
            <a:schemeClr val="phClr"/>
          </a:solidFill>
          <a:prstDash val="solid"/>
        </a:ln>
        <a:ln w="508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50000">
              <a:schemeClr val="phClr">
                <a:tint val="80000"/>
                <a:satMod val="250000"/>
              </a:schemeClr>
            </a:gs>
            <a:gs pos="76000">
              <a:schemeClr val="phClr">
                <a:tint val="90000"/>
                <a:shade val="90000"/>
                <a:satMod val="200000"/>
              </a:schemeClr>
            </a:gs>
            <a:gs pos="92000">
              <a:schemeClr val="phClr">
                <a:tint val="90000"/>
                <a:shade val="70000"/>
                <a:satMod val="250000"/>
              </a:schemeClr>
            </a:gs>
          </a:gsLst>
          <a:path path="circle">
            <a:fillToRect l="50000" t="50000" r="50000" b="50000"/>
          </a:path>
        </a:gradFill>
        <a:blipFill>
          <a:blip xmlns:r="http://schemas.openxmlformats.org/officeDocument/2006/relationships" r:embed="rId1">
            <a:duotone>
              <a:schemeClr val="phClr">
                <a:tint val="95000"/>
              </a:schemeClr>
              <a:schemeClr val="phClr">
                <a:shade val="90000"/>
              </a:schemeClr>
            </a:duotone>
          </a:blip>
          <a:tile tx="0" ty="0" sx="100000" sy="100000" flip="none" algn="tl"/>
        </a:blipFill>
      </a:bgFillStyleLst>
    </a:fmtScheme>
  </a:themeElements>
  <a:objectDefaults/>
  <a:extraClrSchemeLst/>
</a:theme>
</file>

<file path=ppt/theme/theme3.xml><?xml version="1.0" encoding="utf-8"?>
<a:theme xmlns:a="http://schemas.openxmlformats.org/drawingml/2006/main" name="Motiv sady Office">
  <a:themeElements>
    <a:clrScheme name="Kancelář">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celář">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Kancelář">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Motiv sady Office">
  <a:themeElements>
    <a:clrScheme name="Kancelář">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celář">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Kancelář">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5850</TotalTime>
  <Words>8441</Words>
  <Application>Microsoft Office PowerPoint</Application>
  <PresentationFormat>On-screen Show (4:3)</PresentationFormat>
  <Paragraphs>540</Paragraphs>
  <Slides>61</Slides>
  <Notes>1</Notes>
  <HiddenSlides>0</HiddenSlides>
  <MMClips>0</MMClips>
  <ScaleCrop>false</ScaleCrop>
  <HeadingPairs>
    <vt:vector size="4" baseType="variant">
      <vt:variant>
        <vt:lpstr>Theme</vt:lpstr>
      </vt:variant>
      <vt:variant>
        <vt:i4>2</vt:i4>
      </vt:variant>
      <vt:variant>
        <vt:lpstr>Slide Titles</vt:lpstr>
      </vt:variant>
      <vt:variant>
        <vt:i4>61</vt:i4>
      </vt:variant>
    </vt:vector>
  </HeadingPairs>
  <TitlesOfParts>
    <vt:vector size="63" baseType="lpstr">
      <vt:lpstr>Vlastní návrh</vt:lpstr>
      <vt:lpstr>Exekutivní</vt:lpstr>
      <vt:lpstr>       </vt:lpstr>
      <vt:lpstr>Construction products on the common European market</vt:lpstr>
      <vt:lpstr>Regulation 305/2011 on Construction Products (CPR) – part 1</vt:lpstr>
      <vt:lpstr>Regulation 305/2011 on Construction Products (CPR) – part 2</vt:lpstr>
      <vt:lpstr>Regulation 305/2011 on Construction Products (CPR) – part 3</vt:lpstr>
      <vt:lpstr>Harmonized standards under the CPR part 1</vt:lpstr>
      <vt:lpstr>Harmonized standards under the CPR part 2</vt:lpstr>
      <vt:lpstr>Declaration of Performance (DoP)</vt:lpstr>
      <vt:lpstr>CE marking </vt:lpstr>
      <vt:lpstr>CE marking </vt:lpstr>
      <vt:lpstr>Delegated acts</vt:lpstr>
      <vt:lpstr>Construction products in the Czech Republic</vt:lpstr>
      <vt:lpstr>ACT No 22/1997 COLL., ON TECHNICAL REQUIREMENTS FOR PRODUCTS – part 1</vt:lpstr>
      <vt:lpstr>ACT No 22/1997 COLL., ON TECHNICAL REQUIREMENTS FOR PRODUCTS – part 2</vt:lpstr>
      <vt:lpstr>ACT No 90/2016 COLL., ON ASSESSMENT OF CONFORMITY OF SPECIFIED PRODUCTS  PLACED ON THE MARKET</vt:lpstr>
      <vt:lpstr>Two cathegories of construction products</vt:lpstr>
      <vt:lpstr>Harmonized sphere</vt:lpstr>
      <vt:lpstr>Czech Office for Standardization, Metrology and Testing</vt:lpstr>
      <vt:lpstr>Czech Office for Standardization, Metrology and Testing</vt:lpstr>
      <vt:lpstr>Information Portal - Construction Products</vt:lpstr>
      <vt:lpstr>Information Portal - Construction Products</vt:lpstr>
      <vt:lpstr>Information Portal - Construction Products</vt:lpstr>
      <vt:lpstr>Notification and designation</vt:lpstr>
      <vt:lpstr>Guidelines for the evaluation of TABs part 1</vt:lpstr>
      <vt:lpstr>Guidelines for the evaluation of TABs part 2</vt:lpstr>
      <vt:lpstr>Guidelines for the evaluation of TABs part 3</vt:lpstr>
      <vt:lpstr>Guidelines for the evaluation of TABs part 4</vt:lpstr>
      <vt:lpstr>NANDO Information System</vt:lpstr>
      <vt:lpstr>NANDO 1/3</vt:lpstr>
      <vt:lpstr>NANDO 2/3</vt:lpstr>
      <vt:lpstr>NANDO 3/3</vt:lpstr>
      <vt:lpstr>Czech timing of notification and designation</vt:lpstr>
      <vt:lpstr>Horizontal notification of NBs</vt:lpstr>
      <vt:lpstr>Coordination of NBs 1/2</vt:lpstr>
      <vt:lpstr>Coordination of NBs 2/2</vt:lpstr>
      <vt:lpstr>Accreditation – part 1</vt:lpstr>
      <vt:lpstr>Accreditation – part 2</vt:lpstr>
      <vt:lpstr>Product Contact Point for Construction – part 1</vt:lpstr>
      <vt:lpstr>Product Contact Point for Construction – part 2</vt:lpstr>
      <vt:lpstr>Standing Committee on Construction; CIRCABC</vt:lpstr>
      <vt:lpstr>Barriers to trade</vt:lpstr>
      <vt:lpstr>Barriers to trade</vt:lpstr>
      <vt:lpstr>Non-harmonized sphere</vt:lpstr>
      <vt:lpstr>Mutual recognition – part 1</vt:lpstr>
      <vt:lpstr>Mutual recognition – part 2</vt:lpstr>
      <vt:lpstr>Mutual recognition – part 3</vt:lpstr>
      <vt:lpstr>Mutual recognition – part 4</vt:lpstr>
      <vt:lpstr>Mutual recognition – part 5</vt:lpstr>
      <vt:lpstr>Mutual recognition – part 6</vt:lpstr>
      <vt:lpstr>Mutual recognition – part 7</vt:lpstr>
      <vt:lpstr>Market surveillance and safeguard procedures</vt:lpstr>
      <vt:lpstr>Market surveillance and safeguard procedures</vt:lpstr>
      <vt:lpstr>Market surveillance and safeguard procedures</vt:lpstr>
      <vt:lpstr>Using construction products in buildings</vt:lpstr>
      <vt:lpstr>EUROCODES </vt:lpstr>
      <vt:lpstr>EUROCODES </vt:lpstr>
      <vt:lpstr>EUROCODES </vt:lpstr>
      <vt:lpstr>selected Czech legislation relating to CONSTRUCTION PRODUCTs </vt:lpstr>
      <vt:lpstr>BASIC REQUIREMENT NO. 7  FOR CONSTRUCTION WORKS  </vt:lpstr>
      <vt:lpstr>EPD </vt:lpstr>
      <vt:lpstr>THANK YOU FOR YOUR ATTENTION.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Snímek 1</dc:title>
  <dc:creator>Vaclava Holusova UNMZ Czech Republic</dc:creator>
  <cp:lastModifiedBy>Svetlana Vuksanovic</cp:lastModifiedBy>
  <cp:revision>727</cp:revision>
  <dcterms:created xsi:type="dcterms:W3CDTF">2011-05-03T11:50:52Z</dcterms:created>
  <dcterms:modified xsi:type="dcterms:W3CDTF">2018-09-26T07:39:05Z</dcterms:modified>
</cp:coreProperties>
</file>