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718" r:id="rId2"/>
    <p:sldMasterId id="2147483730" r:id="rId3"/>
  </p:sldMasterIdLst>
  <p:notesMasterIdLst>
    <p:notesMasterId r:id="rId26"/>
  </p:notesMasterIdLst>
  <p:handoutMasterIdLst>
    <p:handoutMasterId r:id="rId27"/>
  </p:handoutMasterIdLst>
  <p:sldIdLst>
    <p:sldId id="377" r:id="rId4"/>
    <p:sldId id="332" r:id="rId5"/>
    <p:sldId id="368" r:id="rId6"/>
    <p:sldId id="385" r:id="rId7"/>
    <p:sldId id="386" r:id="rId8"/>
    <p:sldId id="387" r:id="rId9"/>
    <p:sldId id="378" r:id="rId10"/>
    <p:sldId id="375" r:id="rId11"/>
    <p:sldId id="374" r:id="rId12"/>
    <p:sldId id="370" r:id="rId13"/>
    <p:sldId id="372" r:id="rId14"/>
    <p:sldId id="362" r:id="rId15"/>
    <p:sldId id="312" r:id="rId16"/>
    <p:sldId id="313" r:id="rId17"/>
    <p:sldId id="314" r:id="rId18"/>
    <p:sldId id="319" r:id="rId19"/>
    <p:sldId id="367" r:id="rId20"/>
    <p:sldId id="384" r:id="rId21"/>
    <p:sldId id="363" r:id="rId22"/>
    <p:sldId id="382" r:id="rId23"/>
    <p:sldId id="383" r:id="rId24"/>
    <p:sldId id="381" r:id="rId25"/>
  </p:sldIdLst>
  <p:sldSz cx="9144000" cy="6858000" type="screen4x3"/>
  <p:notesSz cx="6772275" cy="9902825"/>
  <p:defaultTextStyle>
    <a:defPPr>
      <a:defRPr lang="cs-CZ"/>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4" d="100"/>
          <a:sy n="54" d="100"/>
        </p:scale>
        <p:origin x="-970" y="-6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34653" cy="495141"/>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cs-CZ"/>
          </a:p>
        </p:txBody>
      </p:sp>
      <p:sp>
        <p:nvSpPr>
          <p:cNvPr id="3" name="Zástupný symbol pro datum 2"/>
          <p:cNvSpPr>
            <a:spLocks noGrp="1"/>
          </p:cNvSpPr>
          <p:nvPr>
            <p:ph type="dt" sz="quarter" idx="1"/>
          </p:nvPr>
        </p:nvSpPr>
        <p:spPr>
          <a:xfrm>
            <a:off x="3836055" y="0"/>
            <a:ext cx="2934653" cy="495141"/>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E649F627-EE1B-4342-B92F-5705673F52BC}" type="datetimeFigureOut">
              <a:rPr lang="cs-CZ"/>
              <a:pPr>
                <a:defRPr/>
              </a:pPr>
              <a:t>26.9.2018</a:t>
            </a:fld>
            <a:endParaRPr lang="cs-CZ"/>
          </a:p>
        </p:txBody>
      </p:sp>
      <p:sp>
        <p:nvSpPr>
          <p:cNvPr id="4" name="Zástupný symbol pro zápatí 3"/>
          <p:cNvSpPr>
            <a:spLocks noGrp="1"/>
          </p:cNvSpPr>
          <p:nvPr>
            <p:ph type="ftr" sz="quarter" idx="2"/>
          </p:nvPr>
        </p:nvSpPr>
        <p:spPr>
          <a:xfrm>
            <a:off x="0" y="9405965"/>
            <a:ext cx="2934653" cy="495141"/>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cs-CZ"/>
          </a:p>
        </p:txBody>
      </p:sp>
      <p:sp>
        <p:nvSpPr>
          <p:cNvPr id="5" name="Zástupný symbol pro číslo snímku 4"/>
          <p:cNvSpPr>
            <a:spLocks noGrp="1"/>
          </p:cNvSpPr>
          <p:nvPr>
            <p:ph type="sldNum" sz="quarter" idx="3"/>
          </p:nvPr>
        </p:nvSpPr>
        <p:spPr>
          <a:xfrm>
            <a:off x="3836055" y="9405965"/>
            <a:ext cx="2934653" cy="495141"/>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4CF9C486-ACD7-4B97-8A64-3C3F1E1CE9B8}" type="slidenum">
              <a:rPr lang="cs-CZ"/>
              <a:pPr>
                <a:defRPr/>
              </a:pPr>
              <a:t>‹#›</a:t>
            </a:fld>
            <a:endParaRPr lang="cs-CZ"/>
          </a:p>
        </p:txBody>
      </p:sp>
    </p:spTree>
    <p:extLst>
      <p:ext uri="{BB962C8B-B14F-4D97-AF65-F5344CB8AC3E}">
        <p14:creationId xmlns:p14="http://schemas.microsoft.com/office/powerpoint/2010/main" val="26401416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34653" cy="495141"/>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cs-CZ"/>
          </a:p>
        </p:txBody>
      </p:sp>
      <p:sp>
        <p:nvSpPr>
          <p:cNvPr id="3" name="Zástupný symbol pro datum 2"/>
          <p:cNvSpPr>
            <a:spLocks noGrp="1"/>
          </p:cNvSpPr>
          <p:nvPr>
            <p:ph type="dt" idx="1"/>
          </p:nvPr>
        </p:nvSpPr>
        <p:spPr>
          <a:xfrm>
            <a:off x="3836055" y="0"/>
            <a:ext cx="2934653" cy="495141"/>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B7BEE757-0D87-4F4D-9CCA-F8CAEC2E00EE}" type="datetimeFigureOut">
              <a:rPr lang="cs-CZ"/>
              <a:pPr>
                <a:defRPr/>
              </a:pPr>
              <a:t>26.9.2018</a:t>
            </a:fld>
            <a:endParaRPr lang="cs-CZ"/>
          </a:p>
        </p:txBody>
      </p:sp>
      <p:sp>
        <p:nvSpPr>
          <p:cNvPr id="4" name="Zástupný symbol pro obrázek snímku 3"/>
          <p:cNvSpPr>
            <a:spLocks noGrp="1" noRot="1" noChangeAspect="1"/>
          </p:cNvSpPr>
          <p:nvPr>
            <p:ph type="sldImg" idx="2"/>
          </p:nvPr>
        </p:nvSpPr>
        <p:spPr>
          <a:xfrm>
            <a:off x="911225" y="742950"/>
            <a:ext cx="4949825" cy="3713163"/>
          </a:xfrm>
          <a:prstGeom prst="rect">
            <a:avLst/>
          </a:prstGeom>
          <a:noFill/>
          <a:ln w="12700">
            <a:solidFill>
              <a:prstClr val="black"/>
            </a:solidFill>
          </a:ln>
        </p:spPr>
        <p:txBody>
          <a:bodyPr vert="horz" lIns="91440" tIns="45720" rIns="91440" bIns="45720" rtlCol="0" anchor="ctr"/>
          <a:lstStyle/>
          <a:p>
            <a:pPr lvl="0"/>
            <a:endParaRPr lang="cs-CZ" noProof="0" smtClean="0"/>
          </a:p>
        </p:txBody>
      </p:sp>
      <p:sp>
        <p:nvSpPr>
          <p:cNvPr id="5" name="Zástupný symbol pro poznámky 4"/>
          <p:cNvSpPr>
            <a:spLocks noGrp="1"/>
          </p:cNvSpPr>
          <p:nvPr>
            <p:ph type="body" sz="quarter" idx="3"/>
          </p:nvPr>
        </p:nvSpPr>
        <p:spPr>
          <a:xfrm>
            <a:off x="677228" y="4703842"/>
            <a:ext cx="5417820" cy="4456271"/>
          </a:xfrm>
          <a:prstGeom prst="rect">
            <a:avLst/>
          </a:prstGeom>
        </p:spPr>
        <p:txBody>
          <a:bodyPr vert="horz" lIns="91440" tIns="45720" rIns="91440" bIns="45720" rtlCol="0">
            <a:normAutofit/>
          </a:bodyPr>
          <a:lstStyle/>
          <a:p>
            <a:pPr lvl="0"/>
            <a:r>
              <a:rPr lang="cs-CZ" noProof="0" smtClean="0"/>
              <a:t>Klepnutím lze upravit styly předlohy textu.</a:t>
            </a:r>
          </a:p>
          <a:p>
            <a:pPr lvl="1"/>
            <a:r>
              <a:rPr lang="cs-CZ" noProof="0" smtClean="0"/>
              <a:t>Druhá úroveň</a:t>
            </a:r>
          </a:p>
          <a:p>
            <a:pPr lvl="2"/>
            <a:r>
              <a:rPr lang="cs-CZ" noProof="0" smtClean="0"/>
              <a:t>Třetí úroveň</a:t>
            </a:r>
          </a:p>
          <a:p>
            <a:pPr lvl="3"/>
            <a:r>
              <a:rPr lang="cs-CZ" noProof="0" smtClean="0"/>
              <a:t>Čtvrtá úroveň</a:t>
            </a:r>
          </a:p>
          <a:p>
            <a:pPr lvl="4"/>
            <a:r>
              <a:rPr lang="cs-CZ" noProof="0" smtClean="0"/>
              <a:t>Pátá úroveň</a:t>
            </a:r>
          </a:p>
        </p:txBody>
      </p:sp>
      <p:sp>
        <p:nvSpPr>
          <p:cNvPr id="6" name="Zástupný symbol pro zápatí 5"/>
          <p:cNvSpPr>
            <a:spLocks noGrp="1"/>
          </p:cNvSpPr>
          <p:nvPr>
            <p:ph type="ftr" sz="quarter" idx="4"/>
          </p:nvPr>
        </p:nvSpPr>
        <p:spPr>
          <a:xfrm>
            <a:off x="0" y="9405965"/>
            <a:ext cx="2934653" cy="495141"/>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cs-CZ"/>
          </a:p>
        </p:txBody>
      </p:sp>
      <p:sp>
        <p:nvSpPr>
          <p:cNvPr id="7" name="Zástupný symbol pro číslo snímku 6"/>
          <p:cNvSpPr>
            <a:spLocks noGrp="1"/>
          </p:cNvSpPr>
          <p:nvPr>
            <p:ph type="sldNum" sz="quarter" idx="5"/>
          </p:nvPr>
        </p:nvSpPr>
        <p:spPr>
          <a:xfrm>
            <a:off x="3836055" y="9405965"/>
            <a:ext cx="2934653" cy="495141"/>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C4854346-5E6B-41C5-B212-F25EF24F5B93}" type="slidenum">
              <a:rPr lang="cs-CZ"/>
              <a:pPr>
                <a:defRPr/>
              </a:pPr>
              <a:t>‹#›</a:t>
            </a:fld>
            <a:endParaRPr lang="cs-CZ"/>
          </a:p>
        </p:txBody>
      </p:sp>
    </p:spTree>
    <p:extLst>
      <p:ext uri="{BB962C8B-B14F-4D97-AF65-F5344CB8AC3E}">
        <p14:creationId xmlns:p14="http://schemas.microsoft.com/office/powerpoint/2010/main" val="1644119978"/>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Úvodní snímek">
    <p:spTree>
      <p:nvGrpSpPr>
        <p:cNvPr id="1" name=""/>
        <p:cNvGrpSpPr/>
        <p:nvPr/>
      </p:nvGrpSpPr>
      <p:grpSpPr>
        <a:xfrm>
          <a:off x="0" y="0"/>
          <a:ext cx="0" cy="0"/>
          <a:chOff x="0" y="0"/>
          <a:chExt cx="0" cy="0"/>
        </a:xfrm>
      </p:grpSpPr>
      <p:sp>
        <p:nvSpPr>
          <p:cNvPr id="7" name="Podnadpis 2"/>
          <p:cNvSpPr>
            <a:spLocks noGrp="1"/>
          </p:cNvSpPr>
          <p:nvPr>
            <p:ph type="subTitle" idx="1"/>
          </p:nvPr>
        </p:nvSpPr>
        <p:spPr>
          <a:xfrm>
            <a:off x="691480" y="2160439"/>
            <a:ext cx="7768952" cy="2132657"/>
          </a:xfrm>
          <a:prstGeom prst="rect">
            <a:avLst/>
          </a:prstGeom>
        </p:spPr>
        <p:txBody>
          <a:bodyPr>
            <a:normAutofit/>
          </a:bodyPr>
          <a:lstStyle>
            <a:lvl1pPr marL="0" indent="0" algn="l">
              <a:buNone/>
              <a:defRPr sz="2500" baseline="0">
                <a:solidFill>
                  <a:srgbClr val="219BD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dirty="0" smtClean="0"/>
              <a:t>Klepnutím lze upravit styl předlohy podnadpisů.</a:t>
            </a:r>
            <a:endParaRPr lang="cs-CZ" dirty="0"/>
          </a:p>
        </p:txBody>
      </p:sp>
      <p:sp>
        <p:nvSpPr>
          <p:cNvPr id="8" name="Nadpis 1"/>
          <p:cNvSpPr>
            <a:spLocks noGrp="1"/>
          </p:cNvSpPr>
          <p:nvPr>
            <p:ph type="title"/>
          </p:nvPr>
        </p:nvSpPr>
        <p:spPr>
          <a:xfrm>
            <a:off x="683568" y="764704"/>
            <a:ext cx="7772400" cy="1362075"/>
          </a:xfrm>
          <a:prstGeom prst="rect">
            <a:avLst/>
          </a:prstGeom>
        </p:spPr>
        <p:txBody>
          <a:bodyPr anchor="t"/>
          <a:lstStyle>
            <a:lvl1pPr algn="l">
              <a:defRPr sz="4000" b="1" cap="all">
                <a:solidFill>
                  <a:srgbClr val="0F245E"/>
                </a:solidFill>
              </a:defRPr>
            </a:lvl1pPr>
          </a:lstStyle>
          <a:p>
            <a:r>
              <a:rPr lang="cs-CZ" dirty="0" smtClean="0"/>
              <a:t>Klepnutím lze upravit styl předlohy nadpisů.</a:t>
            </a:r>
            <a:endParaRPr lang="cs-CZ" dirty="0"/>
          </a:p>
        </p:txBody>
      </p:sp>
      <p:sp>
        <p:nvSpPr>
          <p:cNvPr id="4" name="Zástupný symbol pro datum 3"/>
          <p:cNvSpPr>
            <a:spLocks noGrp="1"/>
          </p:cNvSpPr>
          <p:nvPr>
            <p:ph type="dt" sz="half" idx="10"/>
          </p:nvPr>
        </p:nvSpPr>
        <p:spPr/>
        <p:txBody>
          <a:bodyPr/>
          <a:lstStyle>
            <a:lvl1pPr>
              <a:defRPr/>
            </a:lvl1pPr>
          </a:lstStyle>
          <a:p>
            <a:pPr>
              <a:defRPr/>
            </a:pPr>
            <a:fld id="{A2740CCA-C464-4982-9A1F-5201C4FF967E}" type="datetime1">
              <a:rPr lang="cs-CZ"/>
              <a:pPr>
                <a:defRPr/>
              </a:pPr>
              <a:t>26.9.2018</a:t>
            </a:fld>
            <a:endParaRPr lang="cs-CZ"/>
          </a:p>
        </p:txBody>
      </p:sp>
      <p:sp>
        <p:nvSpPr>
          <p:cNvPr id="5" name="Zástupný symbol pro zápatí 4"/>
          <p:cNvSpPr>
            <a:spLocks noGrp="1"/>
          </p:cNvSpPr>
          <p:nvPr>
            <p:ph type="ftr" sz="quarter" idx="11"/>
          </p:nvPr>
        </p:nvSpPr>
        <p:spPr/>
        <p:txBody>
          <a:bodyPr/>
          <a:lstStyle>
            <a:lvl1pPr>
              <a:defRPr/>
            </a:lvl1pPr>
          </a:lstStyle>
          <a:p>
            <a:pPr>
              <a:defRPr/>
            </a:pPr>
            <a:r>
              <a:rPr lang="cs-CZ"/>
              <a:t>Zápatí pro jméno autora</a:t>
            </a:r>
          </a:p>
        </p:txBody>
      </p:sp>
      <p:sp>
        <p:nvSpPr>
          <p:cNvPr id="6" name="Zástupný symbol pro číslo snímku 5"/>
          <p:cNvSpPr>
            <a:spLocks noGrp="1"/>
          </p:cNvSpPr>
          <p:nvPr>
            <p:ph type="sldNum" sz="quarter" idx="12"/>
          </p:nvPr>
        </p:nvSpPr>
        <p:spPr/>
        <p:txBody>
          <a:bodyPr/>
          <a:lstStyle>
            <a:lvl1pPr>
              <a:defRPr/>
            </a:lvl1pPr>
          </a:lstStyle>
          <a:p>
            <a:pPr>
              <a:defRPr/>
            </a:pPr>
            <a:fld id="{5098FA16-5DF3-4DD2-99AC-E376AB2EB2B5}" type="slidenum">
              <a:rPr lang="cs-CZ"/>
              <a:pPr>
                <a:defRPr/>
              </a:pPr>
              <a:t>‹#›</a:t>
            </a:fld>
            <a:endParaRPr lang="cs-C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picTx" preserve="1">
  <p:cSld name="Obrázek s titulkem">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cs-CZ" smtClean="0"/>
              <a:t>Kliknutím lze upravit styl.</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cs-CZ" smtClean="0"/>
              <a:t>Kliknutím na ikonu přidáte obrázek.</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Date Placeholder 4"/>
          <p:cNvSpPr>
            <a:spLocks noGrp="1"/>
          </p:cNvSpPr>
          <p:nvPr>
            <p:ph type="dt" sz="half" idx="10"/>
          </p:nvPr>
        </p:nvSpPr>
        <p:spPr/>
        <p:txBody>
          <a:bodyPr/>
          <a:lstStyle/>
          <a:p>
            <a:pPr>
              <a:defRPr/>
            </a:pPr>
            <a:fld id="{0C827D52-01BC-4D7B-9D57-0F3F974FF69B}" type="datetime1">
              <a:rPr lang="cs-CZ" smtClean="0"/>
              <a:pPr>
                <a:defRPr/>
              </a:pPr>
              <a:t>26.9.2018</a:t>
            </a:fld>
            <a:endParaRPr lang="cs-CZ"/>
          </a:p>
        </p:txBody>
      </p:sp>
      <p:sp>
        <p:nvSpPr>
          <p:cNvPr id="6" name="Footer Placeholder 5"/>
          <p:cNvSpPr>
            <a:spLocks noGrp="1"/>
          </p:cNvSpPr>
          <p:nvPr>
            <p:ph type="ftr" sz="quarter" idx="11"/>
          </p:nvPr>
        </p:nvSpPr>
        <p:spPr/>
        <p:txBody>
          <a:bodyPr/>
          <a:lstStyle/>
          <a:p>
            <a:pPr>
              <a:defRPr/>
            </a:pPr>
            <a:r>
              <a:rPr lang="cs-CZ" smtClean="0"/>
              <a:t>Zápatí pro jméno autora</a:t>
            </a:r>
            <a:endParaRPr lang="cs-CZ"/>
          </a:p>
        </p:txBody>
      </p:sp>
      <p:sp>
        <p:nvSpPr>
          <p:cNvPr id="7" name="Slide Number Placeholder 6"/>
          <p:cNvSpPr>
            <a:spLocks noGrp="1"/>
          </p:cNvSpPr>
          <p:nvPr>
            <p:ph type="sldNum" sz="quarter" idx="12"/>
          </p:nvPr>
        </p:nvSpPr>
        <p:spPr/>
        <p:txBody>
          <a:bodyPr/>
          <a:lstStyle/>
          <a:p>
            <a:pPr>
              <a:defRPr/>
            </a:pPr>
            <a:fld id="{2A0927A1-241C-4709-A736-5EC9C6F5E066}" type="slidenum">
              <a:rPr lang="cs-CZ" smtClean="0"/>
              <a:pPr>
                <a:defRPr/>
              </a:pPr>
              <a:t>‹#›</a:t>
            </a:fld>
            <a:endParaRPr lang="cs-CZ"/>
          </a:p>
        </p:txBody>
      </p:sp>
      <p:sp>
        <p:nvSpPr>
          <p:cNvPr id="8" name="Nadpis 1"/>
          <p:cNvSpPr txBox="1">
            <a:spLocks/>
          </p:cNvSpPr>
          <p:nvPr userDrawn="1"/>
        </p:nvSpPr>
        <p:spPr>
          <a:xfrm>
            <a:off x="250825" y="269875"/>
            <a:ext cx="7200900" cy="1143000"/>
          </a:xfrm>
          <a:prstGeom prst="rect">
            <a:avLst/>
          </a:prstGeom>
        </p:spPr>
        <p:txBody>
          <a:bodyPr>
            <a:normAutofit/>
          </a:bodyPr>
          <a:lstStyle>
            <a:lvl1pPr algn="l">
              <a:defRPr sz="2500">
                <a:solidFill>
                  <a:schemeClr val="bg1"/>
                </a:solidFill>
              </a:defRPr>
            </a:lvl1pPr>
          </a:lstStyle>
          <a:p>
            <a:pPr fontAlgn="auto">
              <a:spcAft>
                <a:spcPts val="0"/>
              </a:spcAft>
              <a:defRPr/>
            </a:pPr>
            <a:r>
              <a:rPr lang="cs-CZ" smtClean="0">
                <a:latin typeface="+mj-lt"/>
                <a:ea typeface="+mj-ea"/>
                <a:cs typeface="+mj-cs"/>
              </a:rPr>
              <a:t>Klepnutím lze upravit styl předlohy nadpisů.</a:t>
            </a:r>
            <a:endParaRPr lang="cs-CZ" dirty="0">
              <a:latin typeface="+mj-lt"/>
              <a:ea typeface="+mj-ea"/>
              <a:cs typeface="+mj-cs"/>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x" preserve="1">
  <p:cSld name="Nadpis a s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dirty="0"/>
          </a:p>
        </p:txBody>
      </p:sp>
      <p:sp>
        <p:nvSpPr>
          <p:cNvPr id="3" name="Vertical Text Placeholder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
        <p:nvSpPr>
          <p:cNvPr id="4" name="Date Placeholder 3"/>
          <p:cNvSpPr>
            <a:spLocks noGrp="1"/>
          </p:cNvSpPr>
          <p:nvPr>
            <p:ph type="dt" sz="half" idx="10"/>
          </p:nvPr>
        </p:nvSpPr>
        <p:spPr/>
        <p:txBody>
          <a:bodyPr/>
          <a:lstStyle/>
          <a:p>
            <a:pPr>
              <a:defRPr/>
            </a:pPr>
            <a:fld id="{CE660174-6FE4-4A08-BCD2-101CFBE2EB23}" type="datetime1">
              <a:rPr lang="cs-CZ" smtClean="0"/>
              <a:pPr>
                <a:defRPr/>
              </a:pPr>
              <a:t>26.9.2018</a:t>
            </a:fld>
            <a:endParaRPr lang="cs-CZ"/>
          </a:p>
        </p:txBody>
      </p:sp>
      <p:sp>
        <p:nvSpPr>
          <p:cNvPr id="5" name="Footer Placeholder 4"/>
          <p:cNvSpPr>
            <a:spLocks noGrp="1"/>
          </p:cNvSpPr>
          <p:nvPr>
            <p:ph type="ftr" sz="quarter" idx="11"/>
          </p:nvPr>
        </p:nvSpPr>
        <p:spPr/>
        <p:txBody>
          <a:bodyPr/>
          <a:lstStyle/>
          <a:p>
            <a:pPr>
              <a:defRPr/>
            </a:pPr>
            <a:r>
              <a:rPr lang="cs-CZ" smtClean="0"/>
              <a:t>Zápatí pro jméno autora</a:t>
            </a:r>
            <a:endParaRPr lang="cs-CZ"/>
          </a:p>
        </p:txBody>
      </p:sp>
      <p:sp>
        <p:nvSpPr>
          <p:cNvPr id="6" name="Slide Number Placeholder 5"/>
          <p:cNvSpPr>
            <a:spLocks noGrp="1"/>
          </p:cNvSpPr>
          <p:nvPr>
            <p:ph type="sldNum" sz="quarter" idx="12"/>
          </p:nvPr>
        </p:nvSpPr>
        <p:spPr/>
        <p:txBody>
          <a:bodyPr/>
          <a:lstStyle/>
          <a:p>
            <a:pPr>
              <a:defRPr/>
            </a:pPr>
            <a:fld id="{FC4AA40E-B041-4AB2-A90D-1D9B0262C277}" type="slidenum">
              <a:rPr lang="cs-CZ" smtClean="0"/>
              <a:pPr>
                <a:defRPr/>
              </a:pPr>
              <a:t>‹#›</a:t>
            </a:fld>
            <a:endParaRPr lang="cs-CZ"/>
          </a:p>
        </p:txBody>
      </p:sp>
    </p:spTree>
  </p:cSld>
  <p:clrMapOvr>
    <a:masterClrMapping/>
  </p:clrMapOvr>
  <p:hf sldNum="0" hdr="0" dt="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vertTitleAndTx" preserve="1">
  <p:cSld name="S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cs-CZ" smtClean="0"/>
              <a:t>Kliknutím lze upravit styl.</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
        <p:nvSpPr>
          <p:cNvPr id="4" name="Date Placeholder 3"/>
          <p:cNvSpPr>
            <a:spLocks noGrp="1"/>
          </p:cNvSpPr>
          <p:nvPr>
            <p:ph type="dt" sz="half" idx="10"/>
          </p:nvPr>
        </p:nvSpPr>
        <p:spPr/>
        <p:txBody>
          <a:bodyPr/>
          <a:lstStyle/>
          <a:p>
            <a:pPr>
              <a:defRPr/>
            </a:pPr>
            <a:fld id="{CE660174-6FE4-4A08-BCD2-101CFBE2EB23}" type="datetime1">
              <a:rPr lang="cs-CZ" smtClean="0"/>
              <a:pPr>
                <a:defRPr/>
              </a:pPr>
              <a:t>26.9.2018</a:t>
            </a:fld>
            <a:endParaRPr lang="cs-CZ"/>
          </a:p>
        </p:txBody>
      </p:sp>
      <p:sp>
        <p:nvSpPr>
          <p:cNvPr id="5" name="Footer Placeholder 4"/>
          <p:cNvSpPr>
            <a:spLocks noGrp="1"/>
          </p:cNvSpPr>
          <p:nvPr>
            <p:ph type="ftr" sz="quarter" idx="11"/>
          </p:nvPr>
        </p:nvSpPr>
        <p:spPr/>
        <p:txBody>
          <a:bodyPr/>
          <a:lstStyle/>
          <a:p>
            <a:pPr>
              <a:defRPr/>
            </a:pPr>
            <a:r>
              <a:rPr lang="cs-CZ" smtClean="0"/>
              <a:t>Zápatí pro jméno autora</a:t>
            </a:r>
            <a:endParaRPr lang="cs-CZ"/>
          </a:p>
        </p:txBody>
      </p:sp>
      <p:sp>
        <p:nvSpPr>
          <p:cNvPr id="6" name="Slide Number Placeholder 5"/>
          <p:cNvSpPr>
            <a:spLocks noGrp="1"/>
          </p:cNvSpPr>
          <p:nvPr>
            <p:ph type="sldNum" sz="quarter" idx="12"/>
          </p:nvPr>
        </p:nvSpPr>
        <p:spPr/>
        <p:txBody>
          <a:bodyPr/>
          <a:lstStyle/>
          <a:p>
            <a:pPr>
              <a:defRPr/>
            </a:pPr>
            <a:fld id="{FC4AA40E-B041-4AB2-A90D-1D9B0262C277}" type="slidenum">
              <a:rPr lang="cs-CZ" smtClean="0"/>
              <a:pPr>
                <a:defRPr/>
              </a:pPr>
              <a:t>‹#›</a:t>
            </a:fld>
            <a:endParaRPr lang="cs-CZ"/>
          </a:p>
        </p:txBody>
      </p:sp>
    </p:spTree>
  </p:cSld>
  <p:clrMapOvr>
    <a:masterClrMapping/>
  </p:clrMapOvr>
  <p:hf sldNum="0" hdr="0" dt="0"/>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_Nadpis a obsah">
    <p:spTree>
      <p:nvGrpSpPr>
        <p:cNvPr id="1" name=""/>
        <p:cNvGrpSpPr/>
        <p:nvPr/>
      </p:nvGrpSpPr>
      <p:grpSpPr>
        <a:xfrm>
          <a:off x="0" y="0"/>
          <a:ext cx="0" cy="0"/>
          <a:chOff x="0" y="0"/>
          <a:chExt cx="0" cy="0"/>
        </a:xfrm>
      </p:grpSpPr>
      <p:sp>
        <p:nvSpPr>
          <p:cNvPr id="7" name="Nadpis 1"/>
          <p:cNvSpPr>
            <a:spLocks noGrp="1"/>
          </p:cNvSpPr>
          <p:nvPr>
            <p:ph type="title"/>
          </p:nvPr>
        </p:nvSpPr>
        <p:spPr>
          <a:xfrm>
            <a:off x="251520" y="269776"/>
            <a:ext cx="7200800" cy="1143000"/>
          </a:xfrm>
          <a:prstGeom prst="rect">
            <a:avLst/>
          </a:prstGeom>
        </p:spPr>
        <p:txBody>
          <a:bodyPr anchor="t">
            <a:normAutofit/>
          </a:bodyPr>
          <a:lstStyle>
            <a:lvl1pPr algn="l">
              <a:defRPr sz="2500">
                <a:solidFill>
                  <a:schemeClr val="bg1"/>
                </a:solidFill>
              </a:defRPr>
            </a:lvl1pPr>
          </a:lstStyle>
          <a:p>
            <a:r>
              <a:rPr lang="cs-CZ" dirty="0" smtClean="0"/>
              <a:t>Klepnutím lze upravit styl předlohy nadpisů.</a:t>
            </a:r>
            <a:endParaRPr lang="cs-CZ" dirty="0"/>
          </a:p>
        </p:txBody>
      </p:sp>
      <p:sp>
        <p:nvSpPr>
          <p:cNvPr id="8" name="Zástupný symbol pro obsah 2"/>
          <p:cNvSpPr>
            <a:spLocks noGrp="1"/>
          </p:cNvSpPr>
          <p:nvPr>
            <p:ph idx="1"/>
          </p:nvPr>
        </p:nvSpPr>
        <p:spPr>
          <a:xfrm>
            <a:off x="457200" y="1700808"/>
            <a:ext cx="8229600" cy="4425355"/>
          </a:xfrm>
          <a:prstGeom prst="rect">
            <a:avLst/>
          </a:prstGeom>
        </p:spPr>
        <p:txBody>
          <a:bodyPr/>
          <a:lstStyle>
            <a:lvl1pPr>
              <a:defRPr sz="2000">
                <a:solidFill>
                  <a:srgbClr val="0F245E"/>
                </a:solidFill>
              </a:defRPr>
            </a:lvl1pPr>
            <a:lvl2pPr>
              <a:defRPr sz="2000"/>
            </a:lvl2pPr>
            <a:lvl3pPr>
              <a:defRPr sz="2000"/>
            </a:lvl3pPr>
            <a:lvl4pPr>
              <a:defRPr sz="1500"/>
            </a:lvl4pPr>
            <a:lvl5pPr>
              <a:defRPr sz="1500"/>
            </a:lvl5pPr>
          </a:lstStyle>
          <a:p>
            <a:pPr lvl="0"/>
            <a:r>
              <a:rPr lang="cs-CZ" dirty="0" smtClean="0"/>
              <a:t>Klepnutím lze upravit styly předlohy textu.</a:t>
            </a:r>
          </a:p>
          <a:p>
            <a:pPr lvl="1"/>
            <a:r>
              <a:rPr lang="cs-CZ" dirty="0" smtClean="0"/>
              <a:t>Druhá úroveň</a:t>
            </a:r>
          </a:p>
          <a:p>
            <a:pPr lvl="2"/>
            <a:r>
              <a:rPr lang="cs-CZ" dirty="0" smtClean="0"/>
              <a:t>Třetí úroveň</a:t>
            </a:r>
          </a:p>
          <a:p>
            <a:pPr lvl="3"/>
            <a:r>
              <a:rPr lang="cs-CZ" dirty="0" smtClean="0"/>
              <a:t>Čtvrtá úroveň</a:t>
            </a:r>
          </a:p>
          <a:p>
            <a:pPr lvl="4"/>
            <a:r>
              <a:rPr lang="cs-CZ" dirty="0" smtClean="0"/>
              <a:t>Pátá úroveň</a:t>
            </a:r>
            <a:endParaRPr lang="cs-CZ" dirty="0"/>
          </a:p>
        </p:txBody>
      </p:sp>
      <p:sp>
        <p:nvSpPr>
          <p:cNvPr id="4" name="Zástupný symbol pro datum 3"/>
          <p:cNvSpPr>
            <a:spLocks noGrp="1"/>
          </p:cNvSpPr>
          <p:nvPr>
            <p:ph type="dt" sz="half" idx="10"/>
          </p:nvPr>
        </p:nvSpPr>
        <p:spPr/>
        <p:txBody>
          <a:bodyPr/>
          <a:lstStyle>
            <a:lvl1pPr>
              <a:defRPr/>
            </a:lvl1pPr>
          </a:lstStyle>
          <a:p>
            <a:pPr>
              <a:defRPr/>
            </a:pPr>
            <a:fld id="{7BC61061-01A4-42EF-89A5-5A4DB48B7729}" type="datetime1">
              <a:rPr lang="cs-CZ"/>
              <a:pPr>
                <a:defRPr/>
              </a:pPr>
              <a:t>26.9.2018</a:t>
            </a:fld>
            <a:endParaRPr lang="cs-CZ"/>
          </a:p>
        </p:txBody>
      </p:sp>
      <p:sp>
        <p:nvSpPr>
          <p:cNvPr id="5" name="Zástupný symbol pro zápatí 4"/>
          <p:cNvSpPr>
            <a:spLocks noGrp="1"/>
          </p:cNvSpPr>
          <p:nvPr>
            <p:ph type="ftr" sz="quarter" idx="11"/>
          </p:nvPr>
        </p:nvSpPr>
        <p:spPr/>
        <p:txBody>
          <a:bodyPr/>
          <a:lstStyle>
            <a:lvl1pPr>
              <a:defRPr/>
            </a:lvl1pPr>
          </a:lstStyle>
          <a:p>
            <a:pPr>
              <a:defRPr/>
            </a:pPr>
            <a:r>
              <a:rPr lang="cs-CZ"/>
              <a:t>Zápatí pro jméno autora</a:t>
            </a:r>
          </a:p>
        </p:txBody>
      </p:sp>
      <p:sp>
        <p:nvSpPr>
          <p:cNvPr id="6" name="Zástupný symbol pro číslo snímku 5"/>
          <p:cNvSpPr>
            <a:spLocks noGrp="1"/>
          </p:cNvSpPr>
          <p:nvPr>
            <p:ph type="sldNum" sz="quarter" idx="12"/>
          </p:nvPr>
        </p:nvSpPr>
        <p:spPr/>
        <p:txBody>
          <a:bodyPr/>
          <a:lstStyle>
            <a:lvl1pPr>
              <a:defRPr/>
            </a:lvl1pPr>
          </a:lstStyle>
          <a:p>
            <a:pPr>
              <a:defRPr/>
            </a:pPr>
            <a:fld id="{B1F3B467-4CE2-4DB4-9252-861777912DAA}" type="slidenum">
              <a:rPr lang="cs-CZ"/>
              <a:pPr>
                <a:defRPr/>
              </a:pPr>
              <a:t>‹#›</a:t>
            </a:fld>
            <a:endParaRPr lang="cs-CZ"/>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1_Dva obsahy">
    <p:spTree>
      <p:nvGrpSpPr>
        <p:cNvPr id="1" name=""/>
        <p:cNvGrpSpPr/>
        <p:nvPr/>
      </p:nvGrpSpPr>
      <p:grpSpPr>
        <a:xfrm>
          <a:off x="0" y="0"/>
          <a:ext cx="0" cy="0"/>
          <a:chOff x="0" y="0"/>
          <a:chExt cx="0" cy="0"/>
        </a:xfrm>
      </p:grpSpPr>
      <p:sp>
        <p:nvSpPr>
          <p:cNvPr id="3" name="Zástupný symbol pro obsah 2"/>
          <p:cNvSpPr>
            <a:spLocks noGrp="1"/>
          </p:cNvSpPr>
          <p:nvPr>
            <p:ph sz="half" idx="1"/>
          </p:nvPr>
        </p:nvSpPr>
        <p:spPr>
          <a:xfrm>
            <a:off x="457200" y="1772817"/>
            <a:ext cx="4038600" cy="446449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772817"/>
            <a:ext cx="4038600" cy="446449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8" name="Nadpis 1"/>
          <p:cNvSpPr>
            <a:spLocks noGrp="1"/>
          </p:cNvSpPr>
          <p:nvPr>
            <p:ph type="title"/>
          </p:nvPr>
        </p:nvSpPr>
        <p:spPr>
          <a:xfrm>
            <a:off x="251520" y="269776"/>
            <a:ext cx="7200800" cy="1143000"/>
          </a:xfrm>
          <a:prstGeom prst="rect">
            <a:avLst/>
          </a:prstGeom>
        </p:spPr>
        <p:txBody>
          <a:bodyPr anchor="t">
            <a:normAutofit/>
          </a:bodyPr>
          <a:lstStyle>
            <a:lvl1pPr algn="l">
              <a:defRPr sz="2500">
                <a:solidFill>
                  <a:schemeClr val="bg1"/>
                </a:solidFill>
              </a:defRPr>
            </a:lvl1pPr>
          </a:lstStyle>
          <a:p>
            <a:r>
              <a:rPr lang="cs-CZ" dirty="0" smtClean="0"/>
              <a:t>Klepnutím lze upravit styl předlohy nadpisů.</a:t>
            </a:r>
            <a:endParaRPr lang="cs-CZ" dirty="0"/>
          </a:p>
        </p:txBody>
      </p:sp>
      <p:sp>
        <p:nvSpPr>
          <p:cNvPr id="5" name="Zástupný symbol pro datum 3"/>
          <p:cNvSpPr>
            <a:spLocks noGrp="1"/>
          </p:cNvSpPr>
          <p:nvPr>
            <p:ph type="dt" sz="half" idx="10"/>
          </p:nvPr>
        </p:nvSpPr>
        <p:spPr/>
        <p:txBody>
          <a:bodyPr/>
          <a:lstStyle>
            <a:lvl1pPr>
              <a:defRPr/>
            </a:lvl1pPr>
          </a:lstStyle>
          <a:p>
            <a:pPr>
              <a:defRPr/>
            </a:pPr>
            <a:fld id="{B851CCB9-D723-4ADC-900D-6832CCC475BD}" type="datetime1">
              <a:rPr lang="cs-CZ"/>
              <a:pPr>
                <a:defRPr/>
              </a:pPr>
              <a:t>26.9.2018</a:t>
            </a:fld>
            <a:endParaRPr lang="cs-CZ"/>
          </a:p>
        </p:txBody>
      </p:sp>
      <p:sp>
        <p:nvSpPr>
          <p:cNvPr id="6" name="Zástupný symbol pro zápatí 4"/>
          <p:cNvSpPr>
            <a:spLocks noGrp="1"/>
          </p:cNvSpPr>
          <p:nvPr>
            <p:ph type="ftr" sz="quarter" idx="11"/>
          </p:nvPr>
        </p:nvSpPr>
        <p:spPr/>
        <p:txBody>
          <a:bodyPr/>
          <a:lstStyle>
            <a:lvl1pPr>
              <a:defRPr/>
            </a:lvl1pPr>
          </a:lstStyle>
          <a:p>
            <a:pPr>
              <a:defRPr/>
            </a:pPr>
            <a:r>
              <a:rPr lang="cs-CZ"/>
              <a:t>Zápatí pro jméno autora</a:t>
            </a:r>
          </a:p>
        </p:txBody>
      </p:sp>
      <p:sp>
        <p:nvSpPr>
          <p:cNvPr id="7" name="Zástupný symbol pro číslo snímku 5"/>
          <p:cNvSpPr>
            <a:spLocks noGrp="1"/>
          </p:cNvSpPr>
          <p:nvPr>
            <p:ph type="sldNum" sz="quarter" idx="12"/>
          </p:nvPr>
        </p:nvSpPr>
        <p:spPr/>
        <p:txBody>
          <a:bodyPr/>
          <a:lstStyle>
            <a:lvl1pPr>
              <a:defRPr/>
            </a:lvl1pPr>
          </a:lstStyle>
          <a:p>
            <a:pPr>
              <a:defRPr/>
            </a:pPr>
            <a:fld id="{8B817AAB-3FDB-45F5-8FC2-B9C4EC6B305F}" type="slidenum">
              <a:rPr lang="cs-CZ"/>
              <a:pPr>
                <a:defRPr/>
              </a:pPr>
              <a:t>‹#›</a:t>
            </a:fld>
            <a:endParaRPr lang="cs-CZ"/>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1_Porovnání">
    <p:spTree>
      <p:nvGrpSpPr>
        <p:cNvPr id="1" name=""/>
        <p:cNvGrpSpPr/>
        <p:nvPr/>
      </p:nvGrpSpPr>
      <p:grpSpPr>
        <a:xfrm>
          <a:off x="0" y="0"/>
          <a:ext cx="0" cy="0"/>
          <a:chOff x="0" y="0"/>
          <a:chExt cx="0" cy="0"/>
        </a:xfrm>
      </p:grpSpPr>
      <p:sp>
        <p:nvSpPr>
          <p:cNvPr id="3" name="Zástupný symbol pro text 2"/>
          <p:cNvSpPr>
            <a:spLocks noGrp="1"/>
          </p:cNvSpPr>
          <p:nvPr>
            <p:ph type="body" idx="1"/>
          </p:nvPr>
        </p:nvSpPr>
        <p:spPr>
          <a:xfrm>
            <a:off x="457200" y="1862286"/>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dirty="0" smtClean="0"/>
              <a:t>Klepnutím lze upravit styly předlohy textu.</a:t>
            </a:r>
          </a:p>
        </p:txBody>
      </p:sp>
      <p:sp>
        <p:nvSpPr>
          <p:cNvPr id="4" name="Zástupný symbol pro obsah 3"/>
          <p:cNvSpPr>
            <a:spLocks noGrp="1"/>
          </p:cNvSpPr>
          <p:nvPr>
            <p:ph sz="half" idx="2"/>
          </p:nvPr>
        </p:nvSpPr>
        <p:spPr>
          <a:xfrm>
            <a:off x="457200" y="2502048"/>
            <a:ext cx="4040188" cy="3735264"/>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862286"/>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Klepnutím lze upravit styly předlohy textu.</a:t>
            </a:r>
          </a:p>
        </p:txBody>
      </p:sp>
      <p:sp>
        <p:nvSpPr>
          <p:cNvPr id="6" name="Zástupný symbol pro obsah 5"/>
          <p:cNvSpPr>
            <a:spLocks noGrp="1"/>
          </p:cNvSpPr>
          <p:nvPr>
            <p:ph sz="quarter" idx="4"/>
          </p:nvPr>
        </p:nvSpPr>
        <p:spPr>
          <a:xfrm>
            <a:off x="4645025" y="2502048"/>
            <a:ext cx="4041775" cy="3735264"/>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dirty="0" smtClean="0"/>
              <a:t>Klepnutím lze upravit styly předlohy textu.</a:t>
            </a:r>
          </a:p>
          <a:p>
            <a:pPr lvl="1"/>
            <a:r>
              <a:rPr lang="cs-CZ" dirty="0" smtClean="0"/>
              <a:t>Druhá úroveň</a:t>
            </a:r>
          </a:p>
          <a:p>
            <a:pPr lvl="2"/>
            <a:r>
              <a:rPr lang="cs-CZ" dirty="0" smtClean="0"/>
              <a:t>Třetí úroveň</a:t>
            </a:r>
          </a:p>
          <a:p>
            <a:pPr lvl="3"/>
            <a:r>
              <a:rPr lang="cs-CZ" dirty="0" smtClean="0"/>
              <a:t>Čtvrtá úroveň</a:t>
            </a:r>
          </a:p>
          <a:p>
            <a:pPr lvl="4"/>
            <a:r>
              <a:rPr lang="cs-CZ" dirty="0" smtClean="0"/>
              <a:t>Pátá úroveň</a:t>
            </a:r>
            <a:endParaRPr lang="cs-CZ" dirty="0"/>
          </a:p>
        </p:txBody>
      </p:sp>
      <p:sp>
        <p:nvSpPr>
          <p:cNvPr id="10" name="Nadpis 1"/>
          <p:cNvSpPr>
            <a:spLocks noGrp="1"/>
          </p:cNvSpPr>
          <p:nvPr>
            <p:ph type="title"/>
          </p:nvPr>
        </p:nvSpPr>
        <p:spPr>
          <a:xfrm>
            <a:off x="251520" y="269776"/>
            <a:ext cx="7200800" cy="1143000"/>
          </a:xfrm>
          <a:prstGeom prst="rect">
            <a:avLst/>
          </a:prstGeom>
        </p:spPr>
        <p:txBody>
          <a:bodyPr anchor="t">
            <a:normAutofit/>
          </a:bodyPr>
          <a:lstStyle>
            <a:lvl1pPr algn="l">
              <a:defRPr sz="2500">
                <a:solidFill>
                  <a:schemeClr val="bg1"/>
                </a:solidFill>
              </a:defRPr>
            </a:lvl1pPr>
          </a:lstStyle>
          <a:p>
            <a:r>
              <a:rPr lang="cs-CZ" dirty="0" smtClean="0"/>
              <a:t>Klepnutím lze upravit styl předlohy nadpisů.</a:t>
            </a:r>
            <a:endParaRPr lang="cs-CZ" dirty="0"/>
          </a:p>
        </p:txBody>
      </p:sp>
      <p:sp>
        <p:nvSpPr>
          <p:cNvPr id="7" name="Zástupný symbol pro datum 3"/>
          <p:cNvSpPr>
            <a:spLocks noGrp="1"/>
          </p:cNvSpPr>
          <p:nvPr>
            <p:ph type="dt" sz="half" idx="10"/>
          </p:nvPr>
        </p:nvSpPr>
        <p:spPr/>
        <p:txBody>
          <a:bodyPr/>
          <a:lstStyle>
            <a:lvl1pPr>
              <a:defRPr/>
            </a:lvl1pPr>
          </a:lstStyle>
          <a:p>
            <a:pPr>
              <a:defRPr/>
            </a:pPr>
            <a:fld id="{C0B3A8A7-2913-401E-87F7-725EA1F3E624}" type="datetime1">
              <a:rPr lang="cs-CZ"/>
              <a:pPr>
                <a:defRPr/>
              </a:pPr>
              <a:t>26.9.2018</a:t>
            </a:fld>
            <a:endParaRPr lang="cs-CZ"/>
          </a:p>
        </p:txBody>
      </p:sp>
      <p:sp>
        <p:nvSpPr>
          <p:cNvPr id="8" name="Zástupný symbol pro zápatí 4"/>
          <p:cNvSpPr>
            <a:spLocks noGrp="1"/>
          </p:cNvSpPr>
          <p:nvPr>
            <p:ph type="ftr" sz="quarter" idx="11"/>
          </p:nvPr>
        </p:nvSpPr>
        <p:spPr/>
        <p:txBody>
          <a:bodyPr/>
          <a:lstStyle>
            <a:lvl1pPr>
              <a:defRPr/>
            </a:lvl1pPr>
          </a:lstStyle>
          <a:p>
            <a:pPr>
              <a:defRPr/>
            </a:pPr>
            <a:r>
              <a:rPr lang="cs-CZ"/>
              <a:t>Zápatí pro jméno autora</a:t>
            </a:r>
          </a:p>
        </p:txBody>
      </p:sp>
      <p:sp>
        <p:nvSpPr>
          <p:cNvPr id="9" name="Zástupný symbol pro číslo snímku 5"/>
          <p:cNvSpPr>
            <a:spLocks noGrp="1"/>
          </p:cNvSpPr>
          <p:nvPr>
            <p:ph type="sldNum" sz="quarter" idx="12"/>
          </p:nvPr>
        </p:nvSpPr>
        <p:spPr/>
        <p:txBody>
          <a:bodyPr/>
          <a:lstStyle>
            <a:lvl1pPr>
              <a:defRPr/>
            </a:lvl1pPr>
          </a:lstStyle>
          <a:p>
            <a:pPr>
              <a:defRPr/>
            </a:pPr>
            <a:fld id="{7E315561-EDA6-4B5D-A512-E6A7743225DA}" type="slidenum">
              <a:rPr lang="cs-CZ"/>
              <a:pPr>
                <a:defRPr/>
              </a:pPr>
              <a:t>‹#›</a:t>
            </a:fld>
            <a:endParaRPr lang="cs-CZ"/>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_Pouze nadpis">
    <p:spTree>
      <p:nvGrpSpPr>
        <p:cNvPr id="1" name=""/>
        <p:cNvGrpSpPr/>
        <p:nvPr/>
      </p:nvGrpSpPr>
      <p:grpSpPr>
        <a:xfrm>
          <a:off x="0" y="0"/>
          <a:ext cx="0" cy="0"/>
          <a:chOff x="0" y="0"/>
          <a:chExt cx="0" cy="0"/>
        </a:xfrm>
      </p:grpSpPr>
      <p:sp>
        <p:nvSpPr>
          <p:cNvPr id="6" name="Nadpis 1"/>
          <p:cNvSpPr>
            <a:spLocks noGrp="1"/>
          </p:cNvSpPr>
          <p:nvPr>
            <p:ph type="title"/>
          </p:nvPr>
        </p:nvSpPr>
        <p:spPr>
          <a:xfrm>
            <a:off x="251520" y="269776"/>
            <a:ext cx="7200800" cy="1143000"/>
          </a:xfrm>
          <a:prstGeom prst="rect">
            <a:avLst/>
          </a:prstGeom>
        </p:spPr>
        <p:txBody>
          <a:bodyPr anchor="t">
            <a:normAutofit/>
          </a:bodyPr>
          <a:lstStyle>
            <a:lvl1pPr algn="l">
              <a:defRPr sz="2500">
                <a:solidFill>
                  <a:schemeClr val="bg1"/>
                </a:solidFill>
              </a:defRPr>
            </a:lvl1pPr>
          </a:lstStyle>
          <a:p>
            <a:r>
              <a:rPr lang="cs-CZ" dirty="0" smtClean="0"/>
              <a:t>Klepnutím lze upravit styl předlohy nadpisů.</a:t>
            </a:r>
            <a:endParaRPr lang="cs-CZ" dirty="0"/>
          </a:p>
        </p:txBody>
      </p:sp>
      <p:sp>
        <p:nvSpPr>
          <p:cNvPr id="3" name="Zástupný symbol pro datum 3"/>
          <p:cNvSpPr>
            <a:spLocks noGrp="1"/>
          </p:cNvSpPr>
          <p:nvPr>
            <p:ph type="dt" sz="half" idx="10"/>
          </p:nvPr>
        </p:nvSpPr>
        <p:spPr/>
        <p:txBody>
          <a:bodyPr/>
          <a:lstStyle>
            <a:lvl1pPr>
              <a:defRPr/>
            </a:lvl1pPr>
          </a:lstStyle>
          <a:p>
            <a:pPr>
              <a:defRPr/>
            </a:pPr>
            <a:fld id="{2B0189D7-3449-47C3-89EC-76C90D57F360}" type="datetime1">
              <a:rPr lang="cs-CZ"/>
              <a:pPr>
                <a:defRPr/>
              </a:pPr>
              <a:t>26.9.2018</a:t>
            </a:fld>
            <a:endParaRPr lang="cs-CZ"/>
          </a:p>
        </p:txBody>
      </p:sp>
      <p:sp>
        <p:nvSpPr>
          <p:cNvPr id="4" name="Zástupný symbol pro zápatí 4"/>
          <p:cNvSpPr>
            <a:spLocks noGrp="1"/>
          </p:cNvSpPr>
          <p:nvPr>
            <p:ph type="ftr" sz="quarter" idx="11"/>
          </p:nvPr>
        </p:nvSpPr>
        <p:spPr/>
        <p:txBody>
          <a:bodyPr/>
          <a:lstStyle>
            <a:lvl1pPr>
              <a:defRPr/>
            </a:lvl1pPr>
          </a:lstStyle>
          <a:p>
            <a:pPr>
              <a:defRPr/>
            </a:pPr>
            <a:r>
              <a:rPr lang="cs-CZ"/>
              <a:t>Zápatí pro jméno autora</a:t>
            </a:r>
          </a:p>
        </p:txBody>
      </p:sp>
      <p:sp>
        <p:nvSpPr>
          <p:cNvPr id="5" name="Zástupný symbol pro číslo snímku 5"/>
          <p:cNvSpPr>
            <a:spLocks noGrp="1"/>
          </p:cNvSpPr>
          <p:nvPr>
            <p:ph type="sldNum" sz="quarter" idx="12"/>
          </p:nvPr>
        </p:nvSpPr>
        <p:spPr/>
        <p:txBody>
          <a:bodyPr/>
          <a:lstStyle>
            <a:lvl1pPr>
              <a:defRPr/>
            </a:lvl1pPr>
          </a:lstStyle>
          <a:p>
            <a:pPr>
              <a:defRPr/>
            </a:pPr>
            <a:fld id="{5FB188F2-77B3-4357-B279-D549B7FEA3A0}" type="slidenum">
              <a:rPr lang="cs-CZ"/>
              <a:pPr>
                <a:defRPr/>
              </a:pPr>
              <a:t>‹#›</a:t>
            </a:fld>
            <a:endParaRPr lang="cs-CZ"/>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1_Prázdný">
    <p:spTree>
      <p:nvGrpSpPr>
        <p:cNvPr id="1" name=""/>
        <p:cNvGrpSpPr/>
        <p:nvPr/>
      </p:nvGrpSpPr>
      <p:grpSpPr>
        <a:xfrm>
          <a:off x="0" y="0"/>
          <a:ext cx="0" cy="0"/>
          <a:chOff x="0" y="0"/>
          <a:chExt cx="0" cy="0"/>
        </a:xfrm>
      </p:grpSpPr>
      <p:sp>
        <p:nvSpPr>
          <p:cNvPr id="2" name="Zástupný symbol pro datum 3"/>
          <p:cNvSpPr>
            <a:spLocks noGrp="1"/>
          </p:cNvSpPr>
          <p:nvPr>
            <p:ph type="dt" sz="half" idx="10"/>
          </p:nvPr>
        </p:nvSpPr>
        <p:spPr/>
        <p:txBody>
          <a:bodyPr/>
          <a:lstStyle>
            <a:lvl1pPr>
              <a:defRPr/>
            </a:lvl1pPr>
          </a:lstStyle>
          <a:p>
            <a:pPr>
              <a:defRPr/>
            </a:pPr>
            <a:fld id="{15AB5FA2-97B1-4609-BFDD-78030B5DC9AA}" type="datetime1">
              <a:rPr lang="cs-CZ"/>
              <a:pPr>
                <a:defRPr/>
              </a:pPr>
              <a:t>26.9.2018</a:t>
            </a:fld>
            <a:endParaRPr lang="cs-CZ"/>
          </a:p>
        </p:txBody>
      </p:sp>
      <p:sp>
        <p:nvSpPr>
          <p:cNvPr id="3" name="Zástupný symbol pro zápatí 4"/>
          <p:cNvSpPr>
            <a:spLocks noGrp="1"/>
          </p:cNvSpPr>
          <p:nvPr>
            <p:ph type="ftr" sz="quarter" idx="11"/>
          </p:nvPr>
        </p:nvSpPr>
        <p:spPr/>
        <p:txBody>
          <a:bodyPr/>
          <a:lstStyle>
            <a:lvl1pPr>
              <a:defRPr/>
            </a:lvl1pPr>
          </a:lstStyle>
          <a:p>
            <a:pPr>
              <a:defRPr/>
            </a:pPr>
            <a:r>
              <a:rPr lang="cs-CZ"/>
              <a:t>Zápatí pro jméno autora</a:t>
            </a:r>
          </a:p>
        </p:txBody>
      </p:sp>
      <p:sp>
        <p:nvSpPr>
          <p:cNvPr id="4" name="Zástupný symbol pro číslo snímku 5"/>
          <p:cNvSpPr>
            <a:spLocks noGrp="1"/>
          </p:cNvSpPr>
          <p:nvPr>
            <p:ph type="sldNum" sz="quarter" idx="12"/>
          </p:nvPr>
        </p:nvSpPr>
        <p:spPr/>
        <p:txBody>
          <a:bodyPr/>
          <a:lstStyle>
            <a:lvl1pPr>
              <a:defRPr/>
            </a:lvl1pPr>
          </a:lstStyle>
          <a:p>
            <a:pPr>
              <a:defRPr/>
            </a:pPr>
            <a:fld id="{B9D573BD-CE4E-432B-ADD3-D87068717A8D}" type="slidenum">
              <a:rPr lang="cs-CZ"/>
              <a:pPr>
                <a:defRPr/>
              </a:pPr>
              <a:t>‹#›</a:t>
            </a:fld>
            <a:endParaRPr lang="cs-CZ"/>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userDrawn="1">
  <p:cSld name="1_Úvodní snímek">
    <p:spTree>
      <p:nvGrpSpPr>
        <p:cNvPr id="1" name=""/>
        <p:cNvGrpSpPr/>
        <p:nvPr/>
      </p:nvGrpSpPr>
      <p:grpSpPr>
        <a:xfrm>
          <a:off x="0" y="0"/>
          <a:ext cx="0" cy="0"/>
          <a:chOff x="0" y="0"/>
          <a:chExt cx="0" cy="0"/>
        </a:xfrm>
      </p:grpSpPr>
      <p:sp>
        <p:nvSpPr>
          <p:cNvPr id="7" name="Podnadpis 2"/>
          <p:cNvSpPr>
            <a:spLocks noGrp="1"/>
          </p:cNvSpPr>
          <p:nvPr>
            <p:ph type="subTitle" idx="1"/>
          </p:nvPr>
        </p:nvSpPr>
        <p:spPr>
          <a:xfrm>
            <a:off x="691480" y="2160439"/>
            <a:ext cx="7768952" cy="2132657"/>
          </a:xfrm>
          <a:prstGeom prst="rect">
            <a:avLst/>
          </a:prstGeom>
        </p:spPr>
        <p:txBody>
          <a:bodyPr>
            <a:normAutofit/>
          </a:bodyPr>
          <a:lstStyle>
            <a:lvl1pPr marL="0" indent="0" algn="l">
              <a:buNone/>
              <a:defRPr sz="2500" baseline="0">
                <a:solidFill>
                  <a:srgbClr val="219BD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dirty="0" smtClean="0"/>
              <a:t>Klepnutím lze upravit styl předlohy podnadpisů.</a:t>
            </a:r>
            <a:endParaRPr lang="cs-CZ" dirty="0"/>
          </a:p>
        </p:txBody>
      </p:sp>
      <p:sp>
        <p:nvSpPr>
          <p:cNvPr id="8" name="Nadpis 1"/>
          <p:cNvSpPr>
            <a:spLocks noGrp="1"/>
          </p:cNvSpPr>
          <p:nvPr>
            <p:ph type="title"/>
          </p:nvPr>
        </p:nvSpPr>
        <p:spPr>
          <a:xfrm>
            <a:off x="683568" y="764704"/>
            <a:ext cx="7772400" cy="1362075"/>
          </a:xfrm>
          <a:prstGeom prst="rect">
            <a:avLst/>
          </a:prstGeom>
        </p:spPr>
        <p:txBody>
          <a:bodyPr anchor="t"/>
          <a:lstStyle>
            <a:lvl1pPr algn="l">
              <a:defRPr sz="4000" b="1" cap="all">
                <a:solidFill>
                  <a:srgbClr val="0F245E"/>
                </a:solidFill>
              </a:defRPr>
            </a:lvl1pPr>
          </a:lstStyle>
          <a:p>
            <a:r>
              <a:rPr lang="cs-CZ" dirty="0" smtClean="0"/>
              <a:t>Klepnutím lze upravit styl předlohy nadpisů.</a:t>
            </a:r>
            <a:endParaRPr lang="cs-CZ" dirty="0"/>
          </a:p>
        </p:txBody>
      </p:sp>
      <p:sp>
        <p:nvSpPr>
          <p:cNvPr id="4" name="Zástupný symbol pro datum 3"/>
          <p:cNvSpPr>
            <a:spLocks noGrp="1"/>
          </p:cNvSpPr>
          <p:nvPr>
            <p:ph type="dt" sz="half" idx="10"/>
          </p:nvPr>
        </p:nvSpPr>
        <p:spPr/>
        <p:txBody>
          <a:bodyPr/>
          <a:lstStyle>
            <a:lvl1pPr>
              <a:defRPr/>
            </a:lvl1pPr>
          </a:lstStyle>
          <a:p>
            <a:pPr>
              <a:defRPr/>
            </a:pPr>
            <a:fld id="{A2740CCA-C464-4982-9A1F-5201C4FF967E}" type="datetime1">
              <a:rPr lang="cs-CZ"/>
              <a:pPr>
                <a:defRPr/>
              </a:pPr>
              <a:t>26.9.2018</a:t>
            </a:fld>
            <a:endParaRPr lang="cs-CZ"/>
          </a:p>
        </p:txBody>
      </p:sp>
      <p:sp>
        <p:nvSpPr>
          <p:cNvPr id="5" name="Zástupný symbol pro zápatí 4"/>
          <p:cNvSpPr>
            <a:spLocks noGrp="1"/>
          </p:cNvSpPr>
          <p:nvPr>
            <p:ph type="ftr" sz="quarter" idx="11"/>
          </p:nvPr>
        </p:nvSpPr>
        <p:spPr/>
        <p:txBody>
          <a:bodyPr/>
          <a:lstStyle>
            <a:lvl1pPr>
              <a:defRPr/>
            </a:lvl1pPr>
          </a:lstStyle>
          <a:p>
            <a:pPr>
              <a:defRPr/>
            </a:pPr>
            <a:r>
              <a:rPr lang="cs-CZ"/>
              <a:t>Zápatí pro jméno autora</a:t>
            </a:r>
          </a:p>
        </p:txBody>
      </p:sp>
      <p:sp>
        <p:nvSpPr>
          <p:cNvPr id="6" name="Zástupný symbol pro číslo snímku 5"/>
          <p:cNvSpPr>
            <a:spLocks noGrp="1"/>
          </p:cNvSpPr>
          <p:nvPr>
            <p:ph type="sldNum" sz="quarter" idx="12"/>
          </p:nvPr>
        </p:nvSpPr>
        <p:spPr/>
        <p:txBody>
          <a:bodyPr/>
          <a:lstStyle>
            <a:lvl1pPr>
              <a:defRPr/>
            </a:lvl1pPr>
          </a:lstStyle>
          <a:p>
            <a:pPr>
              <a:defRPr/>
            </a:pPr>
            <a:fld id="{5098FA16-5DF3-4DD2-99AC-E376AB2EB2B5}" type="slidenum">
              <a:rPr lang="cs-CZ"/>
              <a:pPr>
                <a:defRPr/>
              </a:pPr>
              <a:t>‹#›</a:t>
            </a:fld>
            <a:endParaRPr lang="cs-CZ"/>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6000"/>
            </a:lvl1pPr>
          </a:lstStyle>
          <a:p>
            <a:r>
              <a:rPr lang="cs-CZ" smtClean="0"/>
              <a:t>Kliknutím lze upravit styl.</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1800">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cs-CZ" smtClean="0"/>
              <a:t>Kliknutím lze upravit styl předlohy.</a:t>
            </a:r>
            <a:endParaRPr lang="en-US" dirty="0"/>
          </a:p>
        </p:txBody>
      </p:sp>
      <p:sp>
        <p:nvSpPr>
          <p:cNvPr id="7" name="Date Placeholder 6"/>
          <p:cNvSpPr>
            <a:spLocks noGrp="1"/>
          </p:cNvSpPr>
          <p:nvPr>
            <p:ph type="dt" sz="half" idx="10"/>
          </p:nvPr>
        </p:nvSpPr>
        <p:spPr/>
        <p:txBody>
          <a:bodyPr/>
          <a:lstStyle/>
          <a:p>
            <a:pPr>
              <a:defRPr/>
            </a:pPr>
            <a:fld id="{A2740CCA-C464-4982-9A1F-5201C4FF967E}" type="datetime1">
              <a:rPr lang="cs-CZ" smtClean="0">
                <a:solidFill>
                  <a:prstClr val="black">
                    <a:lumMod val="65000"/>
                    <a:lumOff val="35000"/>
                  </a:prstClr>
                </a:solidFill>
              </a:rPr>
              <a:pPr>
                <a:defRPr/>
              </a:pPr>
              <a:t>26.9.2018</a:t>
            </a:fld>
            <a:endParaRPr lang="cs-CZ">
              <a:solidFill>
                <a:prstClr val="black">
                  <a:lumMod val="65000"/>
                  <a:lumOff val="35000"/>
                </a:prstClr>
              </a:solidFill>
            </a:endParaRPr>
          </a:p>
        </p:txBody>
      </p:sp>
      <p:sp>
        <p:nvSpPr>
          <p:cNvPr id="8" name="Slide Number Placeholder 7"/>
          <p:cNvSpPr>
            <a:spLocks noGrp="1"/>
          </p:cNvSpPr>
          <p:nvPr>
            <p:ph type="sldNum" sz="quarter" idx="11"/>
          </p:nvPr>
        </p:nvSpPr>
        <p:spPr/>
        <p:txBody>
          <a:bodyPr/>
          <a:lstStyle/>
          <a:p>
            <a:pPr>
              <a:defRPr/>
            </a:pPr>
            <a:fld id="{5098FA16-5DF3-4DD2-99AC-E376AB2EB2B5}" type="slidenum">
              <a:rPr lang="cs-CZ" smtClean="0">
                <a:solidFill>
                  <a:prstClr val="black">
                    <a:lumMod val="65000"/>
                    <a:lumOff val="35000"/>
                  </a:prstClr>
                </a:solidFill>
              </a:rPr>
              <a:pPr>
                <a:defRPr/>
              </a:pPr>
              <a:t>‹#›</a:t>
            </a:fld>
            <a:endParaRPr lang="cs-CZ">
              <a:solidFill>
                <a:prstClr val="black">
                  <a:lumMod val="65000"/>
                  <a:lumOff val="35000"/>
                </a:prstClr>
              </a:solidFill>
            </a:endParaRPr>
          </a:p>
        </p:txBody>
      </p:sp>
      <p:sp>
        <p:nvSpPr>
          <p:cNvPr id="9" name="Footer Placeholder 8"/>
          <p:cNvSpPr>
            <a:spLocks noGrp="1"/>
          </p:cNvSpPr>
          <p:nvPr>
            <p:ph type="ftr" sz="quarter" idx="12"/>
          </p:nvPr>
        </p:nvSpPr>
        <p:spPr/>
        <p:txBody>
          <a:bodyPr/>
          <a:lstStyle/>
          <a:p>
            <a:pPr>
              <a:defRPr/>
            </a:pPr>
            <a:r>
              <a:rPr lang="cs-CZ" smtClean="0">
                <a:solidFill>
                  <a:prstClr val="black">
                    <a:lumMod val="65000"/>
                    <a:lumOff val="35000"/>
                  </a:prstClr>
                </a:solidFill>
              </a:rPr>
              <a:t>Zápatí pro jméno autora</a:t>
            </a:r>
            <a:endParaRPr lang="cs-CZ">
              <a:solidFill>
                <a:prstClr val="black">
                  <a:lumMod val="65000"/>
                  <a:lumOff val="35000"/>
                </a:prstClr>
              </a:solidFill>
            </a:endParaRPr>
          </a:p>
        </p:txBody>
      </p:sp>
    </p:spTree>
    <p:extLst>
      <p:ext uri="{BB962C8B-B14F-4D97-AF65-F5344CB8AC3E}">
        <p14:creationId xmlns:p14="http://schemas.microsoft.com/office/powerpoint/2010/main" val="34026409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cs-CZ" smtClean="0"/>
              <a:t>Kliknutím lze upravit styl.</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smtClean="0"/>
              <a:t>Kliknutím lze upravit styl předlohy.</a:t>
            </a:r>
            <a:endParaRPr lang="en-US" dirty="0"/>
          </a:p>
        </p:txBody>
      </p:sp>
      <p:sp>
        <p:nvSpPr>
          <p:cNvPr id="7" name="Date Placeholder 6"/>
          <p:cNvSpPr>
            <a:spLocks noGrp="1"/>
          </p:cNvSpPr>
          <p:nvPr>
            <p:ph type="dt" sz="half" idx="10"/>
          </p:nvPr>
        </p:nvSpPr>
        <p:spPr/>
        <p:txBody>
          <a:bodyPr/>
          <a:lstStyle/>
          <a:p>
            <a:pPr>
              <a:defRPr/>
            </a:pPr>
            <a:fld id="{A2740CCA-C464-4982-9A1F-5201C4FF967E}" type="datetime1">
              <a:rPr lang="cs-CZ" smtClean="0"/>
              <a:pPr>
                <a:defRPr/>
              </a:pPr>
              <a:t>26.9.2018</a:t>
            </a:fld>
            <a:endParaRPr lang="cs-CZ"/>
          </a:p>
        </p:txBody>
      </p:sp>
      <p:sp>
        <p:nvSpPr>
          <p:cNvPr id="8" name="Slide Number Placeholder 7"/>
          <p:cNvSpPr>
            <a:spLocks noGrp="1"/>
          </p:cNvSpPr>
          <p:nvPr>
            <p:ph type="sldNum" sz="quarter" idx="11"/>
          </p:nvPr>
        </p:nvSpPr>
        <p:spPr/>
        <p:txBody>
          <a:bodyPr/>
          <a:lstStyle/>
          <a:p>
            <a:pPr>
              <a:defRPr/>
            </a:pPr>
            <a:fld id="{5098FA16-5DF3-4DD2-99AC-E376AB2EB2B5}" type="slidenum">
              <a:rPr lang="cs-CZ" smtClean="0"/>
              <a:pPr>
                <a:defRPr/>
              </a:pPr>
              <a:t>‹#›</a:t>
            </a:fld>
            <a:endParaRPr lang="cs-CZ"/>
          </a:p>
        </p:txBody>
      </p:sp>
      <p:sp>
        <p:nvSpPr>
          <p:cNvPr id="9" name="Footer Placeholder 8"/>
          <p:cNvSpPr>
            <a:spLocks noGrp="1"/>
          </p:cNvSpPr>
          <p:nvPr>
            <p:ph type="ftr" sz="quarter" idx="12"/>
          </p:nvPr>
        </p:nvSpPr>
        <p:spPr/>
        <p:txBody>
          <a:bodyPr/>
          <a:lstStyle/>
          <a:p>
            <a:pPr>
              <a:defRPr/>
            </a:pPr>
            <a:r>
              <a:rPr lang="cs-CZ" smtClean="0"/>
              <a:t>Zápatí pro jméno autora</a:t>
            </a:r>
            <a:endParaRPr lang="cs-CZ"/>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obj" preserve="1">
  <p:cSld name="Nadpis a obsa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smtClean="0"/>
          </a:p>
        </p:txBody>
      </p:sp>
      <p:sp>
        <p:nvSpPr>
          <p:cNvPr id="4" name="Date Placeholder 3"/>
          <p:cNvSpPr>
            <a:spLocks noGrp="1"/>
          </p:cNvSpPr>
          <p:nvPr>
            <p:ph type="dt" sz="half" idx="10"/>
          </p:nvPr>
        </p:nvSpPr>
        <p:spPr/>
        <p:txBody>
          <a:bodyPr/>
          <a:lstStyle/>
          <a:p>
            <a:pPr>
              <a:defRPr/>
            </a:pPr>
            <a:fld id="{7BC61061-01A4-42EF-89A5-5A4DB48B7729}" type="datetime1">
              <a:rPr lang="cs-CZ" smtClean="0">
                <a:solidFill>
                  <a:prstClr val="black">
                    <a:lumMod val="65000"/>
                    <a:lumOff val="35000"/>
                  </a:prstClr>
                </a:solidFill>
              </a:rPr>
              <a:pPr>
                <a:defRPr/>
              </a:pPr>
              <a:t>26.9.2018</a:t>
            </a:fld>
            <a:endParaRPr lang="cs-CZ">
              <a:solidFill>
                <a:prstClr val="black">
                  <a:lumMod val="65000"/>
                  <a:lumOff val="35000"/>
                </a:prstClr>
              </a:solidFill>
            </a:endParaRPr>
          </a:p>
        </p:txBody>
      </p:sp>
      <p:sp>
        <p:nvSpPr>
          <p:cNvPr id="5" name="Footer Placeholder 4"/>
          <p:cNvSpPr>
            <a:spLocks noGrp="1"/>
          </p:cNvSpPr>
          <p:nvPr>
            <p:ph type="ftr" sz="quarter" idx="11"/>
          </p:nvPr>
        </p:nvSpPr>
        <p:spPr/>
        <p:txBody>
          <a:bodyPr/>
          <a:lstStyle/>
          <a:p>
            <a:pPr>
              <a:defRPr/>
            </a:pPr>
            <a:r>
              <a:rPr lang="cs-CZ" smtClean="0">
                <a:solidFill>
                  <a:prstClr val="black">
                    <a:lumMod val="65000"/>
                    <a:lumOff val="35000"/>
                  </a:prstClr>
                </a:solidFill>
              </a:rPr>
              <a:t>Zápatí pro jméno autora</a:t>
            </a:r>
            <a:endParaRPr lang="cs-CZ">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pPr>
              <a:defRPr/>
            </a:pPr>
            <a:fld id="{B1F3B467-4CE2-4DB4-9252-861777912DAA}" type="slidenum">
              <a:rPr lang="cs-CZ" smtClean="0">
                <a:solidFill>
                  <a:prstClr val="black">
                    <a:lumMod val="65000"/>
                    <a:lumOff val="35000"/>
                  </a:prstClr>
                </a:solidFill>
              </a:rPr>
              <a:pPr>
                <a:defRPr/>
              </a:pPr>
              <a:t>‹#›</a:t>
            </a:fld>
            <a:endParaRPr lang="cs-CZ">
              <a:solidFill>
                <a:prstClr val="black">
                  <a:lumMod val="65000"/>
                  <a:lumOff val="35000"/>
                </a:prstClr>
              </a:solidFill>
            </a:endParaRPr>
          </a:p>
        </p:txBody>
      </p:sp>
    </p:spTree>
    <p:extLst>
      <p:ext uri="{BB962C8B-B14F-4D97-AF65-F5344CB8AC3E}">
        <p14:creationId xmlns:p14="http://schemas.microsoft.com/office/powerpoint/2010/main" val="334505026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secHead" preserve="1">
  <p:cSld name="Záhlaví části">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2"/>
            <a:ext cx="7772400" cy="2505075"/>
          </a:xfrm>
        </p:spPr>
        <p:txBody>
          <a:bodyPr anchor="b"/>
          <a:lstStyle>
            <a:lvl1pPr algn="ctr" defTabSz="685800" rtl="0" eaLnBrk="1" latinLnBrk="0" hangingPunct="1">
              <a:lnSpc>
                <a:spcPct val="100000"/>
              </a:lnSpc>
              <a:spcBef>
                <a:spcPct val="0"/>
              </a:spcBef>
              <a:buNone/>
              <a:defRPr lang="en-US" sz="36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cs-CZ" smtClean="0"/>
              <a:t>Kliknutím lze upravit styl.</a:t>
            </a:r>
            <a:endParaRPr lang="en-US" dirty="0"/>
          </a:p>
        </p:txBody>
      </p:sp>
      <p:sp>
        <p:nvSpPr>
          <p:cNvPr id="3" name="Text Placeholder 2"/>
          <p:cNvSpPr>
            <a:spLocks noGrp="1"/>
          </p:cNvSpPr>
          <p:nvPr>
            <p:ph type="body" idx="1"/>
          </p:nvPr>
        </p:nvSpPr>
        <p:spPr>
          <a:xfrm>
            <a:off x="722313" y="4068765"/>
            <a:ext cx="7772400" cy="1131887"/>
          </a:xfrm>
        </p:spPr>
        <p:txBody>
          <a:bodyPr anchor="t"/>
          <a:lstStyle>
            <a:lvl1pPr marL="0" indent="0" algn="ctr">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cs-CZ" smtClean="0"/>
              <a:t>Kliknutím lze upravit styly předlohy textu.</a:t>
            </a:r>
          </a:p>
        </p:txBody>
      </p:sp>
      <p:sp>
        <p:nvSpPr>
          <p:cNvPr id="4" name="Date Placeholder 3"/>
          <p:cNvSpPr>
            <a:spLocks noGrp="1"/>
          </p:cNvSpPr>
          <p:nvPr>
            <p:ph type="dt" sz="half" idx="10"/>
          </p:nvPr>
        </p:nvSpPr>
        <p:spPr/>
        <p:txBody>
          <a:bodyPr/>
          <a:lstStyle/>
          <a:p>
            <a:pPr>
              <a:defRPr/>
            </a:pPr>
            <a:fld id="{CE660174-6FE4-4A08-BCD2-101CFBE2EB23}" type="datetime1">
              <a:rPr lang="cs-CZ" smtClean="0">
                <a:solidFill>
                  <a:prstClr val="black">
                    <a:lumMod val="65000"/>
                    <a:lumOff val="35000"/>
                  </a:prstClr>
                </a:solidFill>
              </a:rPr>
              <a:pPr>
                <a:defRPr/>
              </a:pPr>
              <a:t>26.9.2018</a:t>
            </a:fld>
            <a:endParaRPr lang="cs-CZ">
              <a:solidFill>
                <a:prstClr val="black">
                  <a:lumMod val="65000"/>
                  <a:lumOff val="35000"/>
                </a:prstClr>
              </a:solidFill>
            </a:endParaRPr>
          </a:p>
        </p:txBody>
      </p:sp>
      <p:sp>
        <p:nvSpPr>
          <p:cNvPr id="5" name="Footer Placeholder 4"/>
          <p:cNvSpPr>
            <a:spLocks noGrp="1"/>
          </p:cNvSpPr>
          <p:nvPr>
            <p:ph type="ftr" sz="quarter" idx="11"/>
          </p:nvPr>
        </p:nvSpPr>
        <p:spPr/>
        <p:txBody>
          <a:bodyPr/>
          <a:lstStyle/>
          <a:p>
            <a:pPr>
              <a:defRPr/>
            </a:pPr>
            <a:r>
              <a:rPr lang="cs-CZ" smtClean="0">
                <a:solidFill>
                  <a:prstClr val="black">
                    <a:lumMod val="65000"/>
                    <a:lumOff val="35000"/>
                  </a:prstClr>
                </a:solidFill>
              </a:rPr>
              <a:t>Zápatí pro jméno autora</a:t>
            </a:r>
            <a:endParaRPr lang="cs-CZ">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pPr>
              <a:defRPr/>
            </a:pPr>
            <a:fld id="{FC4AA40E-B041-4AB2-A90D-1D9B0262C277}" type="slidenum">
              <a:rPr lang="cs-CZ" smtClean="0">
                <a:solidFill>
                  <a:prstClr val="black">
                    <a:lumMod val="65000"/>
                    <a:lumOff val="35000"/>
                  </a:prstClr>
                </a:solidFill>
              </a:rPr>
              <a:pPr>
                <a:defRPr/>
              </a:pPr>
              <a:t>‹#›</a:t>
            </a:fld>
            <a:endParaRPr lang="cs-CZ">
              <a:solidFill>
                <a:prstClr val="black">
                  <a:lumMod val="65000"/>
                  <a:lumOff val="35000"/>
                </a:prstClr>
              </a:solidFill>
            </a:endParaRPr>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Oval 8"/>
          <p:cNvSpPr/>
          <p:nvPr/>
        </p:nvSpPr>
        <p:spPr>
          <a:xfrm>
            <a:off x="4296729"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2901411660"/>
      </p:ext>
    </p:extLst>
  </p:cSld>
  <p:clrMapOvr>
    <a:masterClrMapping/>
  </p:clrMapOvr>
  <p:hf sldNum="0" hdr="0" dt="0"/>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a:p>
        </p:txBody>
      </p:sp>
      <p:sp>
        <p:nvSpPr>
          <p:cNvPr id="4" name="Content Placeholder 3"/>
          <p:cNvSpPr>
            <a:spLocks noGrp="1"/>
          </p:cNvSpPr>
          <p:nvPr>
            <p:ph sz="half" idx="2"/>
          </p:nvPr>
        </p:nvSpPr>
        <p:spPr>
          <a:xfrm>
            <a:off x="4648200" y="1600202"/>
            <a:ext cx="4038600" cy="4525963"/>
          </a:xfrm>
        </p:spPr>
        <p:txBody>
          <a:bodyPr/>
          <a:lstStyle>
            <a:lvl1pPr>
              <a:defRPr sz="1800"/>
            </a:lvl1pPr>
            <a:lvl2pPr>
              <a:defRPr sz="1200"/>
            </a:lvl2pPr>
            <a:lvl3pPr>
              <a:defRPr sz="1200"/>
            </a:lvl3pPr>
            <a:lvl4pPr>
              <a:defRPr sz="1200"/>
            </a:lvl4pPr>
            <a:lvl5pPr>
              <a:defRPr sz="1200"/>
            </a:lvl5pPr>
            <a:lvl6pPr>
              <a:defRPr sz="1200"/>
            </a:lvl6pPr>
            <a:lvl7pPr>
              <a:defRPr sz="1200"/>
            </a:lvl7pPr>
            <a:lvl8pPr>
              <a:defRPr sz="1200"/>
            </a:lvl8pPr>
            <a:lvl9pPr>
              <a:defRPr sz="12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smtClean="0"/>
          </a:p>
        </p:txBody>
      </p:sp>
      <p:sp>
        <p:nvSpPr>
          <p:cNvPr id="5" name="Date Placeholder 4"/>
          <p:cNvSpPr>
            <a:spLocks noGrp="1"/>
          </p:cNvSpPr>
          <p:nvPr>
            <p:ph type="dt" sz="half" idx="10"/>
          </p:nvPr>
        </p:nvSpPr>
        <p:spPr/>
        <p:txBody>
          <a:bodyPr/>
          <a:lstStyle/>
          <a:p>
            <a:pPr>
              <a:defRPr/>
            </a:pPr>
            <a:fld id="{B851CCB9-D723-4ADC-900D-6832CCC475BD}" type="datetime1">
              <a:rPr lang="cs-CZ" smtClean="0">
                <a:solidFill>
                  <a:prstClr val="black">
                    <a:lumMod val="65000"/>
                    <a:lumOff val="35000"/>
                  </a:prstClr>
                </a:solidFill>
              </a:rPr>
              <a:pPr>
                <a:defRPr/>
              </a:pPr>
              <a:t>26.9.2018</a:t>
            </a:fld>
            <a:endParaRPr lang="cs-CZ">
              <a:solidFill>
                <a:prstClr val="black">
                  <a:lumMod val="65000"/>
                  <a:lumOff val="35000"/>
                </a:prstClr>
              </a:solidFill>
            </a:endParaRPr>
          </a:p>
        </p:txBody>
      </p:sp>
      <p:sp>
        <p:nvSpPr>
          <p:cNvPr id="6" name="Footer Placeholder 5"/>
          <p:cNvSpPr>
            <a:spLocks noGrp="1"/>
          </p:cNvSpPr>
          <p:nvPr>
            <p:ph type="ftr" sz="quarter" idx="11"/>
          </p:nvPr>
        </p:nvSpPr>
        <p:spPr/>
        <p:txBody>
          <a:bodyPr/>
          <a:lstStyle/>
          <a:p>
            <a:pPr>
              <a:defRPr/>
            </a:pPr>
            <a:r>
              <a:rPr lang="cs-CZ" smtClean="0">
                <a:solidFill>
                  <a:prstClr val="black">
                    <a:lumMod val="65000"/>
                    <a:lumOff val="35000"/>
                  </a:prstClr>
                </a:solidFill>
              </a:rPr>
              <a:t>Zápatí pro jméno autora</a:t>
            </a:r>
            <a:endParaRPr lang="cs-CZ">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pPr>
              <a:defRPr/>
            </a:pPr>
            <a:fld id="{8B817AAB-3FDB-45F5-8FC2-B9C4EC6B305F}" type="slidenum">
              <a:rPr lang="cs-CZ" smtClean="0">
                <a:solidFill>
                  <a:prstClr val="black">
                    <a:lumMod val="65000"/>
                    <a:lumOff val="35000"/>
                  </a:prstClr>
                </a:solidFill>
              </a:rPr>
              <a:pPr>
                <a:defRPr/>
              </a:pPr>
              <a:t>‹#›</a:t>
            </a:fld>
            <a:endParaRPr lang="cs-CZ">
              <a:solidFill>
                <a:prstClr val="black">
                  <a:lumMod val="65000"/>
                  <a:lumOff val="35000"/>
                </a:prstClr>
              </a:solidFill>
            </a:endParaRPr>
          </a:p>
        </p:txBody>
      </p:sp>
      <p:sp>
        <p:nvSpPr>
          <p:cNvPr id="9" name="Content Placeholder 8"/>
          <p:cNvSpPr>
            <a:spLocks noGrp="1"/>
          </p:cNvSpPr>
          <p:nvPr>
            <p:ph sz="quarter" idx="13"/>
          </p:nvPr>
        </p:nvSpPr>
        <p:spPr>
          <a:xfrm>
            <a:off x="365760" y="1600200"/>
            <a:ext cx="4041648" cy="452628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Tree>
    <p:extLst>
      <p:ext uri="{BB962C8B-B14F-4D97-AF65-F5344CB8AC3E}">
        <p14:creationId xmlns:p14="http://schemas.microsoft.com/office/powerpoint/2010/main" val="17235017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woTxTwoObj" preserve="1">
  <p:cSld name="Porovnání">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cs-CZ" smtClean="0"/>
              <a:t>Kliknutím lze upravit styl.</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cs-CZ" smtClean="0"/>
              <a:t>Kliknutím lze upravit styly předlohy textu.</a:t>
            </a:r>
          </a:p>
        </p:txBody>
      </p:sp>
      <p:sp>
        <p:nvSpPr>
          <p:cNvPr id="5" name="Text Placeholder 4"/>
          <p:cNvSpPr>
            <a:spLocks noGrp="1"/>
          </p:cNvSpPr>
          <p:nvPr>
            <p:ph type="body" sz="quarter" idx="3"/>
          </p:nvPr>
        </p:nvSpPr>
        <p:spPr>
          <a:xfrm>
            <a:off x="4648201" y="1600200"/>
            <a:ext cx="4041775" cy="609600"/>
          </a:xfrm>
        </p:spPr>
        <p:txBody>
          <a:bodyPr anchor="b">
            <a:noAutofit/>
          </a:bodyPr>
          <a:lstStyle>
            <a:lvl1pPr marL="0" indent="0" algn="ctr">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cs-CZ" smtClean="0"/>
              <a:t>Kliknutím lze upravit styly předlohy textu.</a:t>
            </a:r>
          </a:p>
        </p:txBody>
      </p:sp>
      <p:sp>
        <p:nvSpPr>
          <p:cNvPr id="7" name="Date Placeholder 6"/>
          <p:cNvSpPr>
            <a:spLocks noGrp="1"/>
          </p:cNvSpPr>
          <p:nvPr>
            <p:ph type="dt" sz="half" idx="10"/>
          </p:nvPr>
        </p:nvSpPr>
        <p:spPr/>
        <p:txBody>
          <a:bodyPr/>
          <a:lstStyle/>
          <a:p>
            <a:pPr>
              <a:defRPr/>
            </a:pPr>
            <a:fld id="{C0B3A8A7-2913-401E-87F7-725EA1F3E624}" type="datetime1">
              <a:rPr lang="cs-CZ" smtClean="0">
                <a:solidFill>
                  <a:prstClr val="black">
                    <a:lumMod val="65000"/>
                    <a:lumOff val="35000"/>
                  </a:prstClr>
                </a:solidFill>
              </a:rPr>
              <a:pPr>
                <a:defRPr/>
              </a:pPr>
              <a:t>26.9.2018</a:t>
            </a:fld>
            <a:endParaRPr lang="cs-CZ">
              <a:solidFill>
                <a:prstClr val="black">
                  <a:lumMod val="65000"/>
                  <a:lumOff val="35000"/>
                </a:prstClr>
              </a:solidFill>
            </a:endParaRPr>
          </a:p>
        </p:txBody>
      </p:sp>
      <p:sp>
        <p:nvSpPr>
          <p:cNvPr id="8" name="Footer Placeholder 7"/>
          <p:cNvSpPr>
            <a:spLocks noGrp="1"/>
          </p:cNvSpPr>
          <p:nvPr>
            <p:ph type="ftr" sz="quarter" idx="11"/>
          </p:nvPr>
        </p:nvSpPr>
        <p:spPr/>
        <p:txBody>
          <a:bodyPr/>
          <a:lstStyle/>
          <a:p>
            <a:pPr>
              <a:defRPr/>
            </a:pPr>
            <a:r>
              <a:rPr lang="cs-CZ" smtClean="0">
                <a:solidFill>
                  <a:prstClr val="black">
                    <a:lumMod val="65000"/>
                    <a:lumOff val="35000"/>
                  </a:prstClr>
                </a:solidFill>
              </a:rPr>
              <a:t>Zápatí pro jméno autora</a:t>
            </a:r>
            <a:endParaRPr lang="cs-CZ">
              <a:solidFill>
                <a:prstClr val="black">
                  <a:lumMod val="65000"/>
                  <a:lumOff val="35000"/>
                </a:prstClr>
              </a:solidFill>
            </a:endParaRPr>
          </a:p>
        </p:txBody>
      </p:sp>
      <p:sp>
        <p:nvSpPr>
          <p:cNvPr id="9" name="Slide Number Placeholder 8"/>
          <p:cNvSpPr>
            <a:spLocks noGrp="1"/>
          </p:cNvSpPr>
          <p:nvPr>
            <p:ph type="sldNum" sz="quarter" idx="12"/>
          </p:nvPr>
        </p:nvSpPr>
        <p:spPr/>
        <p:txBody>
          <a:bodyPr/>
          <a:lstStyle/>
          <a:p>
            <a:pPr>
              <a:defRPr/>
            </a:pPr>
            <a:fld id="{7E315561-EDA6-4B5D-A512-E6A7743225DA}" type="slidenum">
              <a:rPr lang="cs-CZ" smtClean="0">
                <a:solidFill>
                  <a:prstClr val="black">
                    <a:lumMod val="65000"/>
                    <a:lumOff val="35000"/>
                  </a:prstClr>
                </a:solidFill>
              </a:rPr>
              <a:pPr>
                <a:defRPr/>
              </a:pPr>
              <a:t>‹#›</a:t>
            </a:fld>
            <a:endParaRPr lang="cs-CZ">
              <a:solidFill>
                <a:prstClr val="black">
                  <a:lumMod val="65000"/>
                  <a:lumOff val="35000"/>
                </a:prstClr>
              </a:solidFill>
            </a:endParaRPr>
          </a:p>
        </p:txBody>
      </p:sp>
      <p:sp>
        <p:nvSpPr>
          <p:cNvPr id="11" name="Content Placeholder 10"/>
          <p:cNvSpPr>
            <a:spLocks noGrp="1"/>
          </p:cNvSpPr>
          <p:nvPr>
            <p:ph sz="quarter" idx="13"/>
          </p:nvPr>
        </p:nvSpPr>
        <p:spPr>
          <a:xfrm>
            <a:off x="457200" y="2212848"/>
            <a:ext cx="4041648" cy="3913632"/>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13" name="Content Placeholder 12"/>
          <p:cNvSpPr>
            <a:spLocks noGrp="1"/>
          </p:cNvSpPr>
          <p:nvPr>
            <p:ph sz="quarter" idx="14"/>
          </p:nvPr>
        </p:nvSpPr>
        <p:spPr>
          <a:xfrm>
            <a:off x="4672584" y="2212850"/>
            <a:ext cx="4041648" cy="3913187"/>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Tree>
    <p:extLst>
      <p:ext uri="{BB962C8B-B14F-4D97-AF65-F5344CB8AC3E}">
        <p14:creationId xmlns:p14="http://schemas.microsoft.com/office/powerpoint/2010/main" val="2374749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Only" preserve="1">
  <p:cSld name="Pouze nadpi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dirty="0"/>
          </a:p>
        </p:txBody>
      </p:sp>
      <p:sp>
        <p:nvSpPr>
          <p:cNvPr id="3" name="Date Placeholder 2"/>
          <p:cNvSpPr>
            <a:spLocks noGrp="1"/>
          </p:cNvSpPr>
          <p:nvPr>
            <p:ph type="dt" sz="half" idx="10"/>
          </p:nvPr>
        </p:nvSpPr>
        <p:spPr/>
        <p:txBody>
          <a:bodyPr/>
          <a:lstStyle/>
          <a:p>
            <a:pPr>
              <a:defRPr/>
            </a:pPr>
            <a:fld id="{2B0189D7-3449-47C3-89EC-76C90D57F360}" type="datetime1">
              <a:rPr lang="cs-CZ" smtClean="0">
                <a:solidFill>
                  <a:prstClr val="black">
                    <a:lumMod val="65000"/>
                    <a:lumOff val="35000"/>
                  </a:prstClr>
                </a:solidFill>
              </a:rPr>
              <a:pPr>
                <a:defRPr/>
              </a:pPr>
              <a:t>26.9.2018</a:t>
            </a:fld>
            <a:endParaRPr lang="cs-CZ">
              <a:solidFill>
                <a:prstClr val="black">
                  <a:lumMod val="65000"/>
                  <a:lumOff val="35000"/>
                </a:prstClr>
              </a:solidFill>
            </a:endParaRPr>
          </a:p>
        </p:txBody>
      </p:sp>
      <p:sp>
        <p:nvSpPr>
          <p:cNvPr id="4" name="Footer Placeholder 3"/>
          <p:cNvSpPr>
            <a:spLocks noGrp="1"/>
          </p:cNvSpPr>
          <p:nvPr>
            <p:ph type="ftr" sz="quarter" idx="11"/>
          </p:nvPr>
        </p:nvSpPr>
        <p:spPr/>
        <p:txBody>
          <a:bodyPr/>
          <a:lstStyle/>
          <a:p>
            <a:pPr>
              <a:defRPr/>
            </a:pPr>
            <a:r>
              <a:rPr lang="cs-CZ" smtClean="0">
                <a:solidFill>
                  <a:prstClr val="black">
                    <a:lumMod val="65000"/>
                    <a:lumOff val="35000"/>
                  </a:prstClr>
                </a:solidFill>
              </a:rPr>
              <a:t>Zápatí pro jméno autora</a:t>
            </a:r>
            <a:endParaRPr lang="cs-CZ">
              <a:solidFill>
                <a:prstClr val="black">
                  <a:lumMod val="65000"/>
                  <a:lumOff val="35000"/>
                </a:prstClr>
              </a:solidFill>
            </a:endParaRPr>
          </a:p>
        </p:txBody>
      </p:sp>
      <p:sp>
        <p:nvSpPr>
          <p:cNvPr id="5" name="Slide Number Placeholder 4"/>
          <p:cNvSpPr>
            <a:spLocks noGrp="1"/>
          </p:cNvSpPr>
          <p:nvPr>
            <p:ph type="sldNum" sz="quarter" idx="12"/>
          </p:nvPr>
        </p:nvSpPr>
        <p:spPr/>
        <p:txBody>
          <a:bodyPr/>
          <a:lstStyle/>
          <a:p>
            <a:pPr>
              <a:defRPr/>
            </a:pPr>
            <a:fld id="{5FB188F2-77B3-4357-B279-D549B7FEA3A0}" type="slidenum">
              <a:rPr lang="cs-CZ" smtClean="0">
                <a:solidFill>
                  <a:prstClr val="black">
                    <a:lumMod val="65000"/>
                    <a:lumOff val="35000"/>
                  </a:prstClr>
                </a:solidFill>
              </a:rPr>
              <a:pPr>
                <a:defRPr/>
              </a:pPr>
              <a:t>‹#›</a:t>
            </a:fld>
            <a:endParaRPr lang="cs-CZ">
              <a:solidFill>
                <a:prstClr val="black">
                  <a:lumMod val="65000"/>
                  <a:lumOff val="35000"/>
                </a:prstClr>
              </a:solidFill>
            </a:endParaRPr>
          </a:p>
        </p:txBody>
      </p:sp>
    </p:spTree>
    <p:extLst>
      <p:ext uri="{BB962C8B-B14F-4D97-AF65-F5344CB8AC3E}">
        <p14:creationId xmlns:p14="http://schemas.microsoft.com/office/powerpoint/2010/main" val="275643153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blank" preserve="1">
  <p:cSld name="Prázdn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15AB5FA2-97B1-4609-BFDD-78030B5DC9AA}" type="datetime1">
              <a:rPr lang="cs-CZ" smtClean="0">
                <a:solidFill>
                  <a:prstClr val="black">
                    <a:lumMod val="65000"/>
                    <a:lumOff val="35000"/>
                  </a:prstClr>
                </a:solidFill>
              </a:rPr>
              <a:pPr>
                <a:defRPr/>
              </a:pPr>
              <a:t>26.9.2018</a:t>
            </a:fld>
            <a:endParaRPr lang="cs-CZ">
              <a:solidFill>
                <a:prstClr val="black">
                  <a:lumMod val="65000"/>
                  <a:lumOff val="35000"/>
                </a:prstClr>
              </a:solidFill>
            </a:endParaRPr>
          </a:p>
        </p:txBody>
      </p:sp>
      <p:sp>
        <p:nvSpPr>
          <p:cNvPr id="3" name="Footer Placeholder 2"/>
          <p:cNvSpPr>
            <a:spLocks noGrp="1"/>
          </p:cNvSpPr>
          <p:nvPr>
            <p:ph type="ftr" sz="quarter" idx="11"/>
          </p:nvPr>
        </p:nvSpPr>
        <p:spPr/>
        <p:txBody>
          <a:bodyPr/>
          <a:lstStyle/>
          <a:p>
            <a:pPr>
              <a:defRPr/>
            </a:pPr>
            <a:r>
              <a:rPr lang="cs-CZ" smtClean="0">
                <a:solidFill>
                  <a:prstClr val="black">
                    <a:lumMod val="65000"/>
                    <a:lumOff val="35000"/>
                  </a:prstClr>
                </a:solidFill>
              </a:rPr>
              <a:t>Zápatí pro jméno autora</a:t>
            </a:r>
            <a:endParaRPr lang="cs-CZ">
              <a:solidFill>
                <a:prstClr val="black">
                  <a:lumMod val="65000"/>
                  <a:lumOff val="35000"/>
                </a:prstClr>
              </a:solidFill>
            </a:endParaRPr>
          </a:p>
        </p:txBody>
      </p:sp>
      <p:sp>
        <p:nvSpPr>
          <p:cNvPr id="4" name="Slide Number Placeholder 3"/>
          <p:cNvSpPr>
            <a:spLocks noGrp="1"/>
          </p:cNvSpPr>
          <p:nvPr>
            <p:ph type="sldNum" sz="quarter" idx="12"/>
          </p:nvPr>
        </p:nvSpPr>
        <p:spPr/>
        <p:txBody>
          <a:bodyPr/>
          <a:lstStyle/>
          <a:p>
            <a:pPr>
              <a:defRPr/>
            </a:pPr>
            <a:fld id="{B9D573BD-CE4E-432B-ADD3-D87068717A8D}" type="slidenum">
              <a:rPr lang="cs-CZ" smtClean="0">
                <a:solidFill>
                  <a:prstClr val="black">
                    <a:lumMod val="65000"/>
                    <a:lumOff val="35000"/>
                  </a:prstClr>
                </a:solidFill>
              </a:rPr>
              <a:pPr>
                <a:defRPr/>
              </a:pPr>
              <a:t>‹#›</a:t>
            </a:fld>
            <a:endParaRPr lang="cs-CZ">
              <a:solidFill>
                <a:prstClr val="black">
                  <a:lumMod val="65000"/>
                  <a:lumOff val="35000"/>
                </a:prstClr>
              </a:solidFill>
            </a:endParaRPr>
          </a:p>
        </p:txBody>
      </p:sp>
    </p:spTree>
    <p:extLst>
      <p:ext uri="{BB962C8B-B14F-4D97-AF65-F5344CB8AC3E}">
        <p14:creationId xmlns:p14="http://schemas.microsoft.com/office/powerpoint/2010/main" val="152990684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objTx" preserve="1">
  <p:cSld name="Obsah s titulkem">
    <p:spTree>
      <p:nvGrpSpPr>
        <p:cNvPr id="1" name=""/>
        <p:cNvGrpSpPr/>
        <p:nvPr/>
      </p:nvGrpSpPr>
      <p:grpSpPr>
        <a:xfrm>
          <a:off x="0" y="0"/>
          <a:ext cx="0" cy="0"/>
          <a:chOff x="0" y="0"/>
          <a:chExt cx="0" cy="0"/>
        </a:xfrm>
      </p:grpSpPr>
      <p:sp>
        <p:nvSpPr>
          <p:cNvPr id="2" name="Title 1"/>
          <p:cNvSpPr>
            <a:spLocks noGrp="1"/>
          </p:cNvSpPr>
          <p:nvPr>
            <p:ph type="title"/>
          </p:nvPr>
        </p:nvSpPr>
        <p:spPr>
          <a:xfrm>
            <a:off x="5907088" y="266700"/>
            <a:ext cx="3008313" cy="2095500"/>
          </a:xfrm>
        </p:spPr>
        <p:txBody>
          <a:bodyPr anchor="b"/>
          <a:lstStyle>
            <a:lvl1pPr algn="ctr">
              <a:lnSpc>
                <a:spcPct val="100000"/>
              </a:lnSpc>
              <a:defRPr sz="2100" b="0">
                <a:effectLst>
                  <a:outerShdw blurRad="50800" dist="25400" dir="5400000" algn="t" rotWithShape="0">
                    <a:prstClr val="black">
                      <a:alpha val="25000"/>
                    </a:prstClr>
                  </a:outerShdw>
                </a:effectLst>
              </a:defRPr>
            </a:lvl1pPr>
          </a:lstStyle>
          <a:p>
            <a:r>
              <a:rPr lang="cs-CZ" smtClean="0"/>
              <a:t>Kliknutím lze upravit styl.</a:t>
            </a:r>
            <a:endParaRPr lang="en-US" dirty="0"/>
          </a:p>
        </p:txBody>
      </p:sp>
      <p:sp>
        <p:nvSpPr>
          <p:cNvPr id="3" name="Content Placeholder 2"/>
          <p:cNvSpPr>
            <a:spLocks noGrp="1"/>
          </p:cNvSpPr>
          <p:nvPr>
            <p:ph idx="1"/>
          </p:nvPr>
        </p:nvSpPr>
        <p:spPr>
          <a:xfrm>
            <a:off x="719138" y="273052"/>
            <a:ext cx="4995863"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Text Placeholder 3"/>
          <p:cNvSpPr>
            <a:spLocks noGrp="1"/>
          </p:cNvSpPr>
          <p:nvPr>
            <p:ph type="body" sz="half" idx="2"/>
          </p:nvPr>
        </p:nvSpPr>
        <p:spPr>
          <a:xfrm>
            <a:off x="5907088" y="2438402"/>
            <a:ext cx="3008313" cy="3687763"/>
          </a:xfrm>
        </p:spPr>
        <p:txBody>
          <a:bodyPr>
            <a:normAutofit/>
          </a:bodyPr>
          <a:lstStyle>
            <a:lvl1pPr marL="0" indent="0" algn="ctr">
              <a:lnSpc>
                <a:spcPct val="125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cs-CZ" smtClean="0"/>
              <a:t>Kliknutím lze upravit styly předlohy textu.</a:t>
            </a:r>
          </a:p>
        </p:txBody>
      </p:sp>
      <p:sp>
        <p:nvSpPr>
          <p:cNvPr id="5" name="Date Placeholder 4"/>
          <p:cNvSpPr>
            <a:spLocks noGrp="1"/>
          </p:cNvSpPr>
          <p:nvPr>
            <p:ph type="dt" sz="half" idx="10"/>
          </p:nvPr>
        </p:nvSpPr>
        <p:spPr/>
        <p:txBody>
          <a:bodyPr/>
          <a:lstStyle/>
          <a:p>
            <a:pPr>
              <a:defRPr/>
            </a:pPr>
            <a:fld id="{2E101601-22EF-454F-8542-8865AA54012B}" type="datetime1">
              <a:rPr lang="cs-CZ" smtClean="0">
                <a:solidFill>
                  <a:prstClr val="black">
                    <a:lumMod val="65000"/>
                    <a:lumOff val="35000"/>
                  </a:prstClr>
                </a:solidFill>
              </a:rPr>
              <a:pPr>
                <a:defRPr/>
              </a:pPr>
              <a:t>26.9.2018</a:t>
            </a:fld>
            <a:endParaRPr lang="cs-CZ">
              <a:solidFill>
                <a:prstClr val="black">
                  <a:lumMod val="65000"/>
                  <a:lumOff val="35000"/>
                </a:prstClr>
              </a:solidFill>
            </a:endParaRPr>
          </a:p>
        </p:txBody>
      </p:sp>
      <p:sp>
        <p:nvSpPr>
          <p:cNvPr id="6" name="Footer Placeholder 5"/>
          <p:cNvSpPr>
            <a:spLocks noGrp="1"/>
          </p:cNvSpPr>
          <p:nvPr>
            <p:ph type="ftr" sz="quarter" idx="11"/>
          </p:nvPr>
        </p:nvSpPr>
        <p:spPr/>
        <p:txBody>
          <a:bodyPr/>
          <a:lstStyle/>
          <a:p>
            <a:pPr>
              <a:defRPr/>
            </a:pPr>
            <a:r>
              <a:rPr lang="cs-CZ" smtClean="0">
                <a:solidFill>
                  <a:prstClr val="black">
                    <a:lumMod val="65000"/>
                    <a:lumOff val="35000"/>
                  </a:prstClr>
                </a:solidFill>
              </a:rPr>
              <a:t>Zápatí pro jméno autora</a:t>
            </a:r>
            <a:endParaRPr lang="cs-CZ">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pPr>
              <a:defRPr/>
            </a:pPr>
            <a:fld id="{F7CC3053-5764-4CAB-8C5A-90853B81B171}" type="slidenum">
              <a:rPr lang="cs-CZ" smtClean="0">
                <a:solidFill>
                  <a:prstClr val="black">
                    <a:lumMod val="65000"/>
                    <a:lumOff val="35000"/>
                  </a:prstClr>
                </a:solidFill>
              </a:rPr>
              <a:pPr>
                <a:defRPr/>
              </a:pPr>
              <a:t>‹#›</a:t>
            </a:fld>
            <a:endParaRPr lang="cs-CZ">
              <a:solidFill>
                <a:prstClr val="black">
                  <a:lumMod val="65000"/>
                  <a:lumOff val="35000"/>
                </a:prstClr>
              </a:solidFill>
            </a:endParaRPr>
          </a:p>
        </p:txBody>
      </p:sp>
      <p:sp>
        <p:nvSpPr>
          <p:cNvPr id="8" name="Nadpis 1"/>
          <p:cNvSpPr txBox="1">
            <a:spLocks/>
          </p:cNvSpPr>
          <p:nvPr userDrawn="1"/>
        </p:nvSpPr>
        <p:spPr>
          <a:xfrm>
            <a:off x="250825" y="269875"/>
            <a:ext cx="7200900" cy="1143000"/>
          </a:xfrm>
          <a:prstGeom prst="rect">
            <a:avLst/>
          </a:prstGeom>
        </p:spPr>
        <p:txBody>
          <a:bodyPr>
            <a:normAutofit/>
          </a:bodyPr>
          <a:lstStyle>
            <a:lvl1pPr algn="l">
              <a:defRPr sz="2500">
                <a:solidFill>
                  <a:schemeClr val="bg1"/>
                </a:solidFill>
              </a:defRPr>
            </a:lvl1pPr>
          </a:lstStyle>
          <a:p>
            <a:pPr fontAlgn="auto">
              <a:spcAft>
                <a:spcPts val="0"/>
              </a:spcAft>
              <a:defRPr/>
            </a:pPr>
            <a:r>
              <a:rPr lang="cs-CZ" sz="1875" smtClean="0">
                <a:solidFill>
                  <a:prstClr val="white"/>
                </a:solidFill>
                <a:latin typeface="Century Gothic"/>
              </a:rPr>
              <a:t>Klepnutím lze upravit styl předlohy nadpisů.</a:t>
            </a:r>
            <a:endParaRPr lang="cs-CZ" sz="1875" dirty="0">
              <a:solidFill>
                <a:prstClr val="white"/>
              </a:solidFill>
              <a:latin typeface="Century Gothic"/>
            </a:endParaRPr>
          </a:p>
        </p:txBody>
      </p:sp>
    </p:spTree>
    <p:extLst>
      <p:ext uri="{BB962C8B-B14F-4D97-AF65-F5344CB8AC3E}">
        <p14:creationId xmlns:p14="http://schemas.microsoft.com/office/powerpoint/2010/main" val="202278845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picTx" preserve="1">
  <p:cSld name="Obrázek s titulkem">
    <p:spTree>
      <p:nvGrpSpPr>
        <p:cNvPr id="1" name=""/>
        <p:cNvGrpSpPr/>
        <p:nvPr/>
      </p:nvGrpSpPr>
      <p:grpSpPr>
        <a:xfrm>
          <a:off x="0" y="0"/>
          <a:ext cx="0" cy="0"/>
          <a:chOff x="0" y="0"/>
          <a:chExt cx="0" cy="0"/>
        </a:xfrm>
      </p:grpSpPr>
      <p:sp>
        <p:nvSpPr>
          <p:cNvPr id="2" name="Title 1"/>
          <p:cNvSpPr>
            <a:spLocks noGrp="1"/>
          </p:cNvSpPr>
          <p:nvPr>
            <p:ph type="title"/>
          </p:nvPr>
        </p:nvSpPr>
        <p:spPr>
          <a:xfrm>
            <a:off x="1679577" y="228600"/>
            <a:ext cx="5711824" cy="895350"/>
          </a:xfrm>
        </p:spPr>
        <p:txBody>
          <a:bodyPr anchor="b"/>
          <a:lstStyle>
            <a:lvl1pPr algn="ctr">
              <a:lnSpc>
                <a:spcPct val="100000"/>
              </a:lnSpc>
              <a:defRPr sz="2100" b="0"/>
            </a:lvl1pPr>
          </a:lstStyle>
          <a:p>
            <a:r>
              <a:rPr lang="cs-CZ" smtClean="0"/>
              <a:t>Kliknutím lze upravit styl.</a:t>
            </a:r>
            <a:endParaRPr lang="en-US" dirty="0"/>
          </a:p>
        </p:txBody>
      </p:sp>
      <p:sp>
        <p:nvSpPr>
          <p:cNvPr id="3" name="Picture Placeholder 2"/>
          <p:cNvSpPr>
            <a:spLocks noGrp="1"/>
          </p:cNvSpPr>
          <p:nvPr>
            <p:ph type="pic" idx="1"/>
          </p:nvPr>
        </p:nvSpPr>
        <p:spPr>
          <a:xfrm>
            <a:off x="1508127"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cs-CZ" smtClean="0"/>
              <a:t>Kliknutím na ikonu přidáte obrázek.</a:t>
            </a:r>
            <a:endParaRPr lang="en-US" dirty="0"/>
          </a:p>
        </p:txBody>
      </p:sp>
      <p:sp>
        <p:nvSpPr>
          <p:cNvPr id="4" name="Text Placeholder 3"/>
          <p:cNvSpPr>
            <a:spLocks noGrp="1"/>
          </p:cNvSpPr>
          <p:nvPr>
            <p:ph type="body" sz="half" idx="2"/>
          </p:nvPr>
        </p:nvSpPr>
        <p:spPr>
          <a:xfrm>
            <a:off x="1679577" y="5810250"/>
            <a:ext cx="5711824" cy="533400"/>
          </a:xfrm>
        </p:spPr>
        <p:txBody>
          <a:bodyPr>
            <a:normAutofit/>
          </a:bodyPr>
          <a:lstStyle>
            <a:lvl1pPr marL="0" indent="0" algn="ctr">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cs-CZ" smtClean="0"/>
              <a:t>Kliknutím lze upravit styly předlohy textu.</a:t>
            </a:r>
          </a:p>
        </p:txBody>
      </p:sp>
      <p:sp>
        <p:nvSpPr>
          <p:cNvPr id="5" name="Date Placeholder 4"/>
          <p:cNvSpPr>
            <a:spLocks noGrp="1"/>
          </p:cNvSpPr>
          <p:nvPr>
            <p:ph type="dt" sz="half" idx="10"/>
          </p:nvPr>
        </p:nvSpPr>
        <p:spPr/>
        <p:txBody>
          <a:bodyPr/>
          <a:lstStyle/>
          <a:p>
            <a:pPr>
              <a:defRPr/>
            </a:pPr>
            <a:fld id="{0C827D52-01BC-4D7B-9D57-0F3F974FF69B}" type="datetime1">
              <a:rPr lang="cs-CZ" smtClean="0">
                <a:solidFill>
                  <a:prstClr val="black">
                    <a:lumMod val="65000"/>
                    <a:lumOff val="35000"/>
                  </a:prstClr>
                </a:solidFill>
              </a:rPr>
              <a:pPr>
                <a:defRPr/>
              </a:pPr>
              <a:t>26.9.2018</a:t>
            </a:fld>
            <a:endParaRPr lang="cs-CZ">
              <a:solidFill>
                <a:prstClr val="black">
                  <a:lumMod val="65000"/>
                  <a:lumOff val="35000"/>
                </a:prstClr>
              </a:solidFill>
            </a:endParaRPr>
          </a:p>
        </p:txBody>
      </p:sp>
      <p:sp>
        <p:nvSpPr>
          <p:cNvPr id="6" name="Footer Placeholder 5"/>
          <p:cNvSpPr>
            <a:spLocks noGrp="1"/>
          </p:cNvSpPr>
          <p:nvPr>
            <p:ph type="ftr" sz="quarter" idx="11"/>
          </p:nvPr>
        </p:nvSpPr>
        <p:spPr/>
        <p:txBody>
          <a:bodyPr/>
          <a:lstStyle/>
          <a:p>
            <a:pPr>
              <a:defRPr/>
            </a:pPr>
            <a:r>
              <a:rPr lang="cs-CZ" smtClean="0">
                <a:solidFill>
                  <a:prstClr val="black">
                    <a:lumMod val="65000"/>
                    <a:lumOff val="35000"/>
                  </a:prstClr>
                </a:solidFill>
              </a:rPr>
              <a:t>Zápatí pro jméno autora</a:t>
            </a:r>
            <a:endParaRPr lang="cs-CZ">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pPr>
              <a:defRPr/>
            </a:pPr>
            <a:fld id="{2A0927A1-241C-4709-A736-5EC9C6F5E066}" type="slidenum">
              <a:rPr lang="cs-CZ" smtClean="0">
                <a:solidFill>
                  <a:prstClr val="black">
                    <a:lumMod val="65000"/>
                    <a:lumOff val="35000"/>
                  </a:prstClr>
                </a:solidFill>
              </a:rPr>
              <a:pPr>
                <a:defRPr/>
              </a:pPr>
              <a:t>‹#›</a:t>
            </a:fld>
            <a:endParaRPr lang="cs-CZ">
              <a:solidFill>
                <a:prstClr val="black">
                  <a:lumMod val="65000"/>
                  <a:lumOff val="35000"/>
                </a:prstClr>
              </a:solidFill>
            </a:endParaRPr>
          </a:p>
        </p:txBody>
      </p:sp>
      <p:sp>
        <p:nvSpPr>
          <p:cNvPr id="8" name="Nadpis 1"/>
          <p:cNvSpPr txBox="1">
            <a:spLocks/>
          </p:cNvSpPr>
          <p:nvPr userDrawn="1"/>
        </p:nvSpPr>
        <p:spPr>
          <a:xfrm>
            <a:off x="250825" y="269875"/>
            <a:ext cx="7200900" cy="1143000"/>
          </a:xfrm>
          <a:prstGeom prst="rect">
            <a:avLst/>
          </a:prstGeom>
        </p:spPr>
        <p:txBody>
          <a:bodyPr>
            <a:normAutofit/>
          </a:bodyPr>
          <a:lstStyle>
            <a:lvl1pPr algn="l">
              <a:defRPr sz="2500">
                <a:solidFill>
                  <a:schemeClr val="bg1"/>
                </a:solidFill>
              </a:defRPr>
            </a:lvl1pPr>
          </a:lstStyle>
          <a:p>
            <a:pPr fontAlgn="auto">
              <a:spcAft>
                <a:spcPts val="0"/>
              </a:spcAft>
              <a:defRPr/>
            </a:pPr>
            <a:r>
              <a:rPr lang="cs-CZ" sz="1875" smtClean="0">
                <a:solidFill>
                  <a:prstClr val="white"/>
                </a:solidFill>
                <a:latin typeface="Century Gothic"/>
              </a:rPr>
              <a:t>Klepnutím lze upravit styl předlohy nadpisů.</a:t>
            </a:r>
            <a:endParaRPr lang="cs-CZ" sz="1875" dirty="0">
              <a:solidFill>
                <a:prstClr val="white"/>
              </a:solidFill>
              <a:latin typeface="Century Gothic"/>
            </a:endParaRPr>
          </a:p>
        </p:txBody>
      </p:sp>
    </p:spTree>
    <p:extLst>
      <p:ext uri="{BB962C8B-B14F-4D97-AF65-F5344CB8AC3E}">
        <p14:creationId xmlns:p14="http://schemas.microsoft.com/office/powerpoint/2010/main" val="42961236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vertTx" preserve="1">
  <p:cSld name="Nadpis a s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dirty="0"/>
          </a:p>
        </p:txBody>
      </p:sp>
      <p:sp>
        <p:nvSpPr>
          <p:cNvPr id="3" name="Vertical Text Placeholder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
        <p:nvSpPr>
          <p:cNvPr id="4" name="Date Placeholder 3"/>
          <p:cNvSpPr>
            <a:spLocks noGrp="1"/>
          </p:cNvSpPr>
          <p:nvPr>
            <p:ph type="dt" sz="half" idx="10"/>
          </p:nvPr>
        </p:nvSpPr>
        <p:spPr/>
        <p:txBody>
          <a:bodyPr/>
          <a:lstStyle/>
          <a:p>
            <a:pPr>
              <a:defRPr/>
            </a:pPr>
            <a:fld id="{CE660174-6FE4-4A08-BCD2-101CFBE2EB23}" type="datetime1">
              <a:rPr lang="cs-CZ" smtClean="0">
                <a:solidFill>
                  <a:prstClr val="black">
                    <a:lumMod val="65000"/>
                    <a:lumOff val="35000"/>
                  </a:prstClr>
                </a:solidFill>
              </a:rPr>
              <a:pPr>
                <a:defRPr/>
              </a:pPr>
              <a:t>26.9.2018</a:t>
            </a:fld>
            <a:endParaRPr lang="cs-CZ">
              <a:solidFill>
                <a:prstClr val="black">
                  <a:lumMod val="65000"/>
                  <a:lumOff val="35000"/>
                </a:prstClr>
              </a:solidFill>
            </a:endParaRPr>
          </a:p>
        </p:txBody>
      </p:sp>
      <p:sp>
        <p:nvSpPr>
          <p:cNvPr id="5" name="Footer Placeholder 4"/>
          <p:cNvSpPr>
            <a:spLocks noGrp="1"/>
          </p:cNvSpPr>
          <p:nvPr>
            <p:ph type="ftr" sz="quarter" idx="11"/>
          </p:nvPr>
        </p:nvSpPr>
        <p:spPr/>
        <p:txBody>
          <a:bodyPr/>
          <a:lstStyle/>
          <a:p>
            <a:pPr>
              <a:defRPr/>
            </a:pPr>
            <a:r>
              <a:rPr lang="cs-CZ" smtClean="0">
                <a:solidFill>
                  <a:prstClr val="black">
                    <a:lumMod val="65000"/>
                    <a:lumOff val="35000"/>
                  </a:prstClr>
                </a:solidFill>
              </a:rPr>
              <a:t>Zápatí pro jméno autora</a:t>
            </a:r>
            <a:endParaRPr lang="cs-CZ">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pPr>
              <a:defRPr/>
            </a:pPr>
            <a:fld id="{FC4AA40E-B041-4AB2-A90D-1D9B0262C277}" type="slidenum">
              <a:rPr lang="cs-CZ" smtClean="0">
                <a:solidFill>
                  <a:prstClr val="black">
                    <a:lumMod val="65000"/>
                    <a:lumOff val="35000"/>
                  </a:prstClr>
                </a:solidFill>
              </a:rPr>
              <a:pPr>
                <a:defRPr/>
              </a:pPr>
              <a:t>‹#›</a:t>
            </a:fld>
            <a:endParaRPr lang="cs-CZ">
              <a:solidFill>
                <a:prstClr val="black">
                  <a:lumMod val="65000"/>
                  <a:lumOff val="35000"/>
                </a:prstClr>
              </a:solidFill>
            </a:endParaRPr>
          </a:p>
        </p:txBody>
      </p:sp>
    </p:spTree>
    <p:extLst>
      <p:ext uri="{BB962C8B-B14F-4D97-AF65-F5344CB8AC3E}">
        <p14:creationId xmlns:p14="http://schemas.microsoft.com/office/powerpoint/2010/main" val="2576374656"/>
      </p:ext>
    </p:extLst>
  </p:cSld>
  <p:clrMapOvr>
    <a:masterClrMapping/>
  </p:clrMapOvr>
  <p:hf sldNum="0" hdr="0" dt="0"/>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vertTitleAndTx" preserve="1">
  <p:cSld name="S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cs-CZ" smtClean="0"/>
              <a:t>Kliknutím lze upravit styl.</a:t>
            </a:r>
            <a:endParaRPr lang="en-US" dirty="0"/>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
        <p:nvSpPr>
          <p:cNvPr id="4" name="Date Placeholder 3"/>
          <p:cNvSpPr>
            <a:spLocks noGrp="1"/>
          </p:cNvSpPr>
          <p:nvPr>
            <p:ph type="dt" sz="half" idx="10"/>
          </p:nvPr>
        </p:nvSpPr>
        <p:spPr/>
        <p:txBody>
          <a:bodyPr/>
          <a:lstStyle/>
          <a:p>
            <a:pPr>
              <a:defRPr/>
            </a:pPr>
            <a:fld id="{CE660174-6FE4-4A08-BCD2-101CFBE2EB23}" type="datetime1">
              <a:rPr lang="cs-CZ" smtClean="0">
                <a:solidFill>
                  <a:prstClr val="black">
                    <a:lumMod val="65000"/>
                    <a:lumOff val="35000"/>
                  </a:prstClr>
                </a:solidFill>
              </a:rPr>
              <a:pPr>
                <a:defRPr/>
              </a:pPr>
              <a:t>26.9.2018</a:t>
            </a:fld>
            <a:endParaRPr lang="cs-CZ">
              <a:solidFill>
                <a:prstClr val="black">
                  <a:lumMod val="65000"/>
                  <a:lumOff val="35000"/>
                </a:prstClr>
              </a:solidFill>
            </a:endParaRPr>
          </a:p>
        </p:txBody>
      </p:sp>
      <p:sp>
        <p:nvSpPr>
          <p:cNvPr id="5" name="Footer Placeholder 4"/>
          <p:cNvSpPr>
            <a:spLocks noGrp="1"/>
          </p:cNvSpPr>
          <p:nvPr>
            <p:ph type="ftr" sz="quarter" idx="11"/>
          </p:nvPr>
        </p:nvSpPr>
        <p:spPr/>
        <p:txBody>
          <a:bodyPr/>
          <a:lstStyle/>
          <a:p>
            <a:pPr>
              <a:defRPr/>
            </a:pPr>
            <a:r>
              <a:rPr lang="cs-CZ" smtClean="0">
                <a:solidFill>
                  <a:prstClr val="black">
                    <a:lumMod val="65000"/>
                    <a:lumOff val="35000"/>
                  </a:prstClr>
                </a:solidFill>
              </a:rPr>
              <a:t>Zápatí pro jméno autora</a:t>
            </a:r>
            <a:endParaRPr lang="cs-CZ">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pPr>
              <a:defRPr/>
            </a:pPr>
            <a:fld id="{FC4AA40E-B041-4AB2-A90D-1D9B0262C277}" type="slidenum">
              <a:rPr lang="cs-CZ" smtClean="0">
                <a:solidFill>
                  <a:prstClr val="black">
                    <a:lumMod val="65000"/>
                    <a:lumOff val="35000"/>
                  </a:prstClr>
                </a:solidFill>
              </a:rPr>
              <a:pPr>
                <a:defRPr/>
              </a:pPr>
              <a:t>‹#›</a:t>
            </a:fld>
            <a:endParaRPr lang="cs-CZ">
              <a:solidFill>
                <a:prstClr val="black">
                  <a:lumMod val="65000"/>
                  <a:lumOff val="35000"/>
                </a:prstClr>
              </a:solidFill>
            </a:endParaRPr>
          </a:p>
        </p:txBody>
      </p:sp>
    </p:spTree>
    <p:extLst>
      <p:ext uri="{BB962C8B-B14F-4D97-AF65-F5344CB8AC3E}">
        <p14:creationId xmlns:p14="http://schemas.microsoft.com/office/powerpoint/2010/main" val="1971274632"/>
      </p:ext>
    </p:extLst>
  </p:cSld>
  <p:clrMapOvr>
    <a:masterClrMapping/>
  </p:clrMapOvr>
  <p:hf sldNum="0" hd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Nadpis a obsa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smtClean="0"/>
          </a:p>
        </p:txBody>
      </p:sp>
      <p:sp>
        <p:nvSpPr>
          <p:cNvPr id="4" name="Date Placeholder 3"/>
          <p:cNvSpPr>
            <a:spLocks noGrp="1"/>
          </p:cNvSpPr>
          <p:nvPr>
            <p:ph type="dt" sz="half" idx="10"/>
          </p:nvPr>
        </p:nvSpPr>
        <p:spPr/>
        <p:txBody>
          <a:bodyPr/>
          <a:lstStyle/>
          <a:p>
            <a:pPr>
              <a:defRPr/>
            </a:pPr>
            <a:fld id="{7BC61061-01A4-42EF-89A5-5A4DB48B7729}" type="datetime1">
              <a:rPr lang="cs-CZ" smtClean="0"/>
              <a:pPr>
                <a:defRPr/>
              </a:pPr>
              <a:t>26.9.2018</a:t>
            </a:fld>
            <a:endParaRPr lang="cs-CZ"/>
          </a:p>
        </p:txBody>
      </p:sp>
      <p:sp>
        <p:nvSpPr>
          <p:cNvPr id="5" name="Footer Placeholder 4"/>
          <p:cNvSpPr>
            <a:spLocks noGrp="1"/>
          </p:cNvSpPr>
          <p:nvPr>
            <p:ph type="ftr" sz="quarter" idx="11"/>
          </p:nvPr>
        </p:nvSpPr>
        <p:spPr/>
        <p:txBody>
          <a:bodyPr/>
          <a:lstStyle/>
          <a:p>
            <a:pPr>
              <a:defRPr/>
            </a:pPr>
            <a:r>
              <a:rPr lang="cs-CZ" smtClean="0"/>
              <a:t>Zápatí pro jméno autora</a:t>
            </a:r>
            <a:endParaRPr lang="cs-CZ"/>
          </a:p>
        </p:txBody>
      </p:sp>
      <p:sp>
        <p:nvSpPr>
          <p:cNvPr id="6" name="Slide Number Placeholder 5"/>
          <p:cNvSpPr>
            <a:spLocks noGrp="1"/>
          </p:cNvSpPr>
          <p:nvPr>
            <p:ph type="sldNum" sz="quarter" idx="12"/>
          </p:nvPr>
        </p:nvSpPr>
        <p:spPr/>
        <p:txBody>
          <a:bodyPr/>
          <a:lstStyle/>
          <a:p>
            <a:pPr>
              <a:defRPr/>
            </a:pPr>
            <a:fld id="{B1F3B467-4CE2-4DB4-9252-861777912DAA}" type="slidenum">
              <a:rPr lang="cs-CZ" smtClean="0"/>
              <a:pPr>
                <a:defRPr/>
              </a:pPr>
              <a:t>‹#›</a:t>
            </a:fld>
            <a:endParaRPr lang="cs-CZ"/>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userDrawn="1">
  <p:cSld name="Závěr - Poděkování">
    <p:spTree>
      <p:nvGrpSpPr>
        <p:cNvPr id="1" name=""/>
        <p:cNvGrpSpPr/>
        <p:nvPr/>
      </p:nvGrpSpPr>
      <p:grpSpPr>
        <a:xfrm>
          <a:off x="0" y="0"/>
          <a:ext cx="0" cy="0"/>
          <a:chOff x="0" y="0"/>
          <a:chExt cx="0" cy="0"/>
        </a:xfrm>
      </p:grpSpPr>
      <p:sp>
        <p:nvSpPr>
          <p:cNvPr id="9" name="Podnadpis 2"/>
          <p:cNvSpPr>
            <a:spLocks noGrp="1"/>
          </p:cNvSpPr>
          <p:nvPr>
            <p:ph type="subTitle" idx="1"/>
          </p:nvPr>
        </p:nvSpPr>
        <p:spPr>
          <a:xfrm>
            <a:off x="611560" y="3861048"/>
            <a:ext cx="7768952" cy="1008112"/>
          </a:xfrm>
          <a:prstGeom prst="rect">
            <a:avLst/>
          </a:prstGeom>
        </p:spPr>
        <p:txBody>
          <a:bodyPr>
            <a:normAutofit/>
          </a:bodyPr>
          <a:lstStyle>
            <a:lvl1pPr marL="0" indent="0" algn="l">
              <a:buNone/>
              <a:defRPr sz="1875">
                <a:solidFill>
                  <a:srgbClr val="219BD3"/>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cs-CZ" smtClean="0"/>
              <a:t>Klepnutím lze upravit styl předlohy podnadpisů.</a:t>
            </a:r>
            <a:endParaRPr lang="cs-CZ" dirty="0"/>
          </a:p>
        </p:txBody>
      </p:sp>
      <p:sp>
        <p:nvSpPr>
          <p:cNvPr id="10" name="Nadpis 1"/>
          <p:cNvSpPr>
            <a:spLocks noGrp="1"/>
          </p:cNvSpPr>
          <p:nvPr>
            <p:ph type="title"/>
          </p:nvPr>
        </p:nvSpPr>
        <p:spPr>
          <a:xfrm>
            <a:off x="611560" y="2492898"/>
            <a:ext cx="7772400" cy="1362075"/>
          </a:xfrm>
          <a:prstGeom prst="rect">
            <a:avLst/>
          </a:prstGeom>
        </p:spPr>
        <p:txBody>
          <a:bodyPr anchor="t"/>
          <a:lstStyle>
            <a:lvl1pPr algn="l">
              <a:defRPr sz="3000" b="1" cap="all">
                <a:solidFill>
                  <a:srgbClr val="0F245E"/>
                </a:solidFill>
              </a:defRPr>
            </a:lvl1pPr>
          </a:lstStyle>
          <a:p>
            <a:r>
              <a:rPr lang="cs-CZ" dirty="0" smtClean="0"/>
              <a:t>Klepnutím lze upravit styl předlohy nadpisů.</a:t>
            </a:r>
            <a:endParaRPr lang="cs-CZ" dirty="0"/>
          </a:p>
        </p:txBody>
      </p:sp>
      <p:sp>
        <p:nvSpPr>
          <p:cNvPr id="4" name="Zástupný symbol pro datum 3"/>
          <p:cNvSpPr>
            <a:spLocks noGrp="1"/>
          </p:cNvSpPr>
          <p:nvPr>
            <p:ph type="dt" sz="half" idx="10"/>
          </p:nvPr>
        </p:nvSpPr>
        <p:spPr/>
        <p:txBody>
          <a:bodyPr/>
          <a:lstStyle>
            <a:lvl1pPr>
              <a:defRPr/>
            </a:lvl1pPr>
          </a:lstStyle>
          <a:p>
            <a:pPr>
              <a:defRPr/>
            </a:pPr>
            <a:fld id="{CC36C739-CF9E-4796-90D2-03034BDF7662}" type="datetime1">
              <a:rPr lang="cs-CZ">
                <a:solidFill>
                  <a:prstClr val="black">
                    <a:lumMod val="65000"/>
                    <a:lumOff val="35000"/>
                  </a:prstClr>
                </a:solidFill>
              </a:rPr>
              <a:pPr>
                <a:defRPr/>
              </a:pPr>
              <a:t>26.9.2018</a:t>
            </a:fld>
            <a:endParaRPr lang="cs-CZ">
              <a:solidFill>
                <a:prstClr val="black">
                  <a:lumMod val="65000"/>
                  <a:lumOff val="35000"/>
                </a:prstClr>
              </a:solidFill>
            </a:endParaRPr>
          </a:p>
        </p:txBody>
      </p:sp>
      <p:sp>
        <p:nvSpPr>
          <p:cNvPr id="5" name="Zástupný symbol pro zápatí 4"/>
          <p:cNvSpPr>
            <a:spLocks noGrp="1"/>
          </p:cNvSpPr>
          <p:nvPr>
            <p:ph type="ftr" sz="quarter" idx="11"/>
          </p:nvPr>
        </p:nvSpPr>
        <p:spPr/>
        <p:txBody>
          <a:bodyPr/>
          <a:lstStyle>
            <a:lvl1pPr>
              <a:defRPr/>
            </a:lvl1pPr>
          </a:lstStyle>
          <a:p>
            <a:pPr>
              <a:defRPr/>
            </a:pPr>
            <a:r>
              <a:rPr lang="cs-CZ">
                <a:solidFill>
                  <a:prstClr val="black">
                    <a:lumMod val="65000"/>
                    <a:lumOff val="35000"/>
                  </a:prstClr>
                </a:solidFill>
              </a:rPr>
              <a:t>Zápatí pro jméno autora</a:t>
            </a:r>
          </a:p>
        </p:txBody>
      </p:sp>
      <p:sp>
        <p:nvSpPr>
          <p:cNvPr id="6" name="Zástupný symbol pro číslo snímku 5"/>
          <p:cNvSpPr>
            <a:spLocks noGrp="1"/>
          </p:cNvSpPr>
          <p:nvPr>
            <p:ph type="sldNum" sz="quarter" idx="12"/>
          </p:nvPr>
        </p:nvSpPr>
        <p:spPr/>
        <p:txBody>
          <a:bodyPr/>
          <a:lstStyle>
            <a:lvl1pPr>
              <a:defRPr/>
            </a:lvl1pPr>
          </a:lstStyle>
          <a:p>
            <a:pPr>
              <a:defRPr/>
            </a:pPr>
            <a:fld id="{9FC6EF89-2731-43E4-A999-5A1674B42787}" type="slidenum">
              <a:rPr lang="cs-CZ">
                <a:solidFill>
                  <a:prstClr val="black">
                    <a:lumMod val="65000"/>
                    <a:lumOff val="35000"/>
                  </a:prstClr>
                </a:solidFill>
              </a:rPr>
              <a:pPr>
                <a:defRPr/>
              </a:pPr>
              <a:t>‹#›</a:t>
            </a:fld>
            <a:endParaRPr lang="cs-CZ">
              <a:solidFill>
                <a:prstClr val="black">
                  <a:lumMod val="65000"/>
                  <a:lumOff val="35000"/>
                </a:prstClr>
              </a:solidFill>
            </a:endParaRPr>
          </a:p>
        </p:txBody>
      </p:sp>
    </p:spTree>
    <p:extLst>
      <p:ext uri="{BB962C8B-B14F-4D97-AF65-F5344CB8AC3E}">
        <p14:creationId xmlns:p14="http://schemas.microsoft.com/office/powerpoint/2010/main" val="17359379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1_Nadpis a obsah">
    <p:spTree>
      <p:nvGrpSpPr>
        <p:cNvPr id="1" name=""/>
        <p:cNvGrpSpPr/>
        <p:nvPr/>
      </p:nvGrpSpPr>
      <p:grpSpPr>
        <a:xfrm>
          <a:off x="0" y="0"/>
          <a:ext cx="0" cy="0"/>
          <a:chOff x="0" y="0"/>
          <a:chExt cx="0" cy="0"/>
        </a:xfrm>
      </p:grpSpPr>
      <p:sp>
        <p:nvSpPr>
          <p:cNvPr id="7" name="Nadpis 1"/>
          <p:cNvSpPr>
            <a:spLocks noGrp="1"/>
          </p:cNvSpPr>
          <p:nvPr>
            <p:ph type="title"/>
          </p:nvPr>
        </p:nvSpPr>
        <p:spPr>
          <a:xfrm>
            <a:off x="251521" y="269776"/>
            <a:ext cx="7200800" cy="1143000"/>
          </a:xfrm>
          <a:prstGeom prst="rect">
            <a:avLst/>
          </a:prstGeom>
        </p:spPr>
        <p:txBody>
          <a:bodyPr anchor="t">
            <a:normAutofit/>
          </a:bodyPr>
          <a:lstStyle>
            <a:lvl1pPr algn="l">
              <a:defRPr sz="1875">
                <a:solidFill>
                  <a:schemeClr val="bg1"/>
                </a:solidFill>
              </a:defRPr>
            </a:lvl1pPr>
          </a:lstStyle>
          <a:p>
            <a:r>
              <a:rPr lang="cs-CZ" dirty="0" smtClean="0"/>
              <a:t>Klepnutím lze upravit styl předlohy nadpisů.</a:t>
            </a:r>
            <a:endParaRPr lang="cs-CZ" dirty="0"/>
          </a:p>
        </p:txBody>
      </p:sp>
      <p:sp>
        <p:nvSpPr>
          <p:cNvPr id="8" name="Zástupný symbol pro obsah 2"/>
          <p:cNvSpPr>
            <a:spLocks noGrp="1"/>
          </p:cNvSpPr>
          <p:nvPr>
            <p:ph idx="1"/>
          </p:nvPr>
        </p:nvSpPr>
        <p:spPr>
          <a:xfrm>
            <a:off x="457200" y="1700809"/>
            <a:ext cx="8229600" cy="4425355"/>
          </a:xfrm>
          <a:prstGeom prst="rect">
            <a:avLst/>
          </a:prstGeom>
        </p:spPr>
        <p:txBody>
          <a:bodyPr/>
          <a:lstStyle>
            <a:lvl1pPr>
              <a:defRPr sz="1500">
                <a:solidFill>
                  <a:srgbClr val="0F245E"/>
                </a:solidFill>
              </a:defRPr>
            </a:lvl1pPr>
            <a:lvl2pPr>
              <a:defRPr sz="1500"/>
            </a:lvl2pPr>
            <a:lvl3pPr>
              <a:defRPr sz="1500"/>
            </a:lvl3pPr>
            <a:lvl4pPr>
              <a:defRPr sz="1125"/>
            </a:lvl4pPr>
            <a:lvl5pPr>
              <a:defRPr sz="1125"/>
            </a:lvl5pPr>
          </a:lstStyle>
          <a:p>
            <a:pPr lvl="0"/>
            <a:r>
              <a:rPr lang="cs-CZ" dirty="0" smtClean="0"/>
              <a:t>Klepnutím lze upravit styly předlohy textu.</a:t>
            </a:r>
          </a:p>
          <a:p>
            <a:pPr lvl="1"/>
            <a:r>
              <a:rPr lang="cs-CZ" dirty="0" smtClean="0"/>
              <a:t>Druhá úroveň</a:t>
            </a:r>
          </a:p>
          <a:p>
            <a:pPr lvl="2"/>
            <a:r>
              <a:rPr lang="cs-CZ" dirty="0" smtClean="0"/>
              <a:t>Třetí úroveň</a:t>
            </a:r>
          </a:p>
          <a:p>
            <a:pPr lvl="3"/>
            <a:r>
              <a:rPr lang="cs-CZ" dirty="0" smtClean="0"/>
              <a:t>Čtvrtá úroveň</a:t>
            </a:r>
          </a:p>
          <a:p>
            <a:pPr lvl="4"/>
            <a:r>
              <a:rPr lang="cs-CZ" dirty="0" smtClean="0"/>
              <a:t>Pátá úroveň</a:t>
            </a:r>
            <a:endParaRPr lang="cs-CZ" dirty="0"/>
          </a:p>
        </p:txBody>
      </p:sp>
      <p:sp>
        <p:nvSpPr>
          <p:cNvPr id="4" name="Zástupný symbol pro datum 3"/>
          <p:cNvSpPr>
            <a:spLocks noGrp="1"/>
          </p:cNvSpPr>
          <p:nvPr>
            <p:ph type="dt" sz="half" idx="10"/>
          </p:nvPr>
        </p:nvSpPr>
        <p:spPr/>
        <p:txBody>
          <a:bodyPr/>
          <a:lstStyle>
            <a:lvl1pPr>
              <a:defRPr/>
            </a:lvl1pPr>
          </a:lstStyle>
          <a:p>
            <a:pPr>
              <a:defRPr/>
            </a:pPr>
            <a:fld id="{7BC61061-01A4-42EF-89A5-5A4DB48B7729}" type="datetime1">
              <a:rPr lang="cs-CZ">
                <a:solidFill>
                  <a:prstClr val="black">
                    <a:lumMod val="65000"/>
                    <a:lumOff val="35000"/>
                  </a:prstClr>
                </a:solidFill>
              </a:rPr>
              <a:pPr>
                <a:defRPr/>
              </a:pPr>
              <a:t>26.9.2018</a:t>
            </a:fld>
            <a:endParaRPr lang="cs-CZ">
              <a:solidFill>
                <a:prstClr val="black">
                  <a:lumMod val="65000"/>
                  <a:lumOff val="35000"/>
                </a:prstClr>
              </a:solidFill>
            </a:endParaRPr>
          </a:p>
        </p:txBody>
      </p:sp>
      <p:sp>
        <p:nvSpPr>
          <p:cNvPr id="5" name="Zástupný symbol pro zápatí 4"/>
          <p:cNvSpPr>
            <a:spLocks noGrp="1"/>
          </p:cNvSpPr>
          <p:nvPr>
            <p:ph type="ftr" sz="quarter" idx="11"/>
          </p:nvPr>
        </p:nvSpPr>
        <p:spPr/>
        <p:txBody>
          <a:bodyPr/>
          <a:lstStyle>
            <a:lvl1pPr>
              <a:defRPr/>
            </a:lvl1pPr>
          </a:lstStyle>
          <a:p>
            <a:pPr>
              <a:defRPr/>
            </a:pPr>
            <a:r>
              <a:rPr lang="cs-CZ">
                <a:solidFill>
                  <a:prstClr val="black">
                    <a:lumMod val="65000"/>
                    <a:lumOff val="35000"/>
                  </a:prstClr>
                </a:solidFill>
              </a:rPr>
              <a:t>Zápatí pro jméno autora</a:t>
            </a:r>
          </a:p>
        </p:txBody>
      </p:sp>
      <p:sp>
        <p:nvSpPr>
          <p:cNvPr id="6" name="Zástupný symbol pro číslo snímku 5"/>
          <p:cNvSpPr>
            <a:spLocks noGrp="1"/>
          </p:cNvSpPr>
          <p:nvPr>
            <p:ph type="sldNum" sz="quarter" idx="12"/>
          </p:nvPr>
        </p:nvSpPr>
        <p:spPr/>
        <p:txBody>
          <a:bodyPr/>
          <a:lstStyle>
            <a:lvl1pPr>
              <a:defRPr/>
            </a:lvl1pPr>
          </a:lstStyle>
          <a:p>
            <a:pPr>
              <a:defRPr/>
            </a:pPr>
            <a:fld id="{B1F3B467-4CE2-4DB4-9252-861777912DAA}" type="slidenum">
              <a:rPr lang="cs-CZ">
                <a:solidFill>
                  <a:prstClr val="black">
                    <a:lumMod val="65000"/>
                    <a:lumOff val="35000"/>
                  </a:prstClr>
                </a:solidFill>
              </a:rPr>
              <a:pPr>
                <a:defRPr/>
              </a:pPr>
              <a:t>‹#›</a:t>
            </a:fld>
            <a:endParaRPr lang="cs-CZ">
              <a:solidFill>
                <a:prstClr val="black">
                  <a:lumMod val="65000"/>
                  <a:lumOff val="35000"/>
                </a:prstClr>
              </a:solidFill>
            </a:endParaRPr>
          </a:p>
        </p:txBody>
      </p:sp>
    </p:spTree>
    <p:extLst>
      <p:ext uri="{BB962C8B-B14F-4D97-AF65-F5344CB8AC3E}">
        <p14:creationId xmlns:p14="http://schemas.microsoft.com/office/powerpoint/2010/main" val="416393308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1_Dva obsahy">
    <p:spTree>
      <p:nvGrpSpPr>
        <p:cNvPr id="1" name=""/>
        <p:cNvGrpSpPr/>
        <p:nvPr/>
      </p:nvGrpSpPr>
      <p:grpSpPr>
        <a:xfrm>
          <a:off x="0" y="0"/>
          <a:ext cx="0" cy="0"/>
          <a:chOff x="0" y="0"/>
          <a:chExt cx="0" cy="0"/>
        </a:xfrm>
      </p:grpSpPr>
      <p:sp>
        <p:nvSpPr>
          <p:cNvPr id="3" name="Zástupný symbol pro obsah 2"/>
          <p:cNvSpPr>
            <a:spLocks noGrp="1"/>
          </p:cNvSpPr>
          <p:nvPr>
            <p:ph sz="half" idx="1"/>
          </p:nvPr>
        </p:nvSpPr>
        <p:spPr>
          <a:xfrm>
            <a:off x="457200" y="1772817"/>
            <a:ext cx="4038600" cy="4464496"/>
          </a:xfrm>
          <a:prstGeom prst="rect">
            <a:avLst/>
          </a:prstGeo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772817"/>
            <a:ext cx="4038600" cy="4464496"/>
          </a:xfrm>
          <a:prstGeom prst="rect">
            <a:avLst/>
          </a:prstGeo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8" name="Nadpis 1"/>
          <p:cNvSpPr>
            <a:spLocks noGrp="1"/>
          </p:cNvSpPr>
          <p:nvPr>
            <p:ph type="title"/>
          </p:nvPr>
        </p:nvSpPr>
        <p:spPr>
          <a:xfrm>
            <a:off x="251521" y="269776"/>
            <a:ext cx="7200800" cy="1143000"/>
          </a:xfrm>
          <a:prstGeom prst="rect">
            <a:avLst/>
          </a:prstGeom>
        </p:spPr>
        <p:txBody>
          <a:bodyPr anchor="t">
            <a:normAutofit/>
          </a:bodyPr>
          <a:lstStyle>
            <a:lvl1pPr algn="l">
              <a:defRPr sz="1875">
                <a:solidFill>
                  <a:schemeClr val="bg1"/>
                </a:solidFill>
              </a:defRPr>
            </a:lvl1pPr>
          </a:lstStyle>
          <a:p>
            <a:r>
              <a:rPr lang="cs-CZ" dirty="0" smtClean="0"/>
              <a:t>Klepnutím lze upravit styl předlohy nadpisů.</a:t>
            </a:r>
            <a:endParaRPr lang="cs-CZ" dirty="0"/>
          </a:p>
        </p:txBody>
      </p:sp>
      <p:sp>
        <p:nvSpPr>
          <p:cNvPr id="5" name="Zástupný symbol pro datum 3"/>
          <p:cNvSpPr>
            <a:spLocks noGrp="1"/>
          </p:cNvSpPr>
          <p:nvPr>
            <p:ph type="dt" sz="half" idx="10"/>
          </p:nvPr>
        </p:nvSpPr>
        <p:spPr/>
        <p:txBody>
          <a:bodyPr/>
          <a:lstStyle>
            <a:lvl1pPr>
              <a:defRPr/>
            </a:lvl1pPr>
          </a:lstStyle>
          <a:p>
            <a:pPr>
              <a:defRPr/>
            </a:pPr>
            <a:fld id="{B851CCB9-D723-4ADC-900D-6832CCC475BD}" type="datetime1">
              <a:rPr lang="cs-CZ">
                <a:solidFill>
                  <a:prstClr val="black">
                    <a:lumMod val="65000"/>
                    <a:lumOff val="35000"/>
                  </a:prstClr>
                </a:solidFill>
              </a:rPr>
              <a:pPr>
                <a:defRPr/>
              </a:pPr>
              <a:t>26.9.2018</a:t>
            </a:fld>
            <a:endParaRPr lang="cs-CZ">
              <a:solidFill>
                <a:prstClr val="black">
                  <a:lumMod val="65000"/>
                  <a:lumOff val="35000"/>
                </a:prstClr>
              </a:solidFill>
            </a:endParaRPr>
          </a:p>
        </p:txBody>
      </p:sp>
      <p:sp>
        <p:nvSpPr>
          <p:cNvPr id="6" name="Zástupný symbol pro zápatí 4"/>
          <p:cNvSpPr>
            <a:spLocks noGrp="1"/>
          </p:cNvSpPr>
          <p:nvPr>
            <p:ph type="ftr" sz="quarter" idx="11"/>
          </p:nvPr>
        </p:nvSpPr>
        <p:spPr/>
        <p:txBody>
          <a:bodyPr/>
          <a:lstStyle>
            <a:lvl1pPr>
              <a:defRPr/>
            </a:lvl1pPr>
          </a:lstStyle>
          <a:p>
            <a:pPr>
              <a:defRPr/>
            </a:pPr>
            <a:r>
              <a:rPr lang="cs-CZ">
                <a:solidFill>
                  <a:prstClr val="black">
                    <a:lumMod val="65000"/>
                    <a:lumOff val="35000"/>
                  </a:prstClr>
                </a:solidFill>
              </a:rPr>
              <a:t>Zápatí pro jméno autora</a:t>
            </a:r>
          </a:p>
        </p:txBody>
      </p:sp>
      <p:sp>
        <p:nvSpPr>
          <p:cNvPr id="7" name="Zástupný symbol pro číslo snímku 5"/>
          <p:cNvSpPr>
            <a:spLocks noGrp="1"/>
          </p:cNvSpPr>
          <p:nvPr>
            <p:ph type="sldNum" sz="quarter" idx="12"/>
          </p:nvPr>
        </p:nvSpPr>
        <p:spPr/>
        <p:txBody>
          <a:bodyPr/>
          <a:lstStyle>
            <a:lvl1pPr>
              <a:defRPr/>
            </a:lvl1pPr>
          </a:lstStyle>
          <a:p>
            <a:pPr>
              <a:defRPr/>
            </a:pPr>
            <a:fld id="{8B817AAB-3FDB-45F5-8FC2-B9C4EC6B305F}" type="slidenum">
              <a:rPr lang="cs-CZ">
                <a:solidFill>
                  <a:prstClr val="black">
                    <a:lumMod val="65000"/>
                    <a:lumOff val="35000"/>
                  </a:prstClr>
                </a:solidFill>
              </a:rPr>
              <a:pPr>
                <a:defRPr/>
              </a:pPr>
              <a:t>‹#›</a:t>
            </a:fld>
            <a:endParaRPr lang="cs-CZ">
              <a:solidFill>
                <a:prstClr val="black">
                  <a:lumMod val="65000"/>
                  <a:lumOff val="35000"/>
                </a:prstClr>
              </a:solidFill>
            </a:endParaRPr>
          </a:p>
        </p:txBody>
      </p:sp>
    </p:spTree>
    <p:extLst>
      <p:ext uri="{BB962C8B-B14F-4D97-AF65-F5344CB8AC3E}">
        <p14:creationId xmlns:p14="http://schemas.microsoft.com/office/powerpoint/2010/main" val="259619066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1_Porovnání">
    <p:spTree>
      <p:nvGrpSpPr>
        <p:cNvPr id="1" name=""/>
        <p:cNvGrpSpPr/>
        <p:nvPr/>
      </p:nvGrpSpPr>
      <p:grpSpPr>
        <a:xfrm>
          <a:off x="0" y="0"/>
          <a:ext cx="0" cy="0"/>
          <a:chOff x="0" y="0"/>
          <a:chExt cx="0" cy="0"/>
        </a:xfrm>
      </p:grpSpPr>
      <p:sp>
        <p:nvSpPr>
          <p:cNvPr id="3" name="Zástupný symbol pro text 2"/>
          <p:cNvSpPr>
            <a:spLocks noGrp="1"/>
          </p:cNvSpPr>
          <p:nvPr>
            <p:ph type="body" idx="1"/>
          </p:nvPr>
        </p:nvSpPr>
        <p:spPr>
          <a:xfrm>
            <a:off x="457200" y="1862286"/>
            <a:ext cx="4040188" cy="63976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cs-CZ" dirty="0" smtClean="0"/>
              <a:t>Klepnutím lze upravit styly předlohy textu.</a:t>
            </a:r>
          </a:p>
        </p:txBody>
      </p:sp>
      <p:sp>
        <p:nvSpPr>
          <p:cNvPr id="4" name="Zástupný symbol pro obsah 3"/>
          <p:cNvSpPr>
            <a:spLocks noGrp="1"/>
          </p:cNvSpPr>
          <p:nvPr>
            <p:ph sz="half" idx="2"/>
          </p:nvPr>
        </p:nvSpPr>
        <p:spPr>
          <a:xfrm>
            <a:off x="457200" y="2502048"/>
            <a:ext cx="4040188" cy="3735264"/>
          </a:xfrm>
          <a:prstGeom prst="rect">
            <a:avLst/>
          </a:prstGeo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6" y="1862286"/>
            <a:ext cx="4041775" cy="63976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cs-CZ" smtClean="0"/>
              <a:t>Klepnutím lze upravit styly předlohy textu.</a:t>
            </a:r>
          </a:p>
        </p:txBody>
      </p:sp>
      <p:sp>
        <p:nvSpPr>
          <p:cNvPr id="6" name="Zástupný symbol pro obsah 5"/>
          <p:cNvSpPr>
            <a:spLocks noGrp="1"/>
          </p:cNvSpPr>
          <p:nvPr>
            <p:ph sz="quarter" idx="4"/>
          </p:nvPr>
        </p:nvSpPr>
        <p:spPr>
          <a:xfrm>
            <a:off x="4645026" y="2502048"/>
            <a:ext cx="4041775" cy="3735264"/>
          </a:xfrm>
          <a:prstGeom prst="rect">
            <a:avLst/>
          </a:prstGeo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cs-CZ" dirty="0" smtClean="0"/>
              <a:t>Klepnutím lze upravit styly předlohy textu.</a:t>
            </a:r>
          </a:p>
          <a:p>
            <a:pPr lvl="1"/>
            <a:r>
              <a:rPr lang="cs-CZ" dirty="0" smtClean="0"/>
              <a:t>Druhá úroveň</a:t>
            </a:r>
          </a:p>
          <a:p>
            <a:pPr lvl="2"/>
            <a:r>
              <a:rPr lang="cs-CZ" dirty="0" smtClean="0"/>
              <a:t>Třetí úroveň</a:t>
            </a:r>
          </a:p>
          <a:p>
            <a:pPr lvl="3"/>
            <a:r>
              <a:rPr lang="cs-CZ" dirty="0" smtClean="0"/>
              <a:t>Čtvrtá úroveň</a:t>
            </a:r>
          </a:p>
          <a:p>
            <a:pPr lvl="4"/>
            <a:r>
              <a:rPr lang="cs-CZ" dirty="0" smtClean="0"/>
              <a:t>Pátá úroveň</a:t>
            </a:r>
            <a:endParaRPr lang="cs-CZ" dirty="0"/>
          </a:p>
        </p:txBody>
      </p:sp>
      <p:sp>
        <p:nvSpPr>
          <p:cNvPr id="10" name="Nadpis 1"/>
          <p:cNvSpPr>
            <a:spLocks noGrp="1"/>
          </p:cNvSpPr>
          <p:nvPr>
            <p:ph type="title"/>
          </p:nvPr>
        </p:nvSpPr>
        <p:spPr>
          <a:xfrm>
            <a:off x="251521" y="269776"/>
            <a:ext cx="7200800" cy="1143000"/>
          </a:xfrm>
          <a:prstGeom prst="rect">
            <a:avLst/>
          </a:prstGeom>
        </p:spPr>
        <p:txBody>
          <a:bodyPr anchor="t">
            <a:normAutofit/>
          </a:bodyPr>
          <a:lstStyle>
            <a:lvl1pPr algn="l">
              <a:defRPr sz="1875">
                <a:solidFill>
                  <a:schemeClr val="bg1"/>
                </a:solidFill>
              </a:defRPr>
            </a:lvl1pPr>
          </a:lstStyle>
          <a:p>
            <a:r>
              <a:rPr lang="cs-CZ" dirty="0" smtClean="0"/>
              <a:t>Klepnutím lze upravit styl předlohy nadpisů.</a:t>
            </a:r>
            <a:endParaRPr lang="cs-CZ" dirty="0"/>
          </a:p>
        </p:txBody>
      </p:sp>
      <p:sp>
        <p:nvSpPr>
          <p:cNvPr id="7" name="Zástupný symbol pro datum 3"/>
          <p:cNvSpPr>
            <a:spLocks noGrp="1"/>
          </p:cNvSpPr>
          <p:nvPr>
            <p:ph type="dt" sz="half" idx="10"/>
          </p:nvPr>
        </p:nvSpPr>
        <p:spPr/>
        <p:txBody>
          <a:bodyPr/>
          <a:lstStyle>
            <a:lvl1pPr>
              <a:defRPr/>
            </a:lvl1pPr>
          </a:lstStyle>
          <a:p>
            <a:pPr>
              <a:defRPr/>
            </a:pPr>
            <a:fld id="{C0B3A8A7-2913-401E-87F7-725EA1F3E624}" type="datetime1">
              <a:rPr lang="cs-CZ">
                <a:solidFill>
                  <a:prstClr val="black">
                    <a:lumMod val="65000"/>
                    <a:lumOff val="35000"/>
                  </a:prstClr>
                </a:solidFill>
              </a:rPr>
              <a:pPr>
                <a:defRPr/>
              </a:pPr>
              <a:t>26.9.2018</a:t>
            </a:fld>
            <a:endParaRPr lang="cs-CZ">
              <a:solidFill>
                <a:prstClr val="black">
                  <a:lumMod val="65000"/>
                  <a:lumOff val="35000"/>
                </a:prstClr>
              </a:solidFill>
            </a:endParaRPr>
          </a:p>
        </p:txBody>
      </p:sp>
      <p:sp>
        <p:nvSpPr>
          <p:cNvPr id="8" name="Zástupný symbol pro zápatí 4"/>
          <p:cNvSpPr>
            <a:spLocks noGrp="1"/>
          </p:cNvSpPr>
          <p:nvPr>
            <p:ph type="ftr" sz="quarter" idx="11"/>
          </p:nvPr>
        </p:nvSpPr>
        <p:spPr/>
        <p:txBody>
          <a:bodyPr/>
          <a:lstStyle>
            <a:lvl1pPr>
              <a:defRPr/>
            </a:lvl1pPr>
          </a:lstStyle>
          <a:p>
            <a:pPr>
              <a:defRPr/>
            </a:pPr>
            <a:r>
              <a:rPr lang="cs-CZ">
                <a:solidFill>
                  <a:prstClr val="black">
                    <a:lumMod val="65000"/>
                    <a:lumOff val="35000"/>
                  </a:prstClr>
                </a:solidFill>
              </a:rPr>
              <a:t>Zápatí pro jméno autora</a:t>
            </a:r>
          </a:p>
        </p:txBody>
      </p:sp>
      <p:sp>
        <p:nvSpPr>
          <p:cNvPr id="9" name="Zástupný symbol pro číslo snímku 5"/>
          <p:cNvSpPr>
            <a:spLocks noGrp="1"/>
          </p:cNvSpPr>
          <p:nvPr>
            <p:ph type="sldNum" sz="quarter" idx="12"/>
          </p:nvPr>
        </p:nvSpPr>
        <p:spPr/>
        <p:txBody>
          <a:bodyPr/>
          <a:lstStyle>
            <a:lvl1pPr>
              <a:defRPr/>
            </a:lvl1pPr>
          </a:lstStyle>
          <a:p>
            <a:pPr>
              <a:defRPr/>
            </a:pPr>
            <a:fld id="{7E315561-EDA6-4B5D-A512-E6A7743225DA}" type="slidenum">
              <a:rPr lang="cs-CZ">
                <a:solidFill>
                  <a:prstClr val="black">
                    <a:lumMod val="65000"/>
                    <a:lumOff val="35000"/>
                  </a:prstClr>
                </a:solidFill>
              </a:rPr>
              <a:pPr>
                <a:defRPr/>
              </a:pPr>
              <a:t>‹#›</a:t>
            </a:fld>
            <a:endParaRPr lang="cs-CZ">
              <a:solidFill>
                <a:prstClr val="black">
                  <a:lumMod val="65000"/>
                  <a:lumOff val="35000"/>
                </a:prstClr>
              </a:solidFill>
            </a:endParaRPr>
          </a:p>
        </p:txBody>
      </p:sp>
    </p:spTree>
    <p:extLst>
      <p:ext uri="{BB962C8B-B14F-4D97-AF65-F5344CB8AC3E}">
        <p14:creationId xmlns:p14="http://schemas.microsoft.com/office/powerpoint/2010/main" val="365360042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1_Pouze nadpis">
    <p:spTree>
      <p:nvGrpSpPr>
        <p:cNvPr id="1" name=""/>
        <p:cNvGrpSpPr/>
        <p:nvPr/>
      </p:nvGrpSpPr>
      <p:grpSpPr>
        <a:xfrm>
          <a:off x="0" y="0"/>
          <a:ext cx="0" cy="0"/>
          <a:chOff x="0" y="0"/>
          <a:chExt cx="0" cy="0"/>
        </a:xfrm>
      </p:grpSpPr>
      <p:sp>
        <p:nvSpPr>
          <p:cNvPr id="6" name="Nadpis 1"/>
          <p:cNvSpPr>
            <a:spLocks noGrp="1"/>
          </p:cNvSpPr>
          <p:nvPr>
            <p:ph type="title"/>
          </p:nvPr>
        </p:nvSpPr>
        <p:spPr>
          <a:xfrm>
            <a:off x="251521" y="269776"/>
            <a:ext cx="7200800" cy="1143000"/>
          </a:xfrm>
          <a:prstGeom prst="rect">
            <a:avLst/>
          </a:prstGeom>
        </p:spPr>
        <p:txBody>
          <a:bodyPr anchor="t">
            <a:normAutofit/>
          </a:bodyPr>
          <a:lstStyle>
            <a:lvl1pPr algn="l">
              <a:defRPr sz="1875">
                <a:solidFill>
                  <a:schemeClr val="bg1"/>
                </a:solidFill>
              </a:defRPr>
            </a:lvl1pPr>
          </a:lstStyle>
          <a:p>
            <a:r>
              <a:rPr lang="cs-CZ" dirty="0" smtClean="0"/>
              <a:t>Klepnutím lze upravit styl předlohy nadpisů.</a:t>
            </a:r>
            <a:endParaRPr lang="cs-CZ" dirty="0"/>
          </a:p>
        </p:txBody>
      </p:sp>
      <p:sp>
        <p:nvSpPr>
          <p:cNvPr id="3" name="Zástupný symbol pro datum 3"/>
          <p:cNvSpPr>
            <a:spLocks noGrp="1"/>
          </p:cNvSpPr>
          <p:nvPr>
            <p:ph type="dt" sz="half" idx="10"/>
          </p:nvPr>
        </p:nvSpPr>
        <p:spPr/>
        <p:txBody>
          <a:bodyPr/>
          <a:lstStyle>
            <a:lvl1pPr>
              <a:defRPr/>
            </a:lvl1pPr>
          </a:lstStyle>
          <a:p>
            <a:pPr>
              <a:defRPr/>
            </a:pPr>
            <a:fld id="{2B0189D7-3449-47C3-89EC-76C90D57F360}" type="datetime1">
              <a:rPr lang="cs-CZ">
                <a:solidFill>
                  <a:prstClr val="black">
                    <a:lumMod val="65000"/>
                    <a:lumOff val="35000"/>
                  </a:prstClr>
                </a:solidFill>
              </a:rPr>
              <a:pPr>
                <a:defRPr/>
              </a:pPr>
              <a:t>26.9.2018</a:t>
            </a:fld>
            <a:endParaRPr lang="cs-CZ">
              <a:solidFill>
                <a:prstClr val="black">
                  <a:lumMod val="65000"/>
                  <a:lumOff val="35000"/>
                </a:prstClr>
              </a:solidFill>
            </a:endParaRPr>
          </a:p>
        </p:txBody>
      </p:sp>
      <p:sp>
        <p:nvSpPr>
          <p:cNvPr id="4" name="Zástupný symbol pro zápatí 4"/>
          <p:cNvSpPr>
            <a:spLocks noGrp="1"/>
          </p:cNvSpPr>
          <p:nvPr>
            <p:ph type="ftr" sz="quarter" idx="11"/>
          </p:nvPr>
        </p:nvSpPr>
        <p:spPr/>
        <p:txBody>
          <a:bodyPr/>
          <a:lstStyle>
            <a:lvl1pPr>
              <a:defRPr/>
            </a:lvl1pPr>
          </a:lstStyle>
          <a:p>
            <a:pPr>
              <a:defRPr/>
            </a:pPr>
            <a:r>
              <a:rPr lang="cs-CZ">
                <a:solidFill>
                  <a:prstClr val="black">
                    <a:lumMod val="65000"/>
                    <a:lumOff val="35000"/>
                  </a:prstClr>
                </a:solidFill>
              </a:rPr>
              <a:t>Zápatí pro jméno autora</a:t>
            </a:r>
          </a:p>
        </p:txBody>
      </p:sp>
      <p:sp>
        <p:nvSpPr>
          <p:cNvPr id="5" name="Zástupný symbol pro číslo snímku 5"/>
          <p:cNvSpPr>
            <a:spLocks noGrp="1"/>
          </p:cNvSpPr>
          <p:nvPr>
            <p:ph type="sldNum" sz="quarter" idx="12"/>
          </p:nvPr>
        </p:nvSpPr>
        <p:spPr/>
        <p:txBody>
          <a:bodyPr/>
          <a:lstStyle>
            <a:lvl1pPr>
              <a:defRPr/>
            </a:lvl1pPr>
          </a:lstStyle>
          <a:p>
            <a:pPr>
              <a:defRPr/>
            </a:pPr>
            <a:fld id="{5FB188F2-77B3-4357-B279-D549B7FEA3A0}" type="slidenum">
              <a:rPr lang="cs-CZ">
                <a:solidFill>
                  <a:prstClr val="black">
                    <a:lumMod val="65000"/>
                    <a:lumOff val="35000"/>
                  </a:prstClr>
                </a:solidFill>
              </a:rPr>
              <a:pPr>
                <a:defRPr/>
              </a:pPr>
              <a:t>‹#›</a:t>
            </a:fld>
            <a:endParaRPr lang="cs-CZ">
              <a:solidFill>
                <a:prstClr val="black">
                  <a:lumMod val="65000"/>
                  <a:lumOff val="35000"/>
                </a:prstClr>
              </a:solidFill>
            </a:endParaRPr>
          </a:p>
        </p:txBody>
      </p:sp>
    </p:spTree>
    <p:extLst>
      <p:ext uri="{BB962C8B-B14F-4D97-AF65-F5344CB8AC3E}">
        <p14:creationId xmlns:p14="http://schemas.microsoft.com/office/powerpoint/2010/main" val="137451668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1_Prázdný">
    <p:spTree>
      <p:nvGrpSpPr>
        <p:cNvPr id="1" name=""/>
        <p:cNvGrpSpPr/>
        <p:nvPr/>
      </p:nvGrpSpPr>
      <p:grpSpPr>
        <a:xfrm>
          <a:off x="0" y="0"/>
          <a:ext cx="0" cy="0"/>
          <a:chOff x="0" y="0"/>
          <a:chExt cx="0" cy="0"/>
        </a:xfrm>
      </p:grpSpPr>
      <p:sp>
        <p:nvSpPr>
          <p:cNvPr id="2" name="Zástupný symbol pro datum 3"/>
          <p:cNvSpPr>
            <a:spLocks noGrp="1"/>
          </p:cNvSpPr>
          <p:nvPr>
            <p:ph type="dt" sz="half" idx="10"/>
          </p:nvPr>
        </p:nvSpPr>
        <p:spPr/>
        <p:txBody>
          <a:bodyPr/>
          <a:lstStyle>
            <a:lvl1pPr>
              <a:defRPr/>
            </a:lvl1pPr>
          </a:lstStyle>
          <a:p>
            <a:pPr>
              <a:defRPr/>
            </a:pPr>
            <a:fld id="{15AB5FA2-97B1-4609-BFDD-78030B5DC9AA}" type="datetime1">
              <a:rPr lang="cs-CZ">
                <a:solidFill>
                  <a:prstClr val="black">
                    <a:lumMod val="65000"/>
                    <a:lumOff val="35000"/>
                  </a:prstClr>
                </a:solidFill>
              </a:rPr>
              <a:pPr>
                <a:defRPr/>
              </a:pPr>
              <a:t>26.9.2018</a:t>
            </a:fld>
            <a:endParaRPr lang="cs-CZ">
              <a:solidFill>
                <a:prstClr val="black">
                  <a:lumMod val="65000"/>
                  <a:lumOff val="35000"/>
                </a:prstClr>
              </a:solidFill>
            </a:endParaRPr>
          </a:p>
        </p:txBody>
      </p:sp>
      <p:sp>
        <p:nvSpPr>
          <p:cNvPr id="3" name="Zástupný symbol pro zápatí 4"/>
          <p:cNvSpPr>
            <a:spLocks noGrp="1"/>
          </p:cNvSpPr>
          <p:nvPr>
            <p:ph type="ftr" sz="quarter" idx="11"/>
          </p:nvPr>
        </p:nvSpPr>
        <p:spPr/>
        <p:txBody>
          <a:bodyPr/>
          <a:lstStyle>
            <a:lvl1pPr>
              <a:defRPr/>
            </a:lvl1pPr>
          </a:lstStyle>
          <a:p>
            <a:pPr>
              <a:defRPr/>
            </a:pPr>
            <a:r>
              <a:rPr lang="cs-CZ">
                <a:solidFill>
                  <a:prstClr val="black">
                    <a:lumMod val="65000"/>
                    <a:lumOff val="35000"/>
                  </a:prstClr>
                </a:solidFill>
              </a:rPr>
              <a:t>Zápatí pro jméno autora</a:t>
            </a:r>
          </a:p>
        </p:txBody>
      </p:sp>
      <p:sp>
        <p:nvSpPr>
          <p:cNvPr id="4" name="Zástupný symbol pro číslo snímku 5"/>
          <p:cNvSpPr>
            <a:spLocks noGrp="1"/>
          </p:cNvSpPr>
          <p:nvPr>
            <p:ph type="sldNum" sz="quarter" idx="12"/>
          </p:nvPr>
        </p:nvSpPr>
        <p:spPr/>
        <p:txBody>
          <a:bodyPr/>
          <a:lstStyle>
            <a:lvl1pPr>
              <a:defRPr/>
            </a:lvl1pPr>
          </a:lstStyle>
          <a:p>
            <a:pPr>
              <a:defRPr/>
            </a:pPr>
            <a:fld id="{B9D573BD-CE4E-432B-ADD3-D87068717A8D}" type="slidenum">
              <a:rPr lang="cs-CZ">
                <a:solidFill>
                  <a:prstClr val="black">
                    <a:lumMod val="65000"/>
                    <a:lumOff val="35000"/>
                  </a:prstClr>
                </a:solidFill>
              </a:rPr>
              <a:pPr>
                <a:defRPr/>
              </a:pPr>
              <a:t>‹#›</a:t>
            </a:fld>
            <a:endParaRPr lang="cs-CZ">
              <a:solidFill>
                <a:prstClr val="black">
                  <a:lumMod val="65000"/>
                  <a:lumOff val="35000"/>
                </a:prstClr>
              </a:solidFill>
            </a:endParaRPr>
          </a:p>
        </p:txBody>
      </p:sp>
    </p:spTree>
    <p:extLst>
      <p:ext uri="{BB962C8B-B14F-4D97-AF65-F5344CB8AC3E}">
        <p14:creationId xmlns:p14="http://schemas.microsoft.com/office/powerpoint/2010/main" val="405665355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userDrawn="1">
  <p:cSld name="1_Úvodní snímek">
    <p:spTree>
      <p:nvGrpSpPr>
        <p:cNvPr id="1" name=""/>
        <p:cNvGrpSpPr/>
        <p:nvPr/>
      </p:nvGrpSpPr>
      <p:grpSpPr>
        <a:xfrm>
          <a:off x="0" y="0"/>
          <a:ext cx="0" cy="0"/>
          <a:chOff x="0" y="0"/>
          <a:chExt cx="0" cy="0"/>
        </a:xfrm>
      </p:grpSpPr>
      <p:sp>
        <p:nvSpPr>
          <p:cNvPr id="7" name="Podnadpis 2"/>
          <p:cNvSpPr>
            <a:spLocks noGrp="1"/>
          </p:cNvSpPr>
          <p:nvPr>
            <p:ph type="subTitle" idx="1"/>
          </p:nvPr>
        </p:nvSpPr>
        <p:spPr>
          <a:xfrm>
            <a:off x="691480" y="2160441"/>
            <a:ext cx="7768952" cy="2132657"/>
          </a:xfrm>
          <a:prstGeom prst="rect">
            <a:avLst/>
          </a:prstGeom>
        </p:spPr>
        <p:txBody>
          <a:bodyPr>
            <a:normAutofit/>
          </a:bodyPr>
          <a:lstStyle>
            <a:lvl1pPr marL="0" indent="0" algn="l">
              <a:buNone/>
              <a:defRPr sz="1875" baseline="0">
                <a:solidFill>
                  <a:srgbClr val="219BD3"/>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cs-CZ" dirty="0" smtClean="0"/>
              <a:t>Klepnutím lze upravit styl předlohy podnadpisů.</a:t>
            </a:r>
            <a:endParaRPr lang="cs-CZ" dirty="0"/>
          </a:p>
        </p:txBody>
      </p:sp>
      <p:sp>
        <p:nvSpPr>
          <p:cNvPr id="8" name="Nadpis 1"/>
          <p:cNvSpPr>
            <a:spLocks noGrp="1"/>
          </p:cNvSpPr>
          <p:nvPr>
            <p:ph type="title"/>
          </p:nvPr>
        </p:nvSpPr>
        <p:spPr>
          <a:xfrm>
            <a:off x="683568" y="764706"/>
            <a:ext cx="7772400" cy="1362075"/>
          </a:xfrm>
          <a:prstGeom prst="rect">
            <a:avLst/>
          </a:prstGeom>
        </p:spPr>
        <p:txBody>
          <a:bodyPr anchor="t"/>
          <a:lstStyle>
            <a:lvl1pPr algn="l">
              <a:defRPr sz="3000" b="1" cap="all">
                <a:solidFill>
                  <a:srgbClr val="0F245E"/>
                </a:solidFill>
              </a:defRPr>
            </a:lvl1pPr>
          </a:lstStyle>
          <a:p>
            <a:r>
              <a:rPr lang="cs-CZ" dirty="0" smtClean="0"/>
              <a:t>Klepnutím lze upravit styl předlohy nadpisů.</a:t>
            </a:r>
            <a:endParaRPr lang="cs-CZ" dirty="0"/>
          </a:p>
        </p:txBody>
      </p:sp>
      <p:sp>
        <p:nvSpPr>
          <p:cNvPr id="4" name="Zástupný symbol pro datum 3"/>
          <p:cNvSpPr>
            <a:spLocks noGrp="1"/>
          </p:cNvSpPr>
          <p:nvPr>
            <p:ph type="dt" sz="half" idx="10"/>
          </p:nvPr>
        </p:nvSpPr>
        <p:spPr/>
        <p:txBody>
          <a:bodyPr/>
          <a:lstStyle>
            <a:lvl1pPr>
              <a:defRPr/>
            </a:lvl1pPr>
          </a:lstStyle>
          <a:p>
            <a:pPr>
              <a:defRPr/>
            </a:pPr>
            <a:fld id="{A2740CCA-C464-4982-9A1F-5201C4FF967E}" type="datetime1">
              <a:rPr lang="cs-CZ">
                <a:solidFill>
                  <a:prstClr val="black">
                    <a:lumMod val="65000"/>
                    <a:lumOff val="35000"/>
                  </a:prstClr>
                </a:solidFill>
              </a:rPr>
              <a:pPr>
                <a:defRPr/>
              </a:pPr>
              <a:t>26.9.2018</a:t>
            </a:fld>
            <a:endParaRPr lang="cs-CZ">
              <a:solidFill>
                <a:prstClr val="black">
                  <a:lumMod val="65000"/>
                  <a:lumOff val="35000"/>
                </a:prstClr>
              </a:solidFill>
            </a:endParaRPr>
          </a:p>
        </p:txBody>
      </p:sp>
      <p:sp>
        <p:nvSpPr>
          <p:cNvPr id="5" name="Zástupný symbol pro zápatí 4"/>
          <p:cNvSpPr>
            <a:spLocks noGrp="1"/>
          </p:cNvSpPr>
          <p:nvPr>
            <p:ph type="ftr" sz="quarter" idx="11"/>
          </p:nvPr>
        </p:nvSpPr>
        <p:spPr/>
        <p:txBody>
          <a:bodyPr/>
          <a:lstStyle>
            <a:lvl1pPr>
              <a:defRPr/>
            </a:lvl1pPr>
          </a:lstStyle>
          <a:p>
            <a:pPr>
              <a:defRPr/>
            </a:pPr>
            <a:r>
              <a:rPr lang="cs-CZ">
                <a:solidFill>
                  <a:prstClr val="black">
                    <a:lumMod val="65000"/>
                    <a:lumOff val="35000"/>
                  </a:prstClr>
                </a:solidFill>
              </a:rPr>
              <a:t>Zápatí pro jméno autora</a:t>
            </a:r>
          </a:p>
        </p:txBody>
      </p:sp>
      <p:sp>
        <p:nvSpPr>
          <p:cNvPr id="6" name="Zástupný symbol pro číslo snímku 5"/>
          <p:cNvSpPr>
            <a:spLocks noGrp="1"/>
          </p:cNvSpPr>
          <p:nvPr>
            <p:ph type="sldNum" sz="quarter" idx="12"/>
          </p:nvPr>
        </p:nvSpPr>
        <p:spPr/>
        <p:txBody>
          <a:bodyPr/>
          <a:lstStyle>
            <a:lvl1pPr>
              <a:defRPr/>
            </a:lvl1pPr>
          </a:lstStyle>
          <a:p>
            <a:pPr>
              <a:defRPr/>
            </a:pPr>
            <a:fld id="{5098FA16-5DF3-4DD2-99AC-E376AB2EB2B5}" type="slidenum">
              <a:rPr lang="cs-CZ">
                <a:solidFill>
                  <a:prstClr val="black">
                    <a:lumMod val="65000"/>
                    <a:lumOff val="35000"/>
                  </a:prstClr>
                </a:solidFill>
              </a:rPr>
              <a:pPr>
                <a:defRPr/>
              </a:pPr>
              <a:t>‹#›</a:t>
            </a:fld>
            <a:endParaRPr lang="cs-CZ">
              <a:solidFill>
                <a:prstClr val="black">
                  <a:lumMod val="65000"/>
                  <a:lumOff val="35000"/>
                </a:prstClr>
              </a:solidFill>
            </a:endParaRPr>
          </a:p>
        </p:txBody>
      </p:sp>
    </p:spTree>
    <p:extLst>
      <p:ext uri="{BB962C8B-B14F-4D97-AF65-F5344CB8AC3E}">
        <p14:creationId xmlns:p14="http://schemas.microsoft.com/office/powerpoint/2010/main" val="1754981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Záhlaví části">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cs-CZ" smtClean="0"/>
              <a:t>Kliknutím lze upravit styl.</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Kliknutím lze upravit styly předlohy textu.</a:t>
            </a:r>
          </a:p>
        </p:txBody>
      </p:sp>
      <p:sp>
        <p:nvSpPr>
          <p:cNvPr id="4" name="Date Placeholder 3"/>
          <p:cNvSpPr>
            <a:spLocks noGrp="1"/>
          </p:cNvSpPr>
          <p:nvPr>
            <p:ph type="dt" sz="half" idx="10"/>
          </p:nvPr>
        </p:nvSpPr>
        <p:spPr/>
        <p:txBody>
          <a:bodyPr/>
          <a:lstStyle/>
          <a:p>
            <a:pPr>
              <a:defRPr/>
            </a:pPr>
            <a:fld id="{CE660174-6FE4-4A08-BCD2-101CFBE2EB23}" type="datetime1">
              <a:rPr lang="cs-CZ" smtClean="0"/>
              <a:pPr>
                <a:defRPr/>
              </a:pPr>
              <a:t>26.9.2018</a:t>
            </a:fld>
            <a:endParaRPr lang="cs-CZ"/>
          </a:p>
        </p:txBody>
      </p:sp>
      <p:sp>
        <p:nvSpPr>
          <p:cNvPr id="5" name="Footer Placeholder 4"/>
          <p:cNvSpPr>
            <a:spLocks noGrp="1"/>
          </p:cNvSpPr>
          <p:nvPr>
            <p:ph type="ftr" sz="quarter" idx="11"/>
          </p:nvPr>
        </p:nvSpPr>
        <p:spPr/>
        <p:txBody>
          <a:bodyPr/>
          <a:lstStyle/>
          <a:p>
            <a:pPr>
              <a:defRPr/>
            </a:pPr>
            <a:r>
              <a:rPr lang="cs-CZ" smtClean="0"/>
              <a:t>Zápatí pro jméno autora</a:t>
            </a:r>
            <a:endParaRPr lang="cs-CZ"/>
          </a:p>
        </p:txBody>
      </p:sp>
      <p:sp>
        <p:nvSpPr>
          <p:cNvPr id="6" name="Slide Number Placeholder 5"/>
          <p:cNvSpPr>
            <a:spLocks noGrp="1"/>
          </p:cNvSpPr>
          <p:nvPr>
            <p:ph type="sldNum" sz="quarter" idx="12"/>
          </p:nvPr>
        </p:nvSpPr>
        <p:spPr/>
        <p:txBody>
          <a:bodyPr/>
          <a:lstStyle/>
          <a:p>
            <a:pPr>
              <a:defRPr/>
            </a:pPr>
            <a:fld id="{FC4AA40E-B041-4AB2-A90D-1D9B0262C277}" type="slidenum">
              <a:rPr lang="cs-CZ" smtClean="0"/>
              <a:pPr>
                <a:defRPr/>
              </a:pPr>
              <a:t>‹#›</a:t>
            </a:fld>
            <a:endParaRPr lang="cs-CZ"/>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hf sldNum="0" hdr="0" dt="0"/>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smtClean="0"/>
          </a:p>
        </p:txBody>
      </p:sp>
      <p:sp>
        <p:nvSpPr>
          <p:cNvPr id="5" name="Date Placeholder 4"/>
          <p:cNvSpPr>
            <a:spLocks noGrp="1"/>
          </p:cNvSpPr>
          <p:nvPr>
            <p:ph type="dt" sz="half" idx="10"/>
          </p:nvPr>
        </p:nvSpPr>
        <p:spPr/>
        <p:txBody>
          <a:bodyPr/>
          <a:lstStyle/>
          <a:p>
            <a:pPr>
              <a:defRPr/>
            </a:pPr>
            <a:fld id="{B851CCB9-D723-4ADC-900D-6832CCC475BD}" type="datetime1">
              <a:rPr lang="cs-CZ" smtClean="0"/>
              <a:pPr>
                <a:defRPr/>
              </a:pPr>
              <a:t>26.9.2018</a:t>
            </a:fld>
            <a:endParaRPr lang="cs-CZ"/>
          </a:p>
        </p:txBody>
      </p:sp>
      <p:sp>
        <p:nvSpPr>
          <p:cNvPr id="6" name="Footer Placeholder 5"/>
          <p:cNvSpPr>
            <a:spLocks noGrp="1"/>
          </p:cNvSpPr>
          <p:nvPr>
            <p:ph type="ftr" sz="quarter" idx="11"/>
          </p:nvPr>
        </p:nvSpPr>
        <p:spPr/>
        <p:txBody>
          <a:bodyPr/>
          <a:lstStyle/>
          <a:p>
            <a:pPr>
              <a:defRPr/>
            </a:pPr>
            <a:r>
              <a:rPr lang="cs-CZ" smtClean="0"/>
              <a:t>Zápatí pro jméno autora</a:t>
            </a:r>
            <a:endParaRPr lang="cs-CZ"/>
          </a:p>
        </p:txBody>
      </p:sp>
      <p:sp>
        <p:nvSpPr>
          <p:cNvPr id="7" name="Slide Number Placeholder 6"/>
          <p:cNvSpPr>
            <a:spLocks noGrp="1"/>
          </p:cNvSpPr>
          <p:nvPr>
            <p:ph type="sldNum" sz="quarter" idx="12"/>
          </p:nvPr>
        </p:nvSpPr>
        <p:spPr/>
        <p:txBody>
          <a:bodyPr/>
          <a:lstStyle/>
          <a:p>
            <a:pPr>
              <a:defRPr/>
            </a:pPr>
            <a:fld id="{8B817AAB-3FDB-45F5-8FC2-B9C4EC6B305F}" type="slidenum">
              <a:rPr lang="cs-CZ" smtClean="0"/>
              <a:pPr>
                <a:defRPr/>
              </a:pPr>
              <a:t>‹#›</a:t>
            </a:fld>
            <a:endParaRPr lang="cs-CZ"/>
          </a:p>
        </p:txBody>
      </p:sp>
      <p:sp>
        <p:nvSpPr>
          <p:cNvPr id="9" name="Content Placeholder 8"/>
          <p:cNvSpPr>
            <a:spLocks noGrp="1"/>
          </p:cNvSpPr>
          <p:nvPr>
            <p:ph sz="quarter" idx="13"/>
          </p:nvPr>
        </p:nvSpPr>
        <p:spPr>
          <a:xfrm>
            <a:off x="365760" y="1600200"/>
            <a:ext cx="4041648" cy="452628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woTxTwoObj" preserve="1">
  <p:cSld name="Porovnání">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cs-CZ" smtClean="0"/>
              <a:t>Kliknutím lze upravit styl.</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7" name="Date Placeholder 6"/>
          <p:cNvSpPr>
            <a:spLocks noGrp="1"/>
          </p:cNvSpPr>
          <p:nvPr>
            <p:ph type="dt" sz="half" idx="10"/>
          </p:nvPr>
        </p:nvSpPr>
        <p:spPr/>
        <p:txBody>
          <a:bodyPr/>
          <a:lstStyle/>
          <a:p>
            <a:pPr>
              <a:defRPr/>
            </a:pPr>
            <a:fld id="{C0B3A8A7-2913-401E-87F7-725EA1F3E624}" type="datetime1">
              <a:rPr lang="cs-CZ" smtClean="0"/>
              <a:pPr>
                <a:defRPr/>
              </a:pPr>
              <a:t>26.9.2018</a:t>
            </a:fld>
            <a:endParaRPr lang="cs-CZ"/>
          </a:p>
        </p:txBody>
      </p:sp>
      <p:sp>
        <p:nvSpPr>
          <p:cNvPr id="8" name="Footer Placeholder 7"/>
          <p:cNvSpPr>
            <a:spLocks noGrp="1"/>
          </p:cNvSpPr>
          <p:nvPr>
            <p:ph type="ftr" sz="quarter" idx="11"/>
          </p:nvPr>
        </p:nvSpPr>
        <p:spPr/>
        <p:txBody>
          <a:bodyPr/>
          <a:lstStyle/>
          <a:p>
            <a:pPr>
              <a:defRPr/>
            </a:pPr>
            <a:r>
              <a:rPr lang="cs-CZ" smtClean="0"/>
              <a:t>Zápatí pro jméno autora</a:t>
            </a:r>
            <a:endParaRPr lang="cs-CZ"/>
          </a:p>
        </p:txBody>
      </p:sp>
      <p:sp>
        <p:nvSpPr>
          <p:cNvPr id="9" name="Slide Number Placeholder 8"/>
          <p:cNvSpPr>
            <a:spLocks noGrp="1"/>
          </p:cNvSpPr>
          <p:nvPr>
            <p:ph type="sldNum" sz="quarter" idx="12"/>
          </p:nvPr>
        </p:nvSpPr>
        <p:spPr/>
        <p:txBody>
          <a:bodyPr/>
          <a:lstStyle/>
          <a:p>
            <a:pPr>
              <a:defRPr/>
            </a:pPr>
            <a:fld id="{7E315561-EDA6-4B5D-A512-E6A7743225DA}" type="slidenum">
              <a:rPr lang="cs-CZ" smtClean="0"/>
              <a:pPr>
                <a:defRPr/>
              </a:pPr>
              <a:t>‹#›</a:t>
            </a:fld>
            <a:endParaRPr lang="cs-CZ"/>
          </a:p>
        </p:txBody>
      </p:sp>
      <p:sp>
        <p:nvSpPr>
          <p:cNvPr id="11" name="Content Placeholder 10"/>
          <p:cNvSpPr>
            <a:spLocks noGrp="1"/>
          </p:cNvSpPr>
          <p:nvPr>
            <p:ph sz="quarter" idx="13"/>
          </p:nvPr>
        </p:nvSpPr>
        <p:spPr>
          <a:xfrm>
            <a:off x="457200" y="2212848"/>
            <a:ext cx="4041648" cy="3913632"/>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itleOnly" preserve="1">
  <p:cSld name="Pouze nadpi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dirty="0"/>
          </a:p>
        </p:txBody>
      </p:sp>
      <p:sp>
        <p:nvSpPr>
          <p:cNvPr id="3" name="Date Placeholder 2"/>
          <p:cNvSpPr>
            <a:spLocks noGrp="1"/>
          </p:cNvSpPr>
          <p:nvPr>
            <p:ph type="dt" sz="half" idx="10"/>
          </p:nvPr>
        </p:nvSpPr>
        <p:spPr/>
        <p:txBody>
          <a:bodyPr/>
          <a:lstStyle/>
          <a:p>
            <a:pPr>
              <a:defRPr/>
            </a:pPr>
            <a:fld id="{2B0189D7-3449-47C3-89EC-76C90D57F360}" type="datetime1">
              <a:rPr lang="cs-CZ" smtClean="0"/>
              <a:pPr>
                <a:defRPr/>
              </a:pPr>
              <a:t>26.9.2018</a:t>
            </a:fld>
            <a:endParaRPr lang="cs-CZ"/>
          </a:p>
        </p:txBody>
      </p:sp>
      <p:sp>
        <p:nvSpPr>
          <p:cNvPr id="4" name="Footer Placeholder 3"/>
          <p:cNvSpPr>
            <a:spLocks noGrp="1"/>
          </p:cNvSpPr>
          <p:nvPr>
            <p:ph type="ftr" sz="quarter" idx="11"/>
          </p:nvPr>
        </p:nvSpPr>
        <p:spPr/>
        <p:txBody>
          <a:bodyPr/>
          <a:lstStyle/>
          <a:p>
            <a:pPr>
              <a:defRPr/>
            </a:pPr>
            <a:r>
              <a:rPr lang="cs-CZ" smtClean="0"/>
              <a:t>Zápatí pro jméno autora</a:t>
            </a:r>
            <a:endParaRPr lang="cs-CZ"/>
          </a:p>
        </p:txBody>
      </p:sp>
      <p:sp>
        <p:nvSpPr>
          <p:cNvPr id="5" name="Slide Number Placeholder 4"/>
          <p:cNvSpPr>
            <a:spLocks noGrp="1"/>
          </p:cNvSpPr>
          <p:nvPr>
            <p:ph type="sldNum" sz="quarter" idx="12"/>
          </p:nvPr>
        </p:nvSpPr>
        <p:spPr/>
        <p:txBody>
          <a:bodyPr/>
          <a:lstStyle/>
          <a:p>
            <a:pPr>
              <a:defRPr/>
            </a:pPr>
            <a:fld id="{5FB188F2-77B3-4357-B279-D549B7FEA3A0}" type="slidenum">
              <a:rPr lang="cs-CZ" smtClean="0"/>
              <a:pPr>
                <a:defRPr/>
              </a:pPr>
              <a:t>‹#›</a:t>
            </a:fld>
            <a:endParaRPr lang="cs-C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Prázdn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15AB5FA2-97B1-4609-BFDD-78030B5DC9AA}" type="datetime1">
              <a:rPr lang="cs-CZ" smtClean="0"/>
              <a:pPr>
                <a:defRPr/>
              </a:pPr>
              <a:t>26.9.2018</a:t>
            </a:fld>
            <a:endParaRPr lang="cs-CZ"/>
          </a:p>
        </p:txBody>
      </p:sp>
      <p:sp>
        <p:nvSpPr>
          <p:cNvPr id="3" name="Footer Placeholder 2"/>
          <p:cNvSpPr>
            <a:spLocks noGrp="1"/>
          </p:cNvSpPr>
          <p:nvPr>
            <p:ph type="ftr" sz="quarter" idx="11"/>
          </p:nvPr>
        </p:nvSpPr>
        <p:spPr/>
        <p:txBody>
          <a:bodyPr/>
          <a:lstStyle/>
          <a:p>
            <a:pPr>
              <a:defRPr/>
            </a:pPr>
            <a:r>
              <a:rPr lang="cs-CZ" smtClean="0"/>
              <a:t>Zápatí pro jméno autora</a:t>
            </a:r>
            <a:endParaRPr lang="cs-CZ"/>
          </a:p>
        </p:txBody>
      </p:sp>
      <p:sp>
        <p:nvSpPr>
          <p:cNvPr id="4" name="Slide Number Placeholder 3"/>
          <p:cNvSpPr>
            <a:spLocks noGrp="1"/>
          </p:cNvSpPr>
          <p:nvPr>
            <p:ph type="sldNum" sz="quarter" idx="12"/>
          </p:nvPr>
        </p:nvSpPr>
        <p:spPr/>
        <p:txBody>
          <a:bodyPr/>
          <a:lstStyle/>
          <a:p>
            <a:pPr>
              <a:defRPr/>
            </a:pPr>
            <a:fld id="{B9D573BD-CE4E-432B-ADD3-D87068717A8D}" type="slidenum">
              <a:rPr lang="cs-CZ" smtClean="0"/>
              <a:pPr>
                <a:defRPr/>
              </a:pPr>
              <a:t>‹#›</a:t>
            </a:fld>
            <a:endParaRPr lang="cs-C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Tx" preserve="1">
  <p:cSld name="Obsah s titulkem">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cs-CZ" smtClean="0"/>
              <a:t>Kliknutím lze upravit styl.</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Date Placeholder 4"/>
          <p:cNvSpPr>
            <a:spLocks noGrp="1"/>
          </p:cNvSpPr>
          <p:nvPr>
            <p:ph type="dt" sz="half" idx="10"/>
          </p:nvPr>
        </p:nvSpPr>
        <p:spPr/>
        <p:txBody>
          <a:bodyPr/>
          <a:lstStyle/>
          <a:p>
            <a:pPr>
              <a:defRPr/>
            </a:pPr>
            <a:fld id="{2E101601-22EF-454F-8542-8865AA54012B}" type="datetime1">
              <a:rPr lang="cs-CZ" smtClean="0"/>
              <a:pPr>
                <a:defRPr/>
              </a:pPr>
              <a:t>26.9.2018</a:t>
            </a:fld>
            <a:endParaRPr lang="cs-CZ"/>
          </a:p>
        </p:txBody>
      </p:sp>
      <p:sp>
        <p:nvSpPr>
          <p:cNvPr id="6" name="Footer Placeholder 5"/>
          <p:cNvSpPr>
            <a:spLocks noGrp="1"/>
          </p:cNvSpPr>
          <p:nvPr>
            <p:ph type="ftr" sz="quarter" idx="11"/>
          </p:nvPr>
        </p:nvSpPr>
        <p:spPr/>
        <p:txBody>
          <a:bodyPr/>
          <a:lstStyle/>
          <a:p>
            <a:pPr>
              <a:defRPr/>
            </a:pPr>
            <a:r>
              <a:rPr lang="cs-CZ" smtClean="0"/>
              <a:t>Zápatí pro jméno autora</a:t>
            </a:r>
            <a:endParaRPr lang="cs-CZ"/>
          </a:p>
        </p:txBody>
      </p:sp>
      <p:sp>
        <p:nvSpPr>
          <p:cNvPr id="7" name="Slide Number Placeholder 6"/>
          <p:cNvSpPr>
            <a:spLocks noGrp="1"/>
          </p:cNvSpPr>
          <p:nvPr>
            <p:ph type="sldNum" sz="quarter" idx="12"/>
          </p:nvPr>
        </p:nvSpPr>
        <p:spPr/>
        <p:txBody>
          <a:bodyPr/>
          <a:lstStyle/>
          <a:p>
            <a:pPr>
              <a:defRPr/>
            </a:pPr>
            <a:fld id="{F7CC3053-5764-4CAB-8C5A-90853B81B171}" type="slidenum">
              <a:rPr lang="cs-CZ" smtClean="0"/>
              <a:pPr>
                <a:defRPr/>
              </a:pPr>
              <a:t>‹#›</a:t>
            </a:fld>
            <a:endParaRPr lang="cs-CZ"/>
          </a:p>
        </p:txBody>
      </p:sp>
      <p:sp>
        <p:nvSpPr>
          <p:cNvPr id="8" name="Nadpis 1"/>
          <p:cNvSpPr txBox="1">
            <a:spLocks/>
          </p:cNvSpPr>
          <p:nvPr userDrawn="1"/>
        </p:nvSpPr>
        <p:spPr>
          <a:xfrm>
            <a:off x="250825" y="269875"/>
            <a:ext cx="7200900" cy="1143000"/>
          </a:xfrm>
          <a:prstGeom prst="rect">
            <a:avLst/>
          </a:prstGeom>
        </p:spPr>
        <p:txBody>
          <a:bodyPr>
            <a:normAutofit/>
          </a:bodyPr>
          <a:lstStyle>
            <a:lvl1pPr algn="l">
              <a:defRPr sz="2500">
                <a:solidFill>
                  <a:schemeClr val="bg1"/>
                </a:solidFill>
              </a:defRPr>
            </a:lvl1pPr>
          </a:lstStyle>
          <a:p>
            <a:pPr fontAlgn="auto">
              <a:spcAft>
                <a:spcPts val="0"/>
              </a:spcAft>
              <a:defRPr/>
            </a:pPr>
            <a:r>
              <a:rPr lang="cs-CZ" smtClean="0">
                <a:latin typeface="+mj-lt"/>
                <a:ea typeface="+mj-ea"/>
                <a:cs typeface="+mj-cs"/>
              </a:rPr>
              <a:t>Klepnutím lze upravit styl předlohy nadpisů.</a:t>
            </a:r>
            <a:endParaRPr lang="cs-CZ" dirty="0">
              <a:latin typeface="+mj-lt"/>
              <a:ea typeface="+mj-ea"/>
              <a:cs typeface="+mj-cs"/>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18" Type="http://schemas.openxmlformats.org/officeDocument/2006/relationships/theme" Target="../theme/theme2.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17" Type="http://schemas.openxmlformats.org/officeDocument/2006/relationships/slideLayout" Target="../slideLayouts/slideLayout18.xml"/><Relationship Id="rId2" Type="http://schemas.openxmlformats.org/officeDocument/2006/relationships/slideLayout" Target="../slideLayouts/slideLayout3.xml"/><Relationship Id="rId16" Type="http://schemas.openxmlformats.org/officeDocument/2006/relationships/slideLayout" Target="../slideLayouts/slideLayout17.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slideLayout" Target="../slideLayouts/slideLayout16.xml"/><Relationship Id="rId10" Type="http://schemas.openxmlformats.org/officeDocument/2006/relationships/slideLayout" Target="../slideLayouts/slideLayout11.xml"/><Relationship Id="rId19" Type="http://schemas.openxmlformats.org/officeDocument/2006/relationships/image" Target="../media/image3.jpeg"/><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18" Type="http://schemas.openxmlformats.org/officeDocument/2006/relationships/slideLayout" Target="../slideLayouts/slideLayout3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17" Type="http://schemas.openxmlformats.org/officeDocument/2006/relationships/slideLayout" Target="../slideLayouts/slideLayout35.xml"/><Relationship Id="rId2" Type="http://schemas.openxmlformats.org/officeDocument/2006/relationships/slideLayout" Target="../slideLayouts/slideLayout20.xml"/><Relationship Id="rId16" Type="http://schemas.openxmlformats.org/officeDocument/2006/relationships/slideLayout" Target="../slideLayouts/slideLayout34.xml"/><Relationship Id="rId20" Type="http://schemas.openxmlformats.org/officeDocument/2006/relationships/image" Target="../media/image3.jpeg"/><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slideLayout" Target="../slideLayouts/slideLayout33.xml"/><Relationship Id="rId10" Type="http://schemas.openxmlformats.org/officeDocument/2006/relationships/slideLayout" Target="../slideLayouts/slideLayout28.xml"/><Relationship Id="rId19" Type="http://schemas.openxmlformats.org/officeDocument/2006/relationships/theme" Target="../theme/theme3.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Zástupný symbol pro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253AEE5D-C21D-4CAD-92B4-2FC3647DA38E}" type="datetime1">
              <a:rPr lang="cs-CZ"/>
              <a:pPr>
                <a:defRPr/>
              </a:pPr>
              <a:t>26.9.2018</a:t>
            </a:fld>
            <a:endParaRPr lang="cs-CZ"/>
          </a:p>
        </p:txBody>
      </p:sp>
      <p:sp>
        <p:nvSpPr>
          <p:cNvPr id="5" name="Zástupný symbol pro zápatí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r>
              <a:rPr lang="cs-CZ"/>
              <a:t>Zápatí pro jméno autora</a:t>
            </a:r>
          </a:p>
        </p:txBody>
      </p:sp>
      <p:sp>
        <p:nvSpPr>
          <p:cNvPr id="6" name="Zástupný symbol pro číslo snímk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0535C0DF-387F-4AFA-80A6-21492210662B}" type="slidenum">
              <a:rPr lang="cs-CZ"/>
              <a:pPr>
                <a:defRPr/>
              </a:pPr>
              <a:t>‹#›</a:t>
            </a:fld>
            <a:endParaRPr lang="cs-CZ"/>
          </a:p>
        </p:txBody>
      </p:sp>
      <p:pic>
        <p:nvPicPr>
          <p:cNvPr id="1029" name="Obrázek 7" descr="zkusebnictvi_ms.jpg"/>
          <p:cNvPicPr>
            <a:picLocks noChangeAspect="1"/>
          </p:cNvPicPr>
          <p:nvPr userDrawn="1"/>
        </p:nvPicPr>
        <p:blipFill>
          <a:blip r:embed="rId3" cstate="print"/>
          <a:srcRect/>
          <a:stretch>
            <a:fillRect/>
          </a:stretch>
        </p:blipFill>
        <p:spPr bwMode="auto">
          <a:xfrm>
            <a:off x="0" y="0"/>
            <a:ext cx="9144000" cy="6858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08" r:id="rId1"/>
  </p:sldLayoutIdLst>
  <p:hf sldNum="0"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cs-CZ" smtClean="0"/>
              <a:t>Kliknutím lze upravit styl.</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pPr>
              <a:defRPr/>
            </a:pPr>
            <a:fld id="{253AEE5D-C21D-4CAD-92B4-2FC3647DA38E}" type="datetime1">
              <a:rPr lang="cs-CZ" smtClean="0"/>
              <a:pPr>
                <a:defRPr/>
              </a:pPr>
              <a:t>26.9.2018</a:t>
            </a:fld>
            <a:endParaRPr lang="cs-CZ"/>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pPr>
              <a:defRPr/>
            </a:pPr>
            <a:r>
              <a:rPr lang="cs-CZ" smtClean="0"/>
              <a:t>Zápatí pro jméno autora</a:t>
            </a:r>
            <a:endParaRPr lang="cs-CZ"/>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pPr>
              <a:defRPr/>
            </a:pPr>
            <a:fld id="{0535C0DF-387F-4AFA-80A6-21492210662B}" type="slidenum">
              <a:rPr lang="cs-CZ" smtClean="0"/>
              <a:pPr>
                <a:defRPr/>
              </a:pPr>
              <a:t>‹#›</a:t>
            </a:fld>
            <a:endParaRPr lang="cs-CZ"/>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Obrázek 7" descr="zkusebnictvi_v.jpg"/>
          <p:cNvPicPr>
            <a:picLocks noChangeAspect="1"/>
          </p:cNvPicPr>
          <p:nvPr userDrawn="1"/>
        </p:nvPicPr>
        <p:blipFill>
          <a:blip r:embed="rId19" cstate="print"/>
          <a:srcRect/>
          <a:stretch>
            <a:fillRect/>
          </a:stretch>
        </p:blipFill>
        <p:spPr bwMode="auto">
          <a:xfrm>
            <a:off x="0" y="0"/>
            <a:ext cx="9144000" cy="6858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 id="2147483709" r:id="rId12"/>
    <p:sldLayoutId id="2147483710" r:id="rId13"/>
    <p:sldLayoutId id="2147483711" r:id="rId14"/>
    <p:sldLayoutId id="2147483712" r:id="rId15"/>
    <p:sldLayoutId id="2147483713" r:id="rId16"/>
    <p:sldLayoutId id="2147483717" r:id="rId17"/>
  </p:sldLayoutIdLst>
  <p:hf sldNum="0" hdr="0" dt="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cs-CZ" smtClean="0"/>
              <a:t>Kliknutím lze upravit styl.</a:t>
            </a:r>
            <a:endParaRPr lang="en-US" dirty="0"/>
          </a:p>
        </p:txBody>
      </p:sp>
      <p:sp>
        <p:nvSpPr>
          <p:cNvPr id="3" name="Text Placeholder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smtClean="0"/>
          </a:p>
        </p:txBody>
      </p:sp>
      <p:sp>
        <p:nvSpPr>
          <p:cNvPr id="4" name="Date Placeholder 3"/>
          <p:cNvSpPr>
            <a:spLocks noGrp="1"/>
          </p:cNvSpPr>
          <p:nvPr>
            <p:ph type="dt" sz="half" idx="2"/>
          </p:nvPr>
        </p:nvSpPr>
        <p:spPr>
          <a:xfrm>
            <a:off x="6363347" y="6356352"/>
            <a:ext cx="2085975" cy="365125"/>
          </a:xfrm>
          <a:prstGeom prst="rect">
            <a:avLst/>
          </a:prstGeom>
        </p:spPr>
        <p:txBody>
          <a:bodyPr vert="horz" lIns="91440" tIns="45720" rIns="45720" bIns="45720" rtlCol="0" anchor="ctr"/>
          <a:lstStyle>
            <a:lvl1pPr algn="r">
              <a:defRPr sz="900">
                <a:solidFill>
                  <a:schemeClr val="tx1">
                    <a:lumMod val="65000"/>
                    <a:lumOff val="35000"/>
                  </a:schemeClr>
                </a:solidFill>
                <a:latin typeface="Century Gothic" pitchFamily="34" charset="0"/>
              </a:defRPr>
            </a:lvl1pPr>
          </a:lstStyle>
          <a:p>
            <a:pPr>
              <a:defRPr/>
            </a:pPr>
            <a:fld id="{253AEE5D-C21D-4CAD-92B4-2FC3647DA38E}" type="datetime1">
              <a:rPr lang="cs-CZ" smtClean="0">
                <a:solidFill>
                  <a:prstClr val="black">
                    <a:lumMod val="65000"/>
                    <a:lumOff val="35000"/>
                  </a:prstClr>
                </a:solidFill>
              </a:rPr>
              <a:pPr>
                <a:defRPr/>
              </a:pPr>
              <a:t>26.9.2018</a:t>
            </a:fld>
            <a:endParaRPr lang="cs-CZ">
              <a:solidFill>
                <a:prstClr val="black">
                  <a:lumMod val="65000"/>
                  <a:lumOff val="35000"/>
                </a:prstClr>
              </a:solidFill>
            </a:endParaRPr>
          </a:p>
        </p:txBody>
      </p:sp>
      <p:sp>
        <p:nvSpPr>
          <p:cNvPr id="5" name="Footer Placeholder 4"/>
          <p:cNvSpPr>
            <a:spLocks noGrp="1"/>
          </p:cNvSpPr>
          <p:nvPr>
            <p:ph type="ftr" sz="quarter" idx="3"/>
          </p:nvPr>
        </p:nvSpPr>
        <p:spPr>
          <a:xfrm>
            <a:off x="659165" y="6356352"/>
            <a:ext cx="2847975" cy="365125"/>
          </a:xfrm>
          <a:prstGeom prst="rect">
            <a:avLst/>
          </a:prstGeom>
        </p:spPr>
        <p:txBody>
          <a:bodyPr vert="horz" lIns="45720" tIns="45720" rIns="91440" bIns="45720" rtlCol="0" anchor="ctr"/>
          <a:lstStyle>
            <a:lvl1pPr algn="l">
              <a:defRPr sz="900">
                <a:solidFill>
                  <a:schemeClr val="tx1">
                    <a:lumMod val="65000"/>
                    <a:lumOff val="35000"/>
                  </a:schemeClr>
                </a:solidFill>
                <a:latin typeface="Century Gothic" pitchFamily="34" charset="0"/>
              </a:defRPr>
            </a:lvl1pPr>
          </a:lstStyle>
          <a:p>
            <a:pPr>
              <a:defRPr/>
            </a:pPr>
            <a:r>
              <a:rPr lang="cs-CZ" smtClean="0">
                <a:solidFill>
                  <a:prstClr val="black">
                    <a:lumMod val="65000"/>
                    <a:lumOff val="35000"/>
                  </a:prstClr>
                </a:solidFill>
              </a:rPr>
              <a:t>Zápatí pro jméno autora</a:t>
            </a:r>
            <a:endParaRPr lang="cs-CZ">
              <a:solidFill>
                <a:prstClr val="black">
                  <a:lumMod val="65000"/>
                  <a:lumOff val="35000"/>
                </a:prstClr>
              </a:solidFill>
            </a:endParaRPr>
          </a:p>
        </p:txBody>
      </p:sp>
      <p:sp>
        <p:nvSpPr>
          <p:cNvPr id="6" name="Slide Number Placeholder 5"/>
          <p:cNvSpPr>
            <a:spLocks noGrp="1"/>
          </p:cNvSpPr>
          <p:nvPr>
            <p:ph type="sldNum" sz="quarter" idx="4"/>
          </p:nvPr>
        </p:nvSpPr>
        <p:spPr>
          <a:xfrm>
            <a:off x="8543279" y="6356352"/>
            <a:ext cx="561975" cy="365125"/>
          </a:xfrm>
          <a:prstGeom prst="rect">
            <a:avLst/>
          </a:prstGeom>
        </p:spPr>
        <p:txBody>
          <a:bodyPr vert="horz" lIns="27432" tIns="45720" rIns="45720" bIns="45720" rtlCol="0" anchor="ctr"/>
          <a:lstStyle>
            <a:lvl1pPr algn="l">
              <a:defRPr sz="900">
                <a:solidFill>
                  <a:schemeClr val="tx1">
                    <a:lumMod val="65000"/>
                    <a:lumOff val="35000"/>
                  </a:schemeClr>
                </a:solidFill>
                <a:latin typeface="Century Gothic" pitchFamily="34" charset="0"/>
              </a:defRPr>
            </a:lvl1pPr>
          </a:lstStyle>
          <a:p>
            <a:pPr>
              <a:defRPr/>
            </a:pPr>
            <a:fld id="{0535C0DF-387F-4AFA-80A6-21492210662B}" type="slidenum">
              <a:rPr lang="cs-CZ" smtClean="0">
                <a:solidFill>
                  <a:prstClr val="black">
                    <a:lumMod val="65000"/>
                    <a:lumOff val="35000"/>
                  </a:prstClr>
                </a:solidFill>
              </a:rPr>
              <a:pPr>
                <a:defRPr/>
              </a:pPr>
              <a:t>‹#›</a:t>
            </a:fld>
            <a:endParaRPr lang="cs-CZ">
              <a:solidFill>
                <a:prstClr val="black">
                  <a:lumMod val="65000"/>
                  <a:lumOff val="35000"/>
                </a:prstClr>
              </a:solidFill>
            </a:endParaRPr>
          </a:p>
        </p:txBody>
      </p:sp>
      <p:sp>
        <p:nvSpPr>
          <p:cNvPr id="7" name="Oval 6"/>
          <p:cNvSpPr/>
          <p:nvPr/>
        </p:nvSpPr>
        <p:spPr>
          <a:xfrm>
            <a:off x="8457761"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Oval 7"/>
          <p:cNvSpPr/>
          <p:nvPr/>
        </p:nvSpPr>
        <p:spPr>
          <a:xfrm>
            <a:off x="56912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9" name="Obrázek 7" descr="zkusebnictvi_v.jpg"/>
          <p:cNvPicPr>
            <a:picLocks noChangeAspect="1"/>
          </p:cNvPicPr>
          <p:nvPr userDrawn="1"/>
        </p:nvPicPr>
        <p:blipFill>
          <a:blip r:embed="rId20" cstate="print"/>
          <a:srcRect/>
          <a:stretch>
            <a:fillRect/>
          </a:stretch>
        </p:blipFill>
        <p:spPr bwMode="auto">
          <a:xfrm>
            <a:off x="0" y="0"/>
            <a:ext cx="9144000" cy="6858000"/>
          </a:xfrm>
          <a:prstGeom prst="rect">
            <a:avLst/>
          </a:prstGeom>
          <a:noFill/>
          <a:ln w="9525">
            <a:noFill/>
            <a:miter lim="800000"/>
            <a:headEnd/>
            <a:tailEnd/>
          </a:ln>
        </p:spPr>
      </p:pic>
    </p:spTree>
    <p:extLst>
      <p:ext uri="{BB962C8B-B14F-4D97-AF65-F5344CB8AC3E}">
        <p14:creationId xmlns:p14="http://schemas.microsoft.com/office/powerpoint/2010/main" val="2920658006"/>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 id="2147483742" r:id="rId12"/>
    <p:sldLayoutId id="2147483743" r:id="rId13"/>
    <p:sldLayoutId id="2147483744" r:id="rId14"/>
    <p:sldLayoutId id="2147483745" r:id="rId15"/>
    <p:sldLayoutId id="2147483746" r:id="rId16"/>
    <p:sldLayoutId id="2147483747" r:id="rId17"/>
    <p:sldLayoutId id="2147483748" r:id="rId18"/>
  </p:sldLayoutIdLst>
  <p:hf sldNum="0" hdr="0" dt="0"/>
  <p:txStyles>
    <p:titleStyle>
      <a:lvl1pPr algn="ctr" defTabSz="685800" rtl="0" eaLnBrk="1" latinLnBrk="0" hangingPunct="1">
        <a:lnSpc>
          <a:spcPts val="4350"/>
        </a:lnSpc>
        <a:spcBef>
          <a:spcPct val="0"/>
        </a:spcBef>
        <a:buNone/>
        <a:defRPr sz="405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257175" indent="-257175" algn="l" defTabSz="685800" rtl="0" eaLnBrk="1" latinLnBrk="0" hangingPunct="1">
        <a:spcBef>
          <a:spcPct val="20000"/>
        </a:spcBef>
        <a:buFont typeface="Arial" pitchFamily="34" charset="0"/>
        <a:buChar char="•"/>
        <a:defRPr sz="1800" kern="1200">
          <a:solidFill>
            <a:schemeClr val="tx1">
              <a:lumMod val="50000"/>
              <a:lumOff val="50000"/>
            </a:schemeClr>
          </a:solidFill>
          <a:latin typeface="+mj-lt"/>
          <a:ea typeface="+mn-ea"/>
          <a:cs typeface="+mn-cs"/>
        </a:defRPr>
      </a:lvl1pPr>
      <a:lvl2pPr marL="557213" indent="-214313" algn="l" defTabSz="685800" rtl="0" eaLnBrk="1" latinLnBrk="0" hangingPunct="1">
        <a:spcBef>
          <a:spcPct val="20000"/>
        </a:spcBef>
        <a:buFont typeface="Courier New" pitchFamily="49" charset="0"/>
        <a:buChar char="o"/>
        <a:defRPr sz="1200" kern="1200">
          <a:solidFill>
            <a:schemeClr val="tx1">
              <a:lumMod val="50000"/>
              <a:lumOff val="50000"/>
            </a:schemeClr>
          </a:solidFill>
          <a:latin typeface="+mj-lt"/>
          <a:ea typeface="+mn-ea"/>
          <a:cs typeface="+mn-cs"/>
        </a:defRPr>
      </a:lvl2pPr>
      <a:lvl3pPr marL="857250" indent="-171450" algn="l" defTabSz="685800" rtl="0" eaLnBrk="1" latinLnBrk="0" hangingPunct="1">
        <a:spcBef>
          <a:spcPct val="20000"/>
        </a:spcBef>
        <a:buFont typeface="Arial" pitchFamily="34" charset="0"/>
        <a:buChar char="•"/>
        <a:defRPr sz="1200" kern="1200">
          <a:solidFill>
            <a:schemeClr val="tx1">
              <a:lumMod val="50000"/>
              <a:lumOff val="50000"/>
            </a:schemeClr>
          </a:solidFill>
          <a:latin typeface="+mj-lt"/>
          <a:ea typeface="+mn-ea"/>
          <a:cs typeface="+mn-cs"/>
        </a:defRPr>
      </a:lvl3pPr>
      <a:lvl4pPr marL="1200150" indent="-171450" algn="l" defTabSz="685800" rtl="0" eaLnBrk="1" latinLnBrk="0" hangingPunct="1">
        <a:spcBef>
          <a:spcPct val="20000"/>
        </a:spcBef>
        <a:buFont typeface="Courier New" pitchFamily="49" charset="0"/>
        <a:buChar char="o"/>
        <a:defRPr sz="1200" kern="1200">
          <a:solidFill>
            <a:schemeClr val="tx1">
              <a:lumMod val="50000"/>
              <a:lumOff val="50000"/>
            </a:schemeClr>
          </a:solidFill>
          <a:latin typeface="+mj-lt"/>
          <a:ea typeface="+mn-ea"/>
          <a:cs typeface="+mn-cs"/>
        </a:defRPr>
      </a:lvl4pPr>
      <a:lvl5pPr marL="1543050" indent="-171450" algn="l" defTabSz="685800" rtl="0" eaLnBrk="1" latinLnBrk="0" hangingPunct="1">
        <a:spcBef>
          <a:spcPct val="20000"/>
        </a:spcBef>
        <a:buFont typeface="Arial" pitchFamily="34" charset="0"/>
        <a:buChar char="•"/>
        <a:defRPr sz="1200" kern="1200">
          <a:solidFill>
            <a:schemeClr val="tx1">
              <a:lumMod val="50000"/>
              <a:lumOff val="50000"/>
            </a:schemeClr>
          </a:solidFill>
          <a:latin typeface="+mj-lt"/>
          <a:ea typeface="+mn-ea"/>
          <a:cs typeface="+mn-cs"/>
        </a:defRPr>
      </a:lvl5pPr>
      <a:lvl6pPr marL="1885950" indent="-171450" algn="l" defTabSz="685800" rtl="0" eaLnBrk="1" latinLnBrk="0" hangingPunct="1">
        <a:spcBef>
          <a:spcPct val="20000"/>
        </a:spcBef>
        <a:buFont typeface="Courier New" pitchFamily="49" charset="0"/>
        <a:buChar char="o"/>
        <a:defRPr sz="1200" kern="1200">
          <a:solidFill>
            <a:schemeClr val="tx1">
              <a:lumMod val="50000"/>
              <a:lumOff val="50000"/>
            </a:schemeClr>
          </a:solidFill>
          <a:latin typeface="+mj-lt"/>
          <a:ea typeface="+mn-ea"/>
          <a:cs typeface="+mn-cs"/>
        </a:defRPr>
      </a:lvl6pPr>
      <a:lvl7pPr marL="2228850" indent="-171450" algn="l" defTabSz="685800" rtl="0" eaLnBrk="1" latinLnBrk="0" hangingPunct="1">
        <a:spcBef>
          <a:spcPct val="20000"/>
        </a:spcBef>
        <a:buFont typeface="Arial" pitchFamily="34" charset="0"/>
        <a:buChar char="•"/>
        <a:defRPr sz="1200" kern="1200">
          <a:solidFill>
            <a:schemeClr val="tx1">
              <a:lumMod val="50000"/>
              <a:lumOff val="50000"/>
            </a:schemeClr>
          </a:solidFill>
          <a:latin typeface="+mj-lt"/>
          <a:ea typeface="+mn-ea"/>
          <a:cs typeface="+mn-cs"/>
        </a:defRPr>
      </a:lvl7pPr>
      <a:lvl8pPr marL="2571750" indent="-171450" algn="l" defTabSz="685800" rtl="0" eaLnBrk="1" latinLnBrk="0" hangingPunct="1">
        <a:spcBef>
          <a:spcPct val="20000"/>
        </a:spcBef>
        <a:buFont typeface="Courier New" pitchFamily="49" charset="0"/>
        <a:buChar char="o"/>
        <a:defRPr sz="1200" kern="1200">
          <a:solidFill>
            <a:schemeClr val="tx1">
              <a:lumMod val="50000"/>
              <a:lumOff val="50000"/>
            </a:schemeClr>
          </a:solidFill>
          <a:latin typeface="+mj-lt"/>
          <a:ea typeface="+mn-ea"/>
          <a:cs typeface="+mn-cs"/>
        </a:defRPr>
      </a:lvl8pPr>
      <a:lvl9pPr marL="2914650" indent="-171450" algn="l" defTabSz="685800" rtl="0" eaLnBrk="1" latinLnBrk="0" hangingPunct="1">
        <a:spcBef>
          <a:spcPct val="20000"/>
        </a:spcBef>
        <a:buFont typeface="Arial" pitchFamily="34" charset="0"/>
        <a:buChar char="•"/>
        <a:defRPr sz="1200" kern="1200">
          <a:solidFill>
            <a:schemeClr val="tx1">
              <a:lumMod val="50000"/>
              <a:lumOff val="50000"/>
            </a:schemeClr>
          </a:solidFill>
          <a:latin typeface="+mj-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hyperlink" Target="http://www.european-accreditation.org/" TargetMode="Externa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hyperlink" Target="http://ec.europa.eu/growth/single-market/goods/international-aspects/mutual-recognition-agreements/index_en.htm" TargetMode="External"/><Relationship Id="rId2" Type="http://schemas.openxmlformats.org/officeDocument/2006/relationships/hyperlink" Target="http://ec.europa.eu/growth/tools-databases/nando/" TargetMode="External"/><Relationship Id="rId1" Type="http://schemas.openxmlformats.org/officeDocument/2006/relationships/slideLayout" Target="../slideLayouts/slideLayout3.xml"/><Relationship Id="rId4" Type="http://schemas.openxmlformats.org/officeDocument/2006/relationships/hyperlink" Target="http://ec.europa.eu/growth/tools-databases/nando/index.cfm?fuseaction=help.main" TargetMode="Externa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hyperlink" Target="http://ec.europa.eu/growth/tools-databases/nando/index.cfm?fuseaction=cp.hs&amp;cpr=Y#hzs" TargetMode="Externa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hyperlink" Target="http://ec.europa.eu/growth/tools-databases/nando/index.cfm?fuseaction=na.main" TargetMode="Externa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hyperlink" Target="http://www.european-accreditation.org/publication/ea-2-17-m"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782847" y="1059657"/>
            <a:ext cx="7084444" cy="3291291"/>
          </a:xfrm>
          <a:noFill/>
          <a:ln>
            <a:miter lim="800000"/>
            <a:headEnd/>
            <a:tailEnd/>
          </a:ln>
        </p:spPr>
        <p:txBody>
          <a:bodyPr vert="horz" wrap="square" lIns="68580" tIns="34290" rIns="68580" bIns="34290" numCol="1" rtlCol="0" anchor="b" anchorCtr="0" compatLnSpc="1">
            <a:prstTxWarp prst="textNoShape">
              <a:avLst/>
            </a:prstTxWarp>
            <a:noAutofit/>
          </a:bodyPr>
          <a:lstStyle/>
          <a:p>
            <a:r>
              <a:rPr lang="cs-CZ" sz="2400" b="1" dirty="0" err="1" smtClean="0">
                <a:latin typeface="Arial" panose="020B0604020202020204" pitchFamily="34" charset="0"/>
                <a:cs typeface="Arial" panose="020B0604020202020204" pitchFamily="34" charset="0"/>
              </a:rPr>
              <a:t>Notification</a:t>
            </a:r>
            <a:r>
              <a:rPr lang="cs-CZ" sz="2400" b="1" dirty="0" smtClean="0">
                <a:latin typeface="Arial" panose="020B0604020202020204" pitchFamily="34" charset="0"/>
                <a:cs typeface="Arial" panose="020B0604020202020204" pitchFamily="34" charset="0"/>
              </a:rPr>
              <a:t> and </a:t>
            </a:r>
            <a:r>
              <a:rPr lang="cs-CZ" sz="2400" b="1" dirty="0" err="1" smtClean="0">
                <a:latin typeface="Arial" panose="020B0604020202020204" pitchFamily="34" charset="0"/>
                <a:cs typeface="Arial" panose="020B0604020202020204" pitchFamily="34" charset="0"/>
              </a:rPr>
              <a:t>Designation</a:t>
            </a:r>
            <a:r>
              <a:rPr lang="cs-CZ" sz="2400" b="1" dirty="0">
                <a:latin typeface="Arial" panose="020B0604020202020204" pitchFamily="34" charset="0"/>
                <a:cs typeface="Arial" panose="020B0604020202020204" pitchFamily="34" charset="0"/>
              </a:rPr>
              <a:t/>
            </a:r>
            <a:br>
              <a:rPr lang="cs-CZ" sz="2400" b="1" dirty="0">
                <a:latin typeface="Arial" panose="020B0604020202020204" pitchFamily="34" charset="0"/>
                <a:cs typeface="Arial" panose="020B0604020202020204" pitchFamily="34" charset="0"/>
              </a:rPr>
            </a:br>
            <a:r>
              <a:rPr lang="en-US" sz="2400" b="1" dirty="0">
                <a:latin typeface="Arial" panose="020B0604020202020204" pitchFamily="34" charset="0"/>
                <a:cs typeface="Arial" panose="020B0604020202020204" pitchFamily="34" charset="0"/>
              </a:rPr>
              <a:t>in accordance with Regulation (EU) </a:t>
            </a:r>
            <a:r>
              <a:rPr lang="cs-CZ" sz="2400" b="1" dirty="0">
                <a:latin typeface="Arial" panose="020B0604020202020204" pitchFamily="34" charset="0"/>
                <a:cs typeface="Arial" panose="020B0604020202020204" pitchFamily="34" charset="0"/>
              </a:rPr>
              <a:t/>
            </a:r>
            <a:br>
              <a:rPr lang="cs-CZ" sz="2400" b="1" dirty="0">
                <a:latin typeface="Arial" panose="020B0604020202020204" pitchFamily="34" charset="0"/>
                <a:cs typeface="Arial" panose="020B0604020202020204" pitchFamily="34" charset="0"/>
              </a:rPr>
            </a:br>
            <a:r>
              <a:rPr lang="en-US" sz="2400" b="1" dirty="0">
                <a:latin typeface="Arial" panose="020B0604020202020204" pitchFamily="34" charset="0"/>
                <a:cs typeface="Arial" panose="020B0604020202020204" pitchFamily="34" charset="0"/>
              </a:rPr>
              <a:t>No 305/2011</a:t>
            </a:r>
            <a:r>
              <a:rPr lang="cs-CZ" sz="2400" b="1" dirty="0">
                <a:latin typeface="Arial" panose="020B0604020202020204" pitchFamily="34" charset="0"/>
                <a:cs typeface="Arial" panose="020B0604020202020204" pitchFamily="34" charset="0"/>
              </a:rPr>
              <a:t> (</a:t>
            </a:r>
            <a:r>
              <a:rPr lang="cs-CZ" sz="2400" b="1" dirty="0" err="1">
                <a:latin typeface="Arial" panose="020B0604020202020204" pitchFamily="34" charset="0"/>
                <a:cs typeface="Arial" panose="020B0604020202020204" pitchFamily="34" charset="0"/>
              </a:rPr>
              <a:t>the</a:t>
            </a:r>
            <a:r>
              <a:rPr lang="cs-CZ" sz="2400" b="1" dirty="0">
                <a:latin typeface="Arial" panose="020B0604020202020204" pitchFamily="34" charset="0"/>
                <a:cs typeface="Arial" panose="020B0604020202020204" pitchFamily="34" charset="0"/>
              </a:rPr>
              <a:t> CPR)</a:t>
            </a:r>
            <a:br>
              <a:rPr lang="cs-CZ" sz="2400" b="1" dirty="0">
                <a:latin typeface="Arial" panose="020B0604020202020204" pitchFamily="34" charset="0"/>
                <a:cs typeface="Arial" panose="020B0604020202020204" pitchFamily="34" charset="0"/>
              </a:rPr>
            </a:br>
            <a:r>
              <a:rPr lang="cs-CZ" sz="2400" b="1" dirty="0">
                <a:latin typeface="Arial" panose="020B0604020202020204" pitchFamily="34" charset="0"/>
                <a:cs typeface="Arial" panose="020B0604020202020204" pitchFamily="34" charset="0"/>
              </a:rPr>
              <a:t/>
            </a:r>
            <a:br>
              <a:rPr lang="cs-CZ" sz="2400" b="1" dirty="0">
                <a:latin typeface="Arial" panose="020B0604020202020204" pitchFamily="34" charset="0"/>
                <a:cs typeface="Arial" panose="020B0604020202020204" pitchFamily="34" charset="0"/>
              </a:rPr>
            </a:br>
            <a:r>
              <a:rPr lang="cs-CZ" sz="1500" b="1" dirty="0">
                <a:latin typeface="Arial" panose="020B0604020202020204" pitchFamily="34" charset="0"/>
                <a:cs typeface="Arial" panose="020B0604020202020204" pitchFamily="34" charset="0"/>
              </a:rPr>
              <a:t>https://ec.europa.eu/growth/sectors/construction/product-regulation_en</a:t>
            </a:r>
            <a:br>
              <a:rPr lang="cs-CZ" sz="1500" b="1" dirty="0">
                <a:latin typeface="Arial" panose="020B0604020202020204" pitchFamily="34" charset="0"/>
                <a:cs typeface="Arial" panose="020B0604020202020204" pitchFamily="34" charset="0"/>
              </a:rPr>
            </a:br>
            <a:endParaRPr lang="cs-CZ" sz="1500" dirty="0">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endParaRPr>
          </a:p>
        </p:txBody>
      </p:sp>
      <p:sp>
        <p:nvSpPr>
          <p:cNvPr id="6148" name="Zástupný symbol pro obsah 5"/>
          <p:cNvSpPr>
            <a:spLocks noGrp="1"/>
          </p:cNvSpPr>
          <p:nvPr>
            <p:ph idx="1"/>
          </p:nvPr>
        </p:nvSpPr>
        <p:spPr bwMode="auto">
          <a:xfrm>
            <a:off x="1099868" y="4700319"/>
            <a:ext cx="6767423" cy="1145156"/>
          </a:xfrm>
          <a:noFill/>
          <a:ln>
            <a:miter lim="800000"/>
            <a:headEnd/>
            <a:tailEnd/>
          </a:ln>
        </p:spPr>
        <p:txBody>
          <a:bodyPr vert="horz" wrap="square" lIns="68580" tIns="34290" rIns="68580" bIns="34290" numCol="1" rtlCol="0" anchor="t" anchorCtr="0" compatLnSpc="1">
            <a:prstTxWarp prst="textNoShape">
              <a:avLst/>
            </a:prstTxWarp>
            <a:normAutofit/>
          </a:bodyPr>
          <a:lstStyle/>
          <a:p>
            <a:pPr marL="0" indent="0" algn="ctr">
              <a:buNone/>
              <a:defRPr/>
            </a:pPr>
            <a:r>
              <a:rPr lang="cs-CZ" sz="1350" b="1" dirty="0">
                <a:solidFill>
                  <a:schemeClr val="tx2"/>
                </a:solidFill>
              </a:rPr>
              <a:t>Václava Holušová</a:t>
            </a:r>
          </a:p>
          <a:p>
            <a:pPr marL="0" indent="0" algn="ctr">
              <a:buNone/>
              <a:defRPr/>
            </a:pPr>
            <a:r>
              <a:rPr lang="cs-CZ" sz="1350" dirty="0">
                <a:solidFill>
                  <a:schemeClr val="tx2"/>
                </a:solidFill>
              </a:rPr>
              <a:t>Czech Office </a:t>
            </a:r>
            <a:r>
              <a:rPr lang="cs-CZ" sz="1350" dirty="0" err="1">
                <a:solidFill>
                  <a:schemeClr val="tx2"/>
                </a:solidFill>
              </a:rPr>
              <a:t>for</a:t>
            </a:r>
            <a:r>
              <a:rPr lang="cs-CZ" sz="1350" dirty="0">
                <a:solidFill>
                  <a:schemeClr val="tx2"/>
                </a:solidFill>
              </a:rPr>
              <a:t> </a:t>
            </a:r>
            <a:r>
              <a:rPr lang="cs-CZ" sz="1350" dirty="0" err="1">
                <a:solidFill>
                  <a:schemeClr val="tx2"/>
                </a:solidFill>
              </a:rPr>
              <a:t>Standards</a:t>
            </a:r>
            <a:r>
              <a:rPr lang="cs-CZ" sz="1350" dirty="0">
                <a:solidFill>
                  <a:schemeClr val="tx2"/>
                </a:solidFill>
              </a:rPr>
              <a:t>, Metrology and </a:t>
            </a:r>
            <a:r>
              <a:rPr lang="cs-CZ" sz="1350" dirty="0" err="1">
                <a:solidFill>
                  <a:schemeClr val="tx2"/>
                </a:solidFill>
              </a:rPr>
              <a:t>Testing</a:t>
            </a:r>
            <a:endParaRPr lang="cs-CZ" sz="1350" dirty="0">
              <a:solidFill>
                <a:schemeClr val="tx2"/>
              </a:solidFill>
            </a:endParaRPr>
          </a:p>
          <a:p>
            <a:pPr marL="0" indent="0" algn="ctr">
              <a:buNone/>
              <a:defRPr/>
            </a:pPr>
            <a:endParaRPr lang="cs-CZ" sz="1350" dirty="0"/>
          </a:p>
          <a:p>
            <a:pPr marL="0" indent="0" algn="ctr">
              <a:buNone/>
            </a:pPr>
            <a:r>
              <a:rPr lang="cs-CZ" sz="1350" b="1" smtClean="0">
                <a:solidFill>
                  <a:schemeClr val="accent1">
                    <a:lumMod val="75000"/>
                  </a:schemeClr>
                </a:solidFill>
              </a:rPr>
              <a:t>Podgorica</a:t>
            </a:r>
            <a:r>
              <a:rPr lang="en-US" sz="1350" b="1" dirty="0">
                <a:solidFill>
                  <a:schemeClr val="accent1">
                    <a:lumMod val="75000"/>
                  </a:schemeClr>
                </a:solidFill>
              </a:rPr>
              <a:t>, September 2</a:t>
            </a:r>
            <a:r>
              <a:rPr lang="cs-CZ" sz="1350" b="1" dirty="0">
                <a:solidFill>
                  <a:schemeClr val="accent1">
                    <a:lumMod val="75000"/>
                  </a:schemeClr>
                </a:solidFill>
              </a:rPr>
              <a:t>5</a:t>
            </a:r>
            <a:r>
              <a:rPr lang="en-US" sz="1350" b="1" dirty="0">
                <a:solidFill>
                  <a:schemeClr val="accent1">
                    <a:lumMod val="75000"/>
                  </a:schemeClr>
                </a:solidFill>
              </a:rPr>
              <a:t>-2</a:t>
            </a:r>
            <a:r>
              <a:rPr lang="cs-CZ" sz="1350" b="1" dirty="0">
                <a:solidFill>
                  <a:schemeClr val="accent1">
                    <a:lumMod val="75000"/>
                  </a:schemeClr>
                </a:solidFill>
              </a:rPr>
              <a:t>6</a:t>
            </a:r>
            <a:r>
              <a:rPr lang="en-US" sz="1350" b="1" dirty="0">
                <a:solidFill>
                  <a:schemeClr val="accent1">
                    <a:lumMod val="75000"/>
                  </a:schemeClr>
                </a:solidFill>
              </a:rPr>
              <a:t>, 201</a:t>
            </a:r>
            <a:r>
              <a:rPr lang="cs-CZ" sz="1350" b="1" dirty="0">
                <a:solidFill>
                  <a:schemeClr val="accent1">
                    <a:lumMod val="75000"/>
                  </a:schemeClr>
                </a:solidFill>
              </a:rPr>
              <a:t>8</a:t>
            </a:r>
            <a:endParaRPr lang="en-US" sz="1350" b="1" dirty="0">
              <a:solidFill>
                <a:schemeClr val="accent1">
                  <a:lumMod val="75000"/>
                </a:schemeClr>
              </a:solidFill>
            </a:endParaRPr>
          </a:p>
          <a:p>
            <a:pPr marL="0" indent="0">
              <a:buNone/>
            </a:pPr>
            <a:endParaRPr lang="cs-CZ" sz="1350" dirty="0">
              <a:latin typeface="Century Gothic" panose="020B0502020202020204" pitchFamily="34" charset="0"/>
            </a:endParaRPr>
          </a:p>
        </p:txBody>
      </p:sp>
    </p:spTree>
    <p:extLst>
      <p:ext uri="{BB962C8B-B14F-4D97-AF65-F5344CB8AC3E}">
        <p14:creationId xmlns:p14="http://schemas.microsoft.com/office/powerpoint/2010/main" val="39644047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57200" y="0"/>
            <a:ext cx="8229600" cy="1196752"/>
          </a:xfrm>
          <a:noFill/>
          <a:ln>
            <a:miter lim="800000"/>
            <a:headEnd/>
            <a:tailEnd/>
          </a:ln>
        </p:spPr>
        <p:txBody>
          <a:bodyPr vert="horz" wrap="square" lIns="91440" tIns="45720" rIns="91440" bIns="45720" numCol="1" anchorCtr="0" compatLnSpc="1">
            <a:prstTxWarp prst="textNoShape">
              <a:avLst/>
            </a:prstTxWarp>
          </a:bodyPr>
          <a:lstStyle/>
          <a:p>
            <a:pPr eaLnBrk="1" hangingPunct="1"/>
            <a:r>
              <a:rPr lang="cs-CZ" sz="2800" b="1" dirty="0" err="1" smtClean="0">
                <a:latin typeface="Arial" pitchFamily="34" charset="0"/>
                <a:cs typeface="Arial" pitchFamily="34" charset="0"/>
              </a:rPr>
              <a:t>How</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is</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accreditation</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organized</a:t>
            </a:r>
            <a:r>
              <a:rPr lang="cs-CZ" sz="2800" b="1" dirty="0" smtClean="0">
                <a:latin typeface="Arial" pitchFamily="34" charset="0"/>
                <a:cs typeface="Arial" pitchFamily="34" charset="0"/>
              </a:rPr>
              <a:t> in </a:t>
            </a:r>
            <a:r>
              <a:rPr lang="cs-CZ" sz="2800" b="1" dirty="0" err="1" smtClean="0">
                <a:latin typeface="Arial" pitchFamily="34" charset="0"/>
                <a:cs typeface="Arial" pitchFamily="34" charset="0"/>
              </a:rPr>
              <a:t>the</a:t>
            </a:r>
            <a:r>
              <a:rPr lang="cs-CZ" sz="2800" b="1" dirty="0" smtClean="0">
                <a:latin typeface="Arial" pitchFamily="34" charset="0"/>
                <a:cs typeface="Arial" pitchFamily="34" charset="0"/>
              </a:rPr>
              <a:t> EU</a:t>
            </a:r>
          </a:p>
        </p:txBody>
      </p:sp>
      <p:sp>
        <p:nvSpPr>
          <p:cNvPr id="6148" name="Zástupný symbol pro obsah 5"/>
          <p:cNvSpPr>
            <a:spLocks noGrp="1"/>
          </p:cNvSpPr>
          <p:nvPr>
            <p:ph idx="1"/>
          </p:nvPr>
        </p:nvSpPr>
        <p:spPr bwMode="auto">
          <a:xfrm>
            <a:off x="457200" y="1412776"/>
            <a:ext cx="8229600" cy="4713387"/>
          </a:xfrm>
          <a:noFill/>
          <a:ln>
            <a:miter lim="800000"/>
            <a:headEnd/>
            <a:tailEnd/>
          </a:ln>
        </p:spPr>
        <p:txBody>
          <a:bodyPr vert="horz" wrap="square" lIns="91440" tIns="45720" rIns="91440" bIns="45720" numCol="1" anchor="t" anchorCtr="0" compatLnSpc="1">
            <a:prstTxWarp prst="textNoShape">
              <a:avLst/>
            </a:prstTxWarp>
            <a:normAutofit/>
          </a:bodyPr>
          <a:lstStyle/>
          <a:p>
            <a:pPr marL="72000" indent="0">
              <a:buNone/>
            </a:pPr>
            <a:r>
              <a:rPr lang="en-US" sz="1800" dirty="0" smtClean="0">
                <a:solidFill>
                  <a:schemeClr val="tx1"/>
                </a:solidFill>
                <a:latin typeface="Arial" pitchFamily="34" charset="0"/>
                <a:cs typeface="Arial" pitchFamily="34" charset="0"/>
              </a:rPr>
              <a:t>Requirements </a:t>
            </a:r>
            <a:r>
              <a:rPr lang="en-US" sz="1800" dirty="0">
                <a:solidFill>
                  <a:schemeClr val="tx1"/>
                </a:solidFill>
                <a:latin typeface="Arial" pitchFamily="34" charset="0"/>
                <a:cs typeface="Arial" pitchFamily="34" charset="0"/>
              </a:rPr>
              <a:t>for accreditation are set in </a:t>
            </a:r>
            <a:r>
              <a:rPr lang="en-US" sz="1800" b="1" dirty="0">
                <a:solidFill>
                  <a:schemeClr val="tx1"/>
                </a:solidFill>
                <a:latin typeface="Arial" pitchFamily="34" charset="0"/>
                <a:cs typeface="Arial" pitchFamily="34" charset="0"/>
              </a:rPr>
              <a:t>Regulation </a:t>
            </a:r>
            <a:r>
              <a:rPr lang="cs-CZ" sz="1800" b="1" dirty="0" smtClean="0">
                <a:solidFill>
                  <a:schemeClr val="tx1"/>
                </a:solidFill>
                <a:latin typeface="Arial" pitchFamily="34" charset="0"/>
                <a:cs typeface="Arial" pitchFamily="34" charset="0"/>
              </a:rPr>
              <a:t>(EC) </a:t>
            </a:r>
            <a:r>
              <a:rPr lang="en-US" sz="1800" b="1" dirty="0" smtClean="0">
                <a:solidFill>
                  <a:schemeClr val="tx1"/>
                </a:solidFill>
                <a:latin typeface="Arial" pitchFamily="34" charset="0"/>
                <a:cs typeface="Arial" pitchFamily="34" charset="0"/>
              </a:rPr>
              <a:t>765/2008</a:t>
            </a:r>
            <a:r>
              <a:rPr lang="en-US" sz="1800" dirty="0">
                <a:solidFill>
                  <a:schemeClr val="tx1"/>
                </a:solidFill>
                <a:latin typeface="Arial" pitchFamily="34" charset="0"/>
                <a:cs typeface="Arial" pitchFamily="34" charset="0"/>
              </a:rPr>
              <a:t>. </a:t>
            </a:r>
            <a:endParaRPr lang="cs-CZ" sz="1800" dirty="0" smtClean="0">
              <a:solidFill>
                <a:schemeClr val="tx1"/>
              </a:solidFill>
              <a:latin typeface="Arial" pitchFamily="34" charset="0"/>
              <a:cs typeface="Arial" pitchFamily="34" charset="0"/>
            </a:endParaRPr>
          </a:p>
          <a:p>
            <a:pPr marL="72000" indent="0">
              <a:buNone/>
            </a:pPr>
            <a:r>
              <a:rPr lang="en-US" sz="1800" dirty="0" smtClean="0">
                <a:solidFill>
                  <a:schemeClr val="tx1"/>
                </a:solidFill>
                <a:latin typeface="Arial" pitchFamily="34" charset="0"/>
                <a:cs typeface="Arial" pitchFamily="34" charset="0"/>
              </a:rPr>
              <a:t>The </a:t>
            </a:r>
            <a:r>
              <a:rPr lang="en-US" sz="1800" dirty="0">
                <a:solidFill>
                  <a:schemeClr val="tx1"/>
                </a:solidFill>
                <a:latin typeface="Arial" pitchFamily="34" charset="0"/>
                <a:cs typeface="Arial" pitchFamily="34" charset="0"/>
              </a:rPr>
              <a:t>Regulation promotes a uniformly rigorous approach to accreditation across EU countries</a:t>
            </a:r>
            <a:r>
              <a:rPr lang="en-US" sz="1800" dirty="0" smtClean="0">
                <a:solidFill>
                  <a:schemeClr val="tx1"/>
                </a:solidFill>
                <a:latin typeface="Arial" pitchFamily="34" charset="0"/>
                <a:cs typeface="Arial" pitchFamily="34" charset="0"/>
              </a:rPr>
              <a:t>.</a:t>
            </a:r>
            <a:endParaRPr lang="en-US" sz="1800" dirty="0">
              <a:solidFill>
                <a:schemeClr val="tx1"/>
              </a:solidFill>
              <a:latin typeface="Arial" pitchFamily="34" charset="0"/>
              <a:cs typeface="Arial" pitchFamily="34" charset="0"/>
            </a:endParaRPr>
          </a:p>
          <a:p>
            <a:pPr marL="72000" indent="0">
              <a:buNone/>
            </a:pPr>
            <a:endParaRPr lang="en-US" sz="1800" dirty="0">
              <a:solidFill>
                <a:schemeClr val="tx1"/>
              </a:solidFill>
              <a:latin typeface="Arial" pitchFamily="34" charset="0"/>
              <a:cs typeface="Arial" pitchFamily="34" charset="0"/>
            </a:endParaRPr>
          </a:p>
          <a:p>
            <a:pPr marL="72000" indent="0">
              <a:buNone/>
            </a:pPr>
            <a:r>
              <a:rPr lang="en-US" sz="1800" dirty="0">
                <a:solidFill>
                  <a:schemeClr val="tx1"/>
                </a:solidFill>
                <a:latin typeface="Arial" pitchFamily="34" charset="0"/>
                <a:cs typeface="Arial" pitchFamily="34" charset="0"/>
              </a:rPr>
              <a:t>The </a:t>
            </a:r>
            <a:r>
              <a:rPr lang="en-US" sz="1800" u="sng" dirty="0">
                <a:solidFill>
                  <a:schemeClr val="tx1"/>
                </a:solidFill>
                <a:latin typeface="Arial" pitchFamily="34" charset="0"/>
                <a:cs typeface="Arial" pitchFamily="34" charset="0"/>
              </a:rPr>
              <a:t>main principles of accreditation </a:t>
            </a:r>
            <a:r>
              <a:rPr lang="en-US" sz="1800" dirty="0">
                <a:solidFill>
                  <a:schemeClr val="tx1"/>
                </a:solidFill>
                <a:latin typeface="Arial" pitchFamily="34" charset="0"/>
                <a:cs typeface="Arial" pitchFamily="34" charset="0"/>
              </a:rPr>
              <a:t>are:</a:t>
            </a:r>
          </a:p>
          <a:p>
            <a:pPr marL="357750" indent="-285750"/>
            <a:r>
              <a:rPr lang="en-US" sz="1800" dirty="0" smtClean="0">
                <a:solidFill>
                  <a:schemeClr val="tx1"/>
                </a:solidFill>
                <a:latin typeface="Arial" pitchFamily="34" charset="0"/>
                <a:cs typeface="Arial" pitchFamily="34" charset="0"/>
              </a:rPr>
              <a:t>1 </a:t>
            </a:r>
            <a:r>
              <a:rPr lang="en-US" sz="1800" dirty="0">
                <a:solidFill>
                  <a:schemeClr val="tx1"/>
                </a:solidFill>
                <a:latin typeface="Arial" pitchFamily="34" charset="0"/>
                <a:cs typeface="Arial" pitchFamily="34" charset="0"/>
              </a:rPr>
              <a:t>accreditation body per EU country (it is possible however to use another country’s national accreditation body)</a:t>
            </a:r>
          </a:p>
          <a:p>
            <a:pPr marL="357750" indent="-285750"/>
            <a:r>
              <a:rPr lang="en-US" sz="1800" dirty="0" smtClean="0">
                <a:solidFill>
                  <a:schemeClr val="tx1"/>
                </a:solidFill>
                <a:latin typeface="Arial" pitchFamily="34" charset="0"/>
                <a:cs typeface="Arial" pitchFamily="34" charset="0"/>
              </a:rPr>
              <a:t>accreditation </a:t>
            </a:r>
            <a:r>
              <a:rPr lang="en-US" sz="1800" dirty="0">
                <a:solidFill>
                  <a:schemeClr val="tx1"/>
                </a:solidFill>
                <a:latin typeface="Arial" pitchFamily="34" charset="0"/>
                <a:cs typeface="Arial" pitchFamily="34" charset="0"/>
              </a:rPr>
              <a:t>is a public sector activity and a not-for-profit activity</a:t>
            </a:r>
          </a:p>
          <a:p>
            <a:pPr marL="357750" indent="-285750"/>
            <a:r>
              <a:rPr lang="en-US" sz="1800" dirty="0" smtClean="0">
                <a:solidFill>
                  <a:schemeClr val="tx1"/>
                </a:solidFill>
                <a:latin typeface="Arial" pitchFamily="34" charset="0"/>
                <a:cs typeface="Arial" pitchFamily="34" charset="0"/>
              </a:rPr>
              <a:t>there </a:t>
            </a:r>
            <a:r>
              <a:rPr lang="en-US" sz="1800" dirty="0">
                <a:solidFill>
                  <a:schemeClr val="tx1"/>
                </a:solidFill>
                <a:latin typeface="Arial" pitchFamily="34" charset="0"/>
                <a:cs typeface="Arial" pitchFamily="34" charset="0"/>
              </a:rPr>
              <a:t>is no competition between </a:t>
            </a:r>
            <a:r>
              <a:rPr lang="cs-CZ" sz="1800" dirty="0" smtClean="0">
                <a:solidFill>
                  <a:schemeClr val="tx1"/>
                </a:solidFill>
                <a:latin typeface="Arial" pitchFamily="34" charset="0"/>
                <a:cs typeface="Arial" pitchFamily="34" charset="0"/>
              </a:rPr>
              <a:t>N</a:t>
            </a:r>
            <a:r>
              <a:rPr lang="en-US" sz="1800" dirty="0" err="1" smtClean="0">
                <a:solidFill>
                  <a:schemeClr val="tx1"/>
                </a:solidFill>
                <a:latin typeface="Arial" pitchFamily="34" charset="0"/>
                <a:cs typeface="Arial" pitchFamily="34" charset="0"/>
              </a:rPr>
              <a:t>ational</a:t>
            </a:r>
            <a:r>
              <a:rPr lang="en-US" sz="1800" dirty="0" smtClean="0">
                <a:solidFill>
                  <a:schemeClr val="tx1"/>
                </a:solidFill>
                <a:latin typeface="Arial" pitchFamily="34" charset="0"/>
                <a:cs typeface="Arial" pitchFamily="34" charset="0"/>
              </a:rPr>
              <a:t> </a:t>
            </a:r>
            <a:r>
              <a:rPr lang="cs-CZ" sz="1800" dirty="0" smtClean="0">
                <a:solidFill>
                  <a:schemeClr val="tx1"/>
                </a:solidFill>
                <a:latin typeface="Arial" pitchFamily="34" charset="0"/>
                <a:cs typeface="Arial" pitchFamily="34" charset="0"/>
              </a:rPr>
              <a:t>A</a:t>
            </a:r>
            <a:r>
              <a:rPr lang="en-US" sz="1800" dirty="0" err="1" smtClean="0">
                <a:solidFill>
                  <a:schemeClr val="tx1"/>
                </a:solidFill>
                <a:latin typeface="Arial" pitchFamily="34" charset="0"/>
                <a:cs typeface="Arial" pitchFamily="34" charset="0"/>
              </a:rPr>
              <a:t>ccreditation</a:t>
            </a:r>
            <a:r>
              <a:rPr lang="en-US" sz="1800" dirty="0" smtClean="0">
                <a:solidFill>
                  <a:schemeClr val="tx1"/>
                </a:solidFill>
                <a:latin typeface="Arial" pitchFamily="34" charset="0"/>
                <a:cs typeface="Arial" pitchFamily="34" charset="0"/>
              </a:rPr>
              <a:t> </a:t>
            </a:r>
            <a:r>
              <a:rPr lang="cs-CZ" sz="1800" dirty="0" smtClean="0">
                <a:solidFill>
                  <a:schemeClr val="tx1"/>
                </a:solidFill>
                <a:latin typeface="Arial" pitchFamily="34" charset="0"/>
                <a:cs typeface="Arial" pitchFamily="34" charset="0"/>
              </a:rPr>
              <a:t>B</a:t>
            </a:r>
            <a:r>
              <a:rPr lang="en-US" sz="1800" dirty="0" err="1" smtClean="0">
                <a:solidFill>
                  <a:schemeClr val="tx1"/>
                </a:solidFill>
                <a:latin typeface="Arial" pitchFamily="34" charset="0"/>
                <a:cs typeface="Arial" pitchFamily="34" charset="0"/>
              </a:rPr>
              <a:t>odies</a:t>
            </a:r>
            <a:endParaRPr lang="en-US" sz="1800" dirty="0">
              <a:solidFill>
                <a:schemeClr val="tx1"/>
              </a:solidFill>
              <a:latin typeface="Arial" pitchFamily="34" charset="0"/>
              <a:cs typeface="Arial" pitchFamily="34" charset="0"/>
            </a:endParaRPr>
          </a:p>
          <a:p>
            <a:pPr marL="357750" indent="-285750"/>
            <a:r>
              <a:rPr lang="en-US" sz="1800" dirty="0" smtClean="0">
                <a:solidFill>
                  <a:schemeClr val="tx1"/>
                </a:solidFill>
                <a:latin typeface="Arial" pitchFamily="34" charset="0"/>
                <a:cs typeface="Arial" pitchFamily="34" charset="0"/>
              </a:rPr>
              <a:t>stakeholders </a:t>
            </a:r>
            <a:r>
              <a:rPr lang="en-US" sz="1800" dirty="0">
                <a:solidFill>
                  <a:schemeClr val="tx1"/>
                </a:solidFill>
                <a:latin typeface="Arial" pitchFamily="34" charset="0"/>
                <a:cs typeface="Arial" pitchFamily="34" charset="0"/>
              </a:rPr>
              <a:t>are represented</a:t>
            </a:r>
          </a:p>
          <a:p>
            <a:pPr marL="357750" indent="-285750"/>
            <a:r>
              <a:rPr lang="en-US" sz="1800" b="1" dirty="0" smtClean="0">
                <a:solidFill>
                  <a:srgbClr val="FF0000"/>
                </a:solidFill>
                <a:latin typeface="Arial" pitchFamily="34" charset="0"/>
                <a:cs typeface="Arial" pitchFamily="34" charset="0"/>
              </a:rPr>
              <a:t>accreditation </a:t>
            </a:r>
            <a:r>
              <a:rPr lang="en-US" sz="1800" b="1" dirty="0">
                <a:solidFill>
                  <a:srgbClr val="FF0000"/>
                </a:solidFill>
                <a:latin typeface="Arial" pitchFamily="34" charset="0"/>
                <a:cs typeface="Arial" pitchFamily="34" charset="0"/>
              </a:rPr>
              <a:t>is the preferred means of demonstrating technical capacity of </a:t>
            </a:r>
            <a:r>
              <a:rPr lang="cs-CZ" sz="1800" b="1" dirty="0" smtClean="0">
                <a:solidFill>
                  <a:srgbClr val="FF0000"/>
                </a:solidFill>
                <a:latin typeface="Arial" pitchFamily="34" charset="0"/>
                <a:cs typeface="Arial" pitchFamily="34" charset="0"/>
              </a:rPr>
              <a:t>N</a:t>
            </a:r>
            <a:r>
              <a:rPr lang="en-US" sz="1800" b="1" dirty="0" err="1" smtClean="0">
                <a:solidFill>
                  <a:srgbClr val="FF0000"/>
                </a:solidFill>
                <a:latin typeface="Arial" pitchFamily="34" charset="0"/>
                <a:cs typeface="Arial" pitchFamily="34" charset="0"/>
              </a:rPr>
              <a:t>otified</a:t>
            </a:r>
            <a:r>
              <a:rPr lang="en-US" sz="1800" b="1" dirty="0" smtClean="0">
                <a:solidFill>
                  <a:srgbClr val="FF0000"/>
                </a:solidFill>
                <a:latin typeface="Arial" pitchFamily="34" charset="0"/>
                <a:cs typeface="Arial" pitchFamily="34" charset="0"/>
              </a:rPr>
              <a:t> </a:t>
            </a:r>
            <a:r>
              <a:rPr lang="cs-CZ" sz="1800" b="1" dirty="0" smtClean="0">
                <a:solidFill>
                  <a:srgbClr val="FF0000"/>
                </a:solidFill>
                <a:latin typeface="Arial" pitchFamily="34" charset="0"/>
                <a:cs typeface="Arial" pitchFamily="34" charset="0"/>
              </a:rPr>
              <a:t>B</a:t>
            </a:r>
            <a:r>
              <a:rPr lang="en-US" sz="1800" b="1" dirty="0" err="1" smtClean="0">
                <a:solidFill>
                  <a:srgbClr val="FF0000"/>
                </a:solidFill>
                <a:latin typeface="Arial" pitchFamily="34" charset="0"/>
                <a:cs typeface="Arial" pitchFamily="34" charset="0"/>
              </a:rPr>
              <a:t>odies</a:t>
            </a:r>
            <a:r>
              <a:rPr lang="en-US" sz="1800" b="1" dirty="0" smtClean="0">
                <a:solidFill>
                  <a:srgbClr val="FF0000"/>
                </a:solidFill>
                <a:latin typeface="Arial" pitchFamily="34" charset="0"/>
                <a:cs typeface="Arial" pitchFamily="34" charset="0"/>
              </a:rPr>
              <a:t> </a:t>
            </a:r>
            <a:r>
              <a:rPr lang="en-US" sz="1800" b="1" dirty="0">
                <a:solidFill>
                  <a:srgbClr val="FF0000"/>
                </a:solidFill>
                <a:latin typeface="Arial" pitchFamily="34" charset="0"/>
                <a:cs typeface="Arial" pitchFamily="34" charset="0"/>
              </a:rPr>
              <a:t>in the regulated area</a:t>
            </a:r>
          </a:p>
          <a:p>
            <a:pPr>
              <a:buNone/>
            </a:pPr>
            <a:endParaRPr lang="cs-CZ" sz="1600" dirty="0" smtClean="0"/>
          </a:p>
        </p:txBody>
      </p:sp>
      <p:sp>
        <p:nvSpPr>
          <p:cNvPr id="2" name="Zástupný symbol pro zápatí 1"/>
          <p:cNvSpPr>
            <a:spLocks noGrp="1"/>
          </p:cNvSpPr>
          <p:nvPr>
            <p:ph type="ftr" sz="quarter" idx="11"/>
          </p:nvPr>
        </p:nvSpPr>
        <p:spPr/>
        <p:txBody>
          <a:bodyPr/>
          <a:lstStyle/>
          <a:p>
            <a:pPr>
              <a:defRPr/>
            </a:pPr>
            <a:r>
              <a:rPr lang="cs-CZ" dirty="0" smtClean="0"/>
              <a:t>Václava Holušová</a:t>
            </a:r>
            <a:endParaRPr lang="cs-CZ" dirty="0"/>
          </a:p>
        </p:txBody>
      </p:sp>
    </p:spTree>
    <p:extLst>
      <p:ext uri="{BB962C8B-B14F-4D97-AF65-F5344CB8AC3E}">
        <p14:creationId xmlns:p14="http://schemas.microsoft.com/office/powerpoint/2010/main" val="11705932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57200" y="0"/>
            <a:ext cx="8229600" cy="980728"/>
          </a:xfrm>
          <a:noFill/>
          <a:ln>
            <a:miter lim="800000"/>
            <a:headEnd/>
            <a:tailEnd/>
          </a:ln>
        </p:spPr>
        <p:txBody>
          <a:bodyPr vert="horz" wrap="square" lIns="91440" tIns="45720" rIns="91440" bIns="45720" numCol="1" anchorCtr="0" compatLnSpc="1">
            <a:prstTxWarp prst="textNoShape">
              <a:avLst/>
            </a:prstTxWarp>
          </a:bodyPr>
          <a:lstStyle/>
          <a:p>
            <a:r>
              <a:rPr lang="cs-CZ" sz="2800" b="1" dirty="0" err="1">
                <a:latin typeface="Arial" pitchFamily="34" charset="0"/>
                <a:cs typeface="Arial" pitchFamily="34" charset="0"/>
              </a:rPr>
              <a:t>The</a:t>
            </a:r>
            <a:r>
              <a:rPr lang="cs-CZ" sz="2800" b="1" dirty="0">
                <a:latin typeface="Arial" pitchFamily="34" charset="0"/>
                <a:cs typeface="Arial" pitchFamily="34" charset="0"/>
              </a:rPr>
              <a:t> </a:t>
            </a:r>
            <a:r>
              <a:rPr lang="cs-CZ" sz="2800" b="1" dirty="0" err="1">
                <a:latin typeface="Arial" pitchFamily="34" charset="0"/>
                <a:cs typeface="Arial" pitchFamily="34" charset="0"/>
              </a:rPr>
              <a:t>European</a:t>
            </a:r>
            <a:r>
              <a:rPr lang="cs-CZ" sz="2800" b="1" dirty="0">
                <a:latin typeface="Arial" pitchFamily="34" charset="0"/>
                <a:cs typeface="Arial" pitchFamily="34" charset="0"/>
              </a:rPr>
              <a:t> </a:t>
            </a:r>
            <a:r>
              <a:rPr lang="cs-CZ" sz="2800" b="1" dirty="0" err="1">
                <a:latin typeface="Arial" pitchFamily="34" charset="0"/>
                <a:cs typeface="Arial" pitchFamily="34" charset="0"/>
              </a:rPr>
              <a:t>accreditation</a:t>
            </a:r>
            <a:r>
              <a:rPr lang="cs-CZ" sz="2800" b="1" dirty="0">
                <a:latin typeface="Arial" pitchFamily="34" charset="0"/>
                <a:cs typeface="Arial" pitchFamily="34" charset="0"/>
              </a:rPr>
              <a:t> </a:t>
            </a:r>
            <a:r>
              <a:rPr lang="cs-CZ" sz="2800" b="1" dirty="0" err="1">
                <a:latin typeface="Arial" pitchFamily="34" charset="0"/>
                <a:cs typeface="Arial" pitchFamily="34" charset="0"/>
              </a:rPr>
              <a:t>infrastructure</a:t>
            </a:r>
            <a:endParaRPr lang="cs-CZ" sz="2800" b="1" dirty="0" smtClean="0">
              <a:latin typeface="Arial" pitchFamily="34" charset="0"/>
              <a:cs typeface="Arial" pitchFamily="34" charset="0"/>
            </a:endParaRPr>
          </a:p>
        </p:txBody>
      </p:sp>
      <p:sp>
        <p:nvSpPr>
          <p:cNvPr id="6148" name="Zástupný symbol pro obsah 5"/>
          <p:cNvSpPr>
            <a:spLocks noGrp="1"/>
          </p:cNvSpPr>
          <p:nvPr>
            <p:ph idx="1"/>
          </p:nvPr>
        </p:nvSpPr>
        <p:spPr bwMode="auto">
          <a:xfrm>
            <a:off x="457200" y="1052736"/>
            <a:ext cx="8229600" cy="5073427"/>
          </a:xfrm>
          <a:noFill/>
          <a:ln>
            <a:miter lim="800000"/>
            <a:headEnd/>
            <a:tailEnd/>
          </a:ln>
        </p:spPr>
        <p:txBody>
          <a:bodyPr vert="horz" wrap="square" lIns="91440" tIns="45720" rIns="91440" bIns="45720" numCol="1" anchor="t" anchorCtr="0" compatLnSpc="1">
            <a:prstTxWarp prst="textNoShape">
              <a:avLst/>
            </a:prstTxWarp>
            <a:normAutofit/>
          </a:bodyPr>
          <a:lstStyle/>
          <a:p>
            <a:pPr marL="72000" indent="0">
              <a:buNone/>
            </a:pPr>
            <a:endParaRPr lang="en-US" sz="1800" b="1" dirty="0">
              <a:solidFill>
                <a:schemeClr val="tx1"/>
              </a:solidFill>
              <a:latin typeface="Arial" pitchFamily="34" charset="0"/>
              <a:cs typeface="Arial" pitchFamily="34" charset="0"/>
            </a:endParaRPr>
          </a:p>
          <a:p>
            <a:pPr marL="72000" indent="0">
              <a:buNone/>
            </a:pPr>
            <a:r>
              <a:rPr lang="en-US" sz="1800" u="sng" dirty="0">
                <a:solidFill>
                  <a:schemeClr val="tx1"/>
                </a:solidFill>
                <a:latin typeface="Arial" pitchFamily="34" charset="0"/>
                <a:cs typeface="Arial" pitchFamily="34" charset="0"/>
              </a:rPr>
              <a:t>National accreditation bodies </a:t>
            </a:r>
            <a:r>
              <a:rPr lang="en-US" sz="1800" dirty="0">
                <a:solidFill>
                  <a:schemeClr val="tx1"/>
                </a:solidFill>
                <a:latin typeface="Arial" pitchFamily="34" charset="0"/>
                <a:cs typeface="Arial" pitchFamily="34" charset="0"/>
              </a:rPr>
              <a:t>are members of the </a:t>
            </a:r>
            <a:r>
              <a:rPr lang="en-US" sz="1800" b="1" dirty="0">
                <a:solidFill>
                  <a:srgbClr val="FF0000"/>
                </a:solidFill>
                <a:latin typeface="Arial" pitchFamily="34" charset="0"/>
                <a:cs typeface="Arial" pitchFamily="34" charset="0"/>
                <a:hlinkClick r:id="rId2"/>
              </a:rPr>
              <a:t>European co-operation for accreditation</a:t>
            </a:r>
            <a:r>
              <a:rPr lang="en-US" sz="1800" dirty="0">
                <a:solidFill>
                  <a:schemeClr val="tx1"/>
                </a:solidFill>
                <a:latin typeface="Arial" pitchFamily="34" charset="0"/>
                <a:cs typeface="Arial" pitchFamily="34" charset="0"/>
                <a:hlinkClick r:id="rId2"/>
              </a:rPr>
              <a:t> </a:t>
            </a:r>
            <a:r>
              <a:rPr lang="en-US" sz="1800" dirty="0">
                <a:solidFill>
                  <a:schemeClr val="tx1"/>
                </a:solidFill>
                <a:latin typeface="Arial" pitchFamily="34" charset="0"/>
                <a:cs typeface="Arial" pitchFamily="34" charset="0"/>
              </a:rPr>
              <a:t>(EA) that cooperates with the Commission. </a:t>
            </a:r>
            <a:endParaRPr lang="cs-CZ" sz="1800" dirty="0" smtClean="0">
              <a:solidFill>
                <a:schemeClr val="tx1"/>
              </a:solidFill>
              <a:latin typeface="Arial" pitchFamily="34" charset="0"/>
              <a:cs typeface="Arial" pitchFamily="34" charset="0"/>
            </a:endParaRPr>
          </a:p>
          <a:p>
            <a:pPr marL="72000" indent="0">
              <a:buNone/>
            </a:pPr>
            <a:endParaRPr lang="cs-CZ" sz="1800" dirty="0" smtClean="0">
              <a:solidFill>
                <a:schemeClr val="tx1"/>
              </a:solidFill>
              <a:latin typeface="Arial" pitchFamily="34" charset="0"/>
              <a:cs typeface="Arial" pitchFamily="34" charset="0"/>
            </a:endParaRPr>
          </a:p>
          <a:p>
            <a:pPr marL="72000" indent="0">
              <a:buNone/>
            </a:pPr>
            <a:r>
              <a:rPr lang="en-US" sz="1800" dirty="0" smtClean="0">
                <a:solidFill>
                  <a:schemeClr val="tx1"/>
                </a:solidFill>
                <a:latin typeface="Arial" pitchFamily="34" charset="0"/>
                <a:cs typeface="Arial" pitchFamily="34" charset="0"/>
              </a:rPr>
              <a:t>EA's </a:t>
            </a:r>
            <a:r>
              <a:rPr lang="en-US" sz="1800" dirty="0">
                <a:solidFill>
                  <a:schemeClr val="tx1"/>
                </a:solidFill>
                <a:latin typeface="Arial" pitchFamily="34" charset="0"/>
                <a:cs typeface="Arial" pitchFamily="34" charset="0"/>
              </a:rPr>
              <a:t>tasks include: </a:t>
            </a:r>
          </a:p>
          <a:p>
            <a:pPr marL="357750" indent="-285750"/>
            <a:r>
              <a:rPr lang="en-US" sz="1800" dirty="0" smtClean="0">
                <a:solidFill>
                  <a:schemeClr val="tx1"/>
                </a:solidFill>
                <a:latin typeface="Arial" pitchFamily="34" charset="0"/>
                <a:cs typeface="Arial" pitchFamily="34" charset="0"/>
              </a:rPr>
              <a:t>setting </a:t>
            </a:r>
            <a:r>
              <a:rPr lang="en-US" sz="1800" dirty="0">
                <a:solidFill>
                  <a:schemeClr val="tx1"/>
                </a:solidFill>
                <a:latin typeface="Arial" pitchFamily="34" charset="0"/>
                <a:cs typeface="Arial" pitchFamily="34" charset="0"/>
              </a:rPr>
              <a:t>up and managing a peer evaluation system of National Accreditation </a:t>
            </a:r>
            <a:r>
              <a:rPr lang="en-US" sz="1800" dirty="0" smtClean="0">
                <a:solidFill>
                  <a:schemeClr val="tx1"/>
                </a:solidFill>
                <a:latin typeface="Arial" pitchFamily="34" charset="0"/>
                <a:cs typeface="Arial" pitchFamily="34" charset="0"/>
              </a:rPr>
              <a:t>Bodies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NABs</a:t>
            </a:r>
            <a:r>
              <a:rPr lang="cs-CZ" sz="1800" dirty="0" smtClean="0">
                <a:solidFill>
                  <a:schemeClr val="tx1"/>
                </a:solidFill>
                <a:latin typeface="Arial" pitchFamily="34" charset="0"/>
                <a:cs typeface="Arial" pitchFamily="34" charset="0"/>
              </a:rPr>
              <a:t>)</a:t>
            </a:r>
          </a:p>
          <a:p>
            <a:pPr marL="357750" indent="-285750"/>
            <a:r>
              <a:rPr lang="en-US" sz="1800" dirty="0" smtClean="0">
                <a:solidFill>
                  <a:schemeClr val="tx1"/>
                </a:solidFill>
                <a:latin typeface="Arial" pitchFamily="34" charset="0"/>
                <a:cs typeface="Arial" pitchFamily="34" charset="0"/>
              </a:rPr>
              <a:t>providing </a:t>
            </a:r>
            <a:r>
              <a:rPr lang="en-US" sz="1800" dirty="0">
                <a:solidFill>
                  <a:schemeClr val="tx1"/>
                </a:solidFill>
                <a:latin typeface="Arial" pitchFamily="34" charset="0"/>
                <a:cs typeface="Arial" pitchFamily="34" charset="0"/>
              </a:rPr>
              <a:t>technical assistance to the Commission in </a:t>
            </a:r>
            <a:r>
              <a:rPr lang="en-US" sz="1800" dirty="0" smtClean="0">
                <a:solidFill>
                  <a:schemeClr val="tx1"/>
                </a:solidFill>
                <a:latin typeface="Arial" pitchFamily="34" charset="0"/>
                <a:cs typeface="Arial" pitchFamily="34" charset="0"/>
              </a:rPr>
              <a:t>accreditation</a:t>
            </a:r>
            <a:endParaRPr lang="cs-CZ" sz="1800" dirty="0" smtClean="0">
              <a:solidFill>
                <a:schemeClr val="tx1"/>
              </a:solidFill>
              <a:latin typeface="Arial" pitchFamily="34" charset="0"/>
              <a:cs typeface="Arial" pitchFamily="34" charset="0"/>
            </a:endParaRPr>
          </a:p>
          <a:p>
            <a:pPr marL="357750" indent="-285750"/>
            <a:endParaRPr lang="cs-CZ" sz="1800" dirty="0">
              <a:solidFill>
                <a:schemeClr val="tx1"/>
              </a:solidFill>
              <a:latin typeface="Arial" pitchFamily="34" charset="0"/>
              <a:cs typeface="Arial" pitchFamily="34" charset="0"/>
            </a:endParaRPr>
          </a:p>
          <a:p>
            <a:pPr marL="72000" indent="0">
              <a:buNone/>
            </a:pPr>
            <a:r>
              <a:rPr lang="cs-CZ" sz="1800" dirty="0" err="1" smtClean="0">
                <a:solidFill>
                  <a:schemeClr val="tx1"/>
                </a:solidFill>
                <a:latin typeface="Arial" pitchFamily="34" charset="0"/>
                <a:cs typeface="Arial" pitchFamily="34" charset="0"/>
              </a:rPr>
              <a:t>Acreditation</a:t>
            </a:r>
            <a:r>
              <a:rPr lang="cs-CZ" sz="1800" dirty="0" smtClean="0">
                <a:solidFill>
                  <a:schemeClr val="tx1"/>
                </a:solidFill>
                <a:latin typeface="Arial" pitchFamily="34" charset="0"/>
                <a:cs typeface="Arial" pitchFamily="34" charset="0"/>
              </a:rPr>
              <a:t> Body </a:t>
            </a:r>
            <a:r>
              <a:rPr lang="cs-CZ" sz="1800" dirty="0" err="1" smtClean="0">
                <a:solidFill>
                  <a:schemeClr val="tx1"/>
                </a:solidFill>
                <a:latin typeface="Arial" pitchFamily="34" charset="0"/>
                <a:cs typeface="Arial" pitchFamily="34" charset="0"/>
              </a:rPr>
              <a:t>of</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Montenegro</a:t>
            </a:r>
            <a:r>
              <a:rPr lang="cs-CZ" sz="1800" dirty="0" smtClean="0">
                <a:solidFill>
                  <a:schemeClr val="tx1"/>
                </a:solidFill>
                <a:latin typeface="Arial" pitchFamily="34" charset="0"/>
                <a:cs typeface="Arial" pitchFamily="34" charset="0"/>
              </a:rPr>
              <a:t> (ABM) </a:t>
            </a:r>
            <a:r>
              <a:rPr lang="cs-CZ" sz="1800" dirty="0" err="1" smtClean="0">
                <a:solidFill>
                  <a:schemeClr val="tx1"/>
                </a:solidFill>
                <a:latin typeface="Arial" pitchFamily="34" charset="0"/>
                <a:cs typeface="Arial" pitchFamily="34" charset="0"/>
              </a:rPr>
              <a:t>is</a:t>
            </a:r>
            <a:r>
              <a:rPr lang="cs-CZ" sz="1800" dirty="0" smtClean="0">
                <a:solidFill>
                  <a:schemeClr val="tx1"/>
                </a:solidFill>
                <a:latin typeface="Arial" pitchFamily="34" charset="0"/>
                <a:cs typeface="Arial" pitchFamily="34" charset="0"/>
              </a:rPr>
              <a:t> a </a:t>
            </a:r>
            <a:r>
              <a:rPr lang="cs-CZ" sz="1800" dirty="0" err="1" smtClean="0">
                <a:solidFill>
                  <a:schemeClr val="tx1"/>
                </a:solidFill>
                <a:latin typeface="Arial" pitchFamily="34" charset="0"/>
                <a:cs typeface="Arial" pitchFamily="34" charset="0"/>
              </a:rPr>
              <a:t>member</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of</a:t>
            </a:r>
            <a:r>
              <a:rPr lang="cs-CZ" sz="1800" dirty="0" smtClean="0">
                <a:solidFill>
                  <a:schemeClr val="tx1"/>
                </a:solidFill>
                <a:latin typeface="Arial" pitchFamily="34" charset="0"/>
                <a:cs typeface="Arial" pitchFamily="34" charset="0"/>
              </a:rPr>
              <a:t> EA</a:t>
            </a:r>
            <a:endParaRPr lang="en-US" sz="1800" dirty="0">
              <a:solidFill>
                <a:schemeClr val="tx1"/>
              </a:solidFill>
              <a:latin typeface="Arial" pitchFamily="34" charset="0"/>
              <a:cs typeface="Arial" pitchFamily="34" charset="0"/>
            </a:endParaRPr>
          </a:p>
          <a:p>
            <a:pPr>
              <a:buNone/>
            </a:pPr>
            <a:endParaRPr lang="cs-CZ" sz="1600" dirty="0" smtClean="0"/>
          </a:p>
        </p:txBody>
      </p:sp>
      <p:sp>
        <p:nvSpPr>
          <p:cNvPr id="2" name="Zástupný symbol pro zápatí 1"/>
          <p:cNvSpPr>
            <a:spLocks noGrp="1"/>
          </p:cNvSpPr>
          <p:nvPr>
            <p:ph type="ftr" sz="quarter" idx="11"/>
          </p:nvPr>
        </p:nvSpPr>
        <p:spPr/>
        <p:txBody>
          <a:bodyPr/>
          <a:lstStyle/>
          <a:p>
            <a:pPr>
              <a:defRPr/>
            </a:pPr>
            <a:r>
              <a:rPr lang="cs-CZ" dirty="0" smtClean="0"/>
              <a:t>Václava Holušová</a:t>
            </a:r>
            <a:endParaRPr lang="cs-CZ" dirty="0"/>
          </a:p>
        </p:txBody>
      </p:sp>
    </p:spTree>
    <p:extLst>
      <p:ext uri="{BB962C8B-B14F-4D97-AF65-F5344CB8AC3E}">
        <p14:creationId xmlns:p14="http://schemas.microsoft.com/office/powerpoint/2010/main" val="20694072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57200" y="0"/>
            <a:ext cx="8229600" cy="1052736"/>
          </a:xfrm>
          <a:noFill/>
          <a:ln>
            <a:miter lim="800000"/>
            <a:headEnd/>
            <a:tailEnd/>
          </a:ln>
        </p:spPr>
        <p:txBody>
          <a:bodyPr vert="horz" wrap="square" lIns="91440" tIns="45720" rIns="91440" bIns="45720" numCol="1" anchorCtr="0" compatLnSpc="1">
            <a:prstTxWarp prst="textNoShape">
              <a:avLst/>
            </a:prstTxWarp>
          </a:bodyPr>
          <a:lstStyle/>
          <a:p>
            <a:pPr eaLnBrk="1" hangingPunct="1"/>
            <a:r>
              <a:rPr lang="cs-CZ" sz="2800" b="1" dirty="0" smtClean="0">
                <a:latin typeface="Arial" pitchFamily="34" charset="0"/>
                <a:cs typeface="Arial" pitchFamily="34" charset="0"/>
              </a:rPr>
              <a:t>NANDO </a:t>
            </a:r>
            <a:r>
              <a:rPr lang="cs-CZ" sz="2800" b="1" dirty="0" err="1" smtClean="0">
                <a:latin typeface="Arial" pitchFamily="34" charset="0"/>
                <a:cs typeface="Arial" pitchFamily="34" charset="0"/>
              </a:rPr>
              <a:t>Information</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System</a:t>
            </a:r>
            <a:endParaRPr lang="cs-CZ" b="1" dirty="0" smtClean="0">
              <a:latin typeface="Arial" pitchFamily="34" charset="0"/>
              <a:cs typeface="Arial" pitchFamily="34" charset="0"/>
            </a:endParaRPr>
          </a:p>
        </p:txBody>
      </p:sp>
      <p:sp>
        <p:nvSpPr>
          <p:cNvPr id="6148" name="Zástupný symbol pro obsah 5"/>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normAutofit fontScale="92500" lnSpcReduction="20000"/>
          </a:bodyPr>
          <a:lstStyle/>
          <a:p>
            <a:pPr marL="72000" indent="0">
              <a:buNone/>
            </a:pPr>
            <a:r>
              <a:rPr lang="cs-CZ" sz="1900" b="1" dirty="0" smtClean="0">
                <a:solidFill>
                  <a:schemeClr val="tx1"/>
                </a:solidFill>
                <a:latin typeface="Arial" pitchFamily="34" charset="0"/>
                <a:cs typeface="Arial" pitchFamily="34" charset="0"/>
                <a:hlinkClick r:id="rId2"/>
              </a:rPr>
              <a:t>NANDO </a:t>
            </a:r>
            <a:r>
              <a:rPr lang="en-US" sz="1900" b="1" dirty="0" smtClean="0">
                <a:solidFill>
                  <a:schemeClr val="tx1"/>
                </a:solidFill>
                <a:latin typeface="Arial" pitchFamily="34" charset="0"/>
                <a:cs typeface="Arial" pitchFamily="34" charset="0"/>
              </a:rPr>
              <a:t>(New Approach Notified and Designated </a:t>
            </a:r>
            <a:r>
              <a:rPr lang="en-US" sz="1900" b="1" dirty="0" err="1" smtClean="0">
                <a:solidFill>
                  <a:schemeClr val="tx1"/>
                </a:solidFill>
                <a:latin typeface="Arial" pitchFamily="34" charset="0"/>
                <a:cs typeface="Arial" pitchFamily="34" charset="0"/>
              </a:rPr>
              <a:t>Organisations</a:t>
            </a:r>
            <a:r>
              <a:rPr lang="en-US" sz="1900" b="1" dirty="0" smtClean="0">
                <a:solidFill>
                  <a:schemeClr val="tx1"/>
                </a:solidFill>
                <a:latin typeface="Arial" pitchFamily="34" charset="0"/>
                <a:cs typeface="Arial" pitchFamily="34" charset="0"/>
              </a:rPr>
              <a:t>) Information System</a:t>
            </a:r>
            <a:r>
              <a:rPr lang="cs-CZ" sz="1900" b="1" dirty="0" smtClean="0">
                <a:solidFill>
                  <a:schemeClr val="tx1"/>
                </a:solidFill>
                <a:latin typeface="Arial" pitchFamily="34" charset="0"/>
                <a:cs typeface="Arial" pitchFamily="34" charset="0"/>
              </a:rPr>
              <a:t> </a:t>
            </a:r>
            <a:r>
              <a:rPr lang="cs-CZ" sz="1900" b="1" dirty="0" err="1" smtClean="0">
                <a:solidFill>
                  <a:schemeClr val="tx1"/>
                </a:solidFill>
                <a:latin typeface="Arial" pitchFamily="34" charset="0"/>
                <a:cs typeface="Arial" pitchFamily="34" charset="0"/>
              </a:rPr>
              <a:t>of</a:t>
            </a:r>
            <a:r>
              <a:rPr lang="cs-CZ" sz="1900" b="1" dirty="0" smtClean="0">
                <a:solidFill>
                  <a:schemeClr val="tx1"/>
                </a:solidFill>
                <a:latin typeface="Arial" pitchFamily="34" charset="0"/>
                <a:cs typeface="Arial" pitchFamily="34" charset="0"/>
              </a:rPr>
              <a:t> </a:t>
            </a:r>
            <a:r>
              <a:rPr lang="cs-CZ" sz="1900" b="1" dirty="0" err="1" smtClean="0">
                <a:solidFill>
                  <a:schemeClr val="tx1"/>
                </a:solidFill>
                <a:latin typeface="Arial" pitchFamily="34" charset="0"/>
                <a:cs typeface="Arial" pitchFamily="34" charset="0"/>
              </a:rPr>
              <a:t>the</a:t>
            </a:r>
            <a:r>
              <a:rPr lang="cs-CZ" sz="1900" b="1" dirty="0" smtClean="0">
                <a:solidFill>
                  <a:schemeClr val="tx1"/>
                </a:solidFill>
                <a:latin typeface="Arial" pitchFamily="34" charset="0"/>
                <a:cs typeface="Arial" pitchFamily="34" charset="0"/>
              </a:rPr>
              <a:t> </a:t>
            </a:r>
            <a:r>
              <a:rPr lang="cs-CZ" sz="1900" b="1" dirty="0" err="1" smtClean="0">
                <a:solidFill>
                  <a:schemeClr val="tx1"/>
                </a:solidFill>
                <a:latin typeface="Arial" pitchFamily="34" charset="0"/>
                <a:cs typeface="Arial" pitchFamily="34" charset="0"/>
              </a:rPr>
              <a:t>Commission</a:t>
            </a:r>
            <a:r>
              <a:rPr lang="cs-CZ" sz="1900" b="1" dirty="0" smtClean="0">
                <a:solidFill>
                  <a:schemeClr val="tx1"/>
                </a:solidFill>
                <a:latin typeface="Arial" pitchFamily="34" charset="0"/>
                <a:cs typeface="Arial" pitchFamily="34" charset="0"/>
              </a:rPr>
              <a:t> </a:t>
            </a:r>
            <a:r>
              <a:rPr lang="en-US" sz="1900" dirty="0" smtClean="0">
                <a:solidFill>
                  <a:schemeClr val="tx1"/>
                </a:solidFill>
                <a:latin typeface="Arial" pitchFamily="34" charset="0"/>
                <a:cs typeface="Arial" pitchFamily="34" charset="0"/>
              </a:rPr>
              <a:t/>
            </a:r>
            <a:br>
              <a:rPr lang="en-US" sz="1900" dirty="0" smtClean="0">
                <a:solidFill>
                  <a:schemeClr val="tx1"/>
                </a:solidFill>
                <a:latin typeface="Arial" pitchFamily="34" charset="0"/>
                <a:cs typeface="Arial" pitchFamily="34" charset="0"/>
              </a:rPr>
            </a:br>
            <a:endParaRPr lang="cs-CZ" sz="1900" dirty="0" smtClean="0">
              <a:solidFill>
                <a:schemeClr val="tx1"/>
              </a:solidFill>
              <a:latin typeface="Arial" pitchFamily="34" charset="0"/>
              <a:cs typeface="Arial" pitchFamily="34" charset="0"/>
            </a:endParaRPr>
          </a:p>
          <a:p>
            <a:pPr marL="72000" indent="0">
              <a:buNone/>
            </a:pPr>
            <a:r>
              <a:rPr lang="cs-CZ" sz="1900" dirty="0" smtClean="0">
                <a:solidFill>
                  <a:schemeClr val="tx1"/>
                </a:solidFill>
                <a:latin typeface="Arial" pitchFamily="34" charset="0"/>
                <a:cs typeface="Arial" pitchFamily="34" charset="0"/>
              </a:rPr>
              <a:t>NANDO </a:t>
            </a:r>
            <a:r>
              <a:rPr lang="cs-CZ" sz="1900" dirty="0" err="1" smtClean="0">
                <a:solidFill>
                  <a:schemeClr val="tx1"/>
                </a:solidFill>
                <a:latin typeface="Arial" pitchFamily="34" charset="0"/>
                <a:cs typeface="Arial" pitchFamily="34" charset="0"/>
              </a:rPr>
              <a:t>is</a:t>
            </a:r>
            <a:r>
              <a:rPr lang="cs-CZ" sz="1900" dirty="0" smtClean="0">
                <a:solidFill>
                  <a:schemeClr val="tx1"/>
                </a:solidFill>
                <a:latin typeface="Arial" pitchFamily="34" charset="0"/>
                <a:cs typeface="Arial" pitchFamily="34" charset="0"/>
              </a:rPr>
              <a:t> a place </a:t>
            </a:r>
            <a:r>
              <a:rPr lang="cs-CZ" sz="1900" dirty="0" err="1" smtClean="0">
                <a:solidFill>
                  <a:schemeClr val="tx1"/>
                </a:solidFill>
                <a:latin typeface="Arial" pitchFamily="34" charset="0"/>
                <a:cs typeface="Arial" pitchFamily="34" charset="0"/>
              </a:rPr>
              <a:t>where</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National</a:t>
            </a:r>
            <a:r>
              <a:rPr lang="cs-CZ" sz="1900" smtClean="0">
                <a:solidFill>
                  <a:schemeClr val="tx1"/>
                </a:solidFill>
                <a:latin typeface="Arial" pitchFamily="34" charset="0"/>
                <a:cs typeface="Arial" pitchFamily="34" charset="0"/>
              </a:rPr>
              <a:t> Notifying</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Authorities</a:t>
            </a:r>
            <a:r>
              <a:rPr lang="cs-CZ" sz="1900" dirty="0" smtClean="0">
                <a:solidFill>
                  <a:schemeClr val="tx1"/>
                </a:solidFill>
                <a:latin typeface="Arial" pitchFamily="34" charset="0"/>
                <a:cs typeface="Arial" pitchFamily="34" charset="0"/>
              </a:rPr>
              <a:t> insert and </a:t>
            </a:r>
            <a:r>
              <a:rPr lang="cs-CZ" sz="1900" dirty="0" err="1" smtClean="0">
                <a:solidFill>
                  <a:schemeClr val="tx1"/>
                </a:solidFill>
                <a:latin typeface="Arial" pitchFamily="34" charset="0"/>
                <a:cs typeface="Arial" pitchFamily="34" charset="0"/>
              </a:rPr>
              <a:t>maintain</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files</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of</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Notified</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Bodies</a:t>
            </a:r>
            <a:r>
              <a:rPr lang="cs-CZ" sz="1900" dirty="0" smtClean="0">
                <a:solidFill>
                  <a:schemeClr val="tx1"/>
                </a:solidFill>
                <a:latin typeface="Arial" pitchFamily="34" charset="0"/>
                <a:cs typeface="Arial" pitchFamily="34" charset="0"/>
              </a:rPr>
              <a:t> and </a:t>
            </a:r>
            <a:r>
              <a:rPr lang="cs-CZ" sz="1900" dirty="0" err="1" smtClean="0">
                <a:solidFill>
                  <a:schemeClr val="tx1"/>
                </a:solidFill>
                <a:latin typeface="Arial" pitchFamily="34" charset="0"/>
                <a:cs typeface="Arial" pitchFamily="34" charset="0"/>
              </a:rPr>
              <a:t>TABs</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they</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have</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designed</a:t>
            </a:r>
            <a:r>
              <a:rPr lang="cs-CZ" sz="1900" dirty="0" smtClean="0">
                <a:solidFill>
                  <a:schemeClr val="tx1"/>
                </a:solidFill>
                <a:latin typeface="Arial" pitchFamily="34" charset="0"/>
                <a:cs typeface="Arial" pitchFamily="34" charset="0"/>
              </a:rPr>
              <a:t>. NANDO </a:t>
            </a:r>
            <a:r>
              <a:rPr lang="cs-CZ" sz="1900" dirty="0" err="1" smtClean="0">
                <a:solidFill>
                  <a:schemeClr val="tx1"/>
                </a:solidFill>
                <a:latin typeface="Arial" pitchFamily="34" charset="0"/>
                <a:cs typeface="Arial" pitchFamily="34" charset="0"/>
              </a:rPr>
              <a:t>contains</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records</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of</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all</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NBs</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established</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for</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every</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directive</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or</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regulation</a:t>
            </a:r>
            <a:r>
              <a:rPr lang="cs-CZ" sz="1900" dirty="0" smtClean="0">
                <a:solidFill>
                  <a:schemeClr val="tx1"/>
                </a:solidFill>
                <a:latin typeface="Arial" pitchFamily="34" charset="0"/>
                <a:cs typeface="Arial" pitchFamily="34" charset="0"/>
              </a:rPr>
              <a:t>, not </a:t>
            </a:r>
            <a:r>
              <a:rPr lang="cs-CZ" sz="1900" dirty="0" err="1" smtClean="0">
                <a:solidFill>
                  <a:schemeClr val="tx1"/>
                </a:solidFill>
                <a:latin typeface="Arial" pitchFamily="34" charset="0"/>
                <a:cs typeface="Arial" pitchFamily="34" charset="0"/>
              </a:rPr>
              <a:t>only</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construction</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products</a:t>
            </a:r>
            <a:r>
              <a:rPr lang="cs-CZ" sz="1900" dirty="0" smtClean="0">
                <a:solidFill>
                  <a:schemeClr val="tx1"/>
                </a:solidFill>
                <a:latin typeface="Arial" pitchFamily="34" charset="0"/>
                <a:cs typeface="Arial" pitchFamily="34" charset="0"/>
              </a:rPr>
              <a:t>. </a:t>
            </a:r>
            <a:r>
              <a:rPr lang="en-US" sz="1900" dirty="0" smtClean="0">
                <a:solidFill>
                  <a:schemeClr val="tx1"/>
                </a:solidFill>
                <a:latin typeface="Arial" pitchFamily="34" charset="0"/>
                <a:cs typeface="Arial" pitchFamily="34" charset="0"/>
              </a:rPr>
              <a:t>The lists include the identification number of each </a:t>
            </a:r>
            <a:r>
              <a:rPr lang="cs-CZ" sz="1900" dirty="0" smtClean="0">
                <a:solidFill>
                  <a:schemeClr val="tx1"/>
                </a:solidFill>
                <a:latin typeface="Arial" pitchFamily="34" charset="0"/>
                <a:cs typeface="Arial" pitchFamily="34" charset="0"/>
              </a:rPr>
              <a:t>NB </a:t>
            </a:r>
            <a:r>
              <a:rPr lang="en-US" sz="1900" dirty="0" smtClean="0">
                <a:solidFill>
                  <a:schemeClr val="tx1"/>
                </a:solidFill>
                <a:latin typeface="Arial" pitchFamily="34" charset="0"/>
                <a:cs typeface="Arial" pitchFamily="34" charset="0"/>
              </a:rPr>
              <a:t>as well as the tasks for which it has been notified, and are subject to regular update. </a:t>
            </a:r>
            <a:br>
              <a:rPr lang="en-US" sz="1900" dirty="0" smtClean="0">
                <a:solidFill>
                  <a:schemeClr val="tx1"/>
                </a:solidFill>
                <a:latin typeface="Arial" pitchFamily="34" charset="0"/>
                <a:cs typeface="Arial" pitchFamily="34" charset="0"/>
              </a:rPr>
            </a:br>
            <a:r>
              <a:rPr lang="en-US" sz="1900" dirty="0" smtClean="0">
                <a:solidFill>
                  <a:schemeClr val="tx1"/>
                </a:solidFill>
                <a:latin typeface="Arial" pitchFamily="34" charset="0"/>
                <a:cs typeface="Arial" pitchFamily="34" charset="0"/>
              </a:rPr>
              <a:t/>
            </a:r>
            <a:br>
              <a:rPr lang="en-US" sz="1900" dirty="0" smtClean="0">
                <a:solidFill>
                  <a:schemeClr val="tx1"/>
                </a:solidFill>
                <a:latin typeface="Arial" pitchFamily="34" charset="0"/>
                <a:cs typeface="Arial" pitchFamily="34" charset="0"/>
              </a:rPr>
            </a:br>
            <a:r>
              <a:rPr lang="en-US" sz="1900" dirty="0" smtClean="0">
                <a:solidFill>
                  <a:schemeClr val="tx1"/>
                </a:solidFill>
                <a:latin typeface="Arial" pitchFamily="34" charset="0"/>
                <a:cs typeface="Arial" pitchFamily="34" charset="0"/>
              </a:rPr>
              <a:t>The lists of </a:t>
            </a:r>
            <a:r>
              <a:rPr lang="cs-CZ" sz="1900" dirty="0" smtClean="0">
                <a:solidFill>
                  <a:schemeClr val="tx1"/>
                </a:solidFill>
                <a:latin typeface="Arial" pitchFamily="34" charset="0"/>
                <a:cs typeface="Arial" pitchFamily="34" charset="0"/>
              </a:rPr>
              <a:t>N</a:t>
            </a:r>
            <a:r>
              <a:rPr lang="en-US" sz="1900" dirty="0" err="1" smtClean="0">
                <a:solidFill>
                  <a:schemeClr val="tx1"/>
                </a:solidFill>
                <a:latin typeface="Arial" pitchFamily="34" charset="0"/>
                <a:cs typeface="Arial" pitchFamily="34" charset="0"/>
              </a:rPr>
              <a:t>otified</a:t>
            </a:r>
            <a:r>
              <a:rPr lang="en-US" sz="1900" dirty="0" smtClean="0">
                <a:solidFill>
                  <a:schemeClr val="tx1"/>
                </a:solidFill>
                <a:latin typeface="Arial" pitchFamily="34" charset="0"/>
                <a:cs typeface="Arial" pitchFamily="34" charset="0"/>
              </a:rPr>
              <a:t> </a:t>
            </a:r>
            <a:r>
              <a:rPr lang="cs-CZ" sz="1900" dirty="0" smtClean="0">
                <a:solidFill>
                  <a:schemeClr val="tx1"/>
                </a:solidFill>
                <a:latin typeface="Arial" pitchFamily="34" charset="0"/>
                <a:cs typeface="Arial" pitchFamily="34" charset="0"/>
              </a:rPr>
              <a:t>B</a:t>
            </a:r>
            <a:r>
              <a:rPr lang="en-US" sz="1900" dirty="0" err="1" smtClean="0">
                <a:solidFill>
                  <a:schemeClr val="tx1"/>
                </a:solidFill>
                <a:latin typeface="Arial" pitchFamily="34" charset="0"/>
                <a:cs typeface="Arial" pitchFamily="34" charset="0"/>
              </a:rPr>
              <a:t>odies</a:t>
            </a:r>
            <a:r>
              <a:rPr lang="en-US" sz="1900" dirty="0" smtClean="0">
                <a:solidFill>
                  <a:schemeClr val="tx1"/>
                </a:solidFill>
                <a:latin typeface="Arial" pitchFamily="34" charset="0"/>
                <a:cs typeface="Arial" pitchFamily="34" charset="0"/>
              </a:rPr>
              <a:t> are given for information only and are valid at the date indicated. Information is made available as provided by the designating authorities of the Member States, EFTA countries (EEA members) and other countries with which the EC has</a:t>
            </a:r>
            <a:r>
              <a:rPr lang="cs-CZ" sz="1900" dirty="0" smtClean="0">
                <a:solidFill>
                  <a:schemeClr val="tx1"/>
                </a:solidFill>
                <a:latin typeface="Arial" pitchFamily="34" charset="0"/>
                <a:cs typeface="Arial" pitchFamily="34" charset="0"/>
              </a:rPr>
              <a:t> </a:t>
            </a:r>
            <a:r>
              <a:rPr lang="en-US" sz="1900" dirty="0" smtClean="0">
                <a:solidFill>
                  <a:schemeClr val="tx1"/>
                </a:solidFill>
                <a:latin typeface="Arial" pitchFamily="34" charset="0"/>
                <a:cs typeface="Arial" pitchFamily="34" charset="0"/>
              </a:rPr>
              <a:t>concluded </a:t>
            </a:r>
            <a:r>
              <a:rPr lang="en-US" sz="1900" dirty="0" smtClean="0">
                <a:solidFill>
                  <a:schemeClr val="tx1"/>
                </a:solidFill>
                <a:latin typeface="Arial" pitchFamily="34" charset="0"/>
                <a:cs typeface="Arial" pitchFamily="34" charset="0"/>
                <a:hlinkClick r:id="rId3"/>
              </a:rPr>
              <a:t>Mutual Recognition Agreements</a:t>
            </a:r>
            <a:r>
              <a:rPr lang="en-US" sz="1900" dirty="0" smtClean="0">
                <a:solidFill>
                  <a:schemeClr val="tx1"/>
                </a:solidFill>
                <a:latin typeface="Arial" pitchFamily="34" charset="0"/>
                <a:cs typeface="Arial" pitchFamily="34" charset="0"/>
              </a:rPr>
              <a:t> (MRAs) and Protocols to the Europe Agreements on Conformity Assessment and Acceptance of Industrial Products (PECAs</a:t>
            </a:r>
            <a:r>
              <a:rPr lang="cs-CZ" sz="1900" dirty="0" smtClean="0">
                <a:solidFill>
                  <a:schemeClr val="tx1"/>
                </a:solidFill>
                <a:latin typeface="Arial" pitchFamily="34" charset="0"/>
                <a:cs typeface="Arial" pitchFamily="34" charset="0"/>
              </a:rPr>
              <a:t>).</a:t>
            </a:r>
            <a:r>
              <a:rPr lang="en-US" sz="1900" dirty="0" smtClean="0">
                <a:solidFill>
                  <a:schemeClr val="tx1"/>
                </a:solidFill>
                <a:latin typeface="Arial" pitchFamily="34" charset="0"/>
                <a:cs typeface="Arial" pitchFamily="34" charset="0"/>
              </a:rPr>
              <a:t> </a:t>
            </a:r>
            <a:endParaRPr lang="cs-CZ" sz="1900" dirty="0" smtClean="0">
              <a:solidFill>
                <a:schemeClr val="tx1"/>
              </a:solidFill>
              <a:latin typeface="Arial" pitchFamily="34" charset="0"/>
              <a:cs typeface="Arial" pitchFamily="34" charset="0"/>
            </a:endParaRPr>
          </a:p>
          <a:p>
            <a:pPr marL="72000" indent="0">
              <a:buNone/>
            </a:pPr>
            <a:r>
              <a:rPr lang="cs-CZ" sz="1900" dirty="0" smtClean="0">
                <a:solidFill>
                  <a:schemeClr val="tx1"/>
                </a:solidFill>
                <a:latin typeface="Arial" pitchFamily="34" charset="0"/>
                <a:cs typeface="Arial" pitchFamily="34" charset="0"/>
              </a:rPr>
              <a:t>A </a:t>
            </a:r>
            <a:r>
              <a:rPr lang="cs-CZ" sz="1900" dirty="0" err="1" smtClean="0">
                <a:solidFill>
                  <a:schemeClr val="tx1"/>
                </a:solidFill>
                <a:latin typeface="Arial" pitchFamily="34" charset="0"/>
                <a:cs typeface="Arial" pitchFamily="34" charset="0"/>
              </a:rPr>
              <a:t>guidebook</a:t>
            </a:r>
            <a:r>
              <a:rPr lang="cs-CZ" sz="1900" dirty="0" smtClean="0">
                <a:solidFill>
                  <a:schemeClr val="tx1"/>
                </a:solidFill>
                <a:latin typeface="Arial" pitchFamily="34" charset="0"/>
                <a:cs typeface="Arial" pitchFamily="34" charset="0"/>
              </a:rPr>
              <a:t> to </a:t>
            </a:r>
            <a:r>
              <a:rPr lang="cs-CZ" sz="1900" dirty="0" err="1" smtClean="0">
                <a:solidFill>
                  <a:schemeClr val="tx1"/>
                </a:solidFill>
                <a:latin typeface="Arial" pitchFamily="34" charset="0"/>
                <a:cs typeface="Arial" pitchFamily="34" charset="0"/>
              </a:rPr>
              <a:t>using</a:t>
            </a:r>
            <a:r>
              <a:rPr lang="cs-CZ" sz="1900" dirty="0" smtClean="0">
                <a:solidFill>
                  <a:schemeClr val="tx1"/>
                </a:solidFill>
                <a:latin typeface="Arial" pitchFamily="34" charset="0"/>
                <a:cs typeface="Arial" pitchFamily="34" charset="0"/>
              </a:rPr>
              <a:t> NANDO </a:t>
            </a:r>
            <a:r>
              <a:rPr lang="cs-CZ" sz="1900" dirty="0" err="1" smtClean="0">
                <a:solidFill>
                  <a:schemeClr val="tx1"/>
                </a:solidFill>
                <a:latin typeface="Arial" pitchFamily="34" charset="0"/>
                <a:cs typeface="Arial" pitchFamily="34" charset="0"/>
              </a:rPr>
              <a:t>can</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be</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printed</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out</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from</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hlinkClick r:id="rId4"/>
              </a:rPr>
              <a:t>this</a:t>
            </a:r>
            <a:r>
              <a:rPr lang="cs-CZ" sz="1900" dirty="0" smtClean="0">
                <a:solidFill>
                  <a:schemeClr val="tx1"/>
                </a:solidFill>
                <a:latin typeface="Arial" pitchFamily="34" charset="0"/>
                <a:cs typeface="Arial" pitchFamily="34" charset="0"/>
                <a:hlinkClick r:id="rId4"/>
              </a:rPr>
              <a:t> </a:t>
            </a:r>
            <a:r>
              <a:rPr lang="cs-CZ" sz="1900" dirty="0" smtClean="0">
                <a:solidFill>
                  <a:schemeClr val="tx1"/>
                </a:solidFill>
                <a:latin typeface="Arial" pitchFamily="34" charset="0"/>
                <a:cs typeface="Arial" pitchFamily="34" charset="0"/>
              </a:rPr>
              <a:t>link.</a:t>
            </a:r>
            <a:r>
              <a:rPr lang="en-US" sz="1600" dirty="0" smtClean="0"/>
              <a:t/>
            </a:r>
            <a:br>
              <a:rPr lang="en-US" sz="1600" dirty="0" smtClean="0"/>
            </a:br>
            <a:endParaRPr lang="cs-CZ" sz="1600" dirty="0" smtClean="0"/>
          </a:p>
          <a:p>
            <a:pPr>
              <a:buNone/>
            </a:pPr>
            <a:endParaRPr lang="cs-CZ" sz="1600" dirty="0" smtClean="0"/>
          </a:p>
          <a:p>
            <a:pPr>
              <a:buNone/>
            </a:pPr>
            <a:endParaRPr lang="cs-CZ" sz="1600" dirty="0" smtClean="0"/>
          </a:p>
        </p:txBody>
      </p:sp>
      <p:sp>
        <p:nvSpPr>
          <p:cNvPr id="2" name="Zástupný symbol pro zápatí 1"/>
          <p:cNvSpPr>
            <a:spLocks noGrp="1"/>
          </p:cNvSpPr>
          <p:nvPr>
            <p:ph type="ftr" sz="quarter" idx="11"/>
          </p:nvPr>
        </p:nvSpPr>
        <p:spPr/>
        <p:txBody>
          <a:bodyPr/>
          <a:lstStyle/>
          <a:p>
            <a:pPr>
              <a:defRPr/>
            </a:pPr>
            <a:r>
              <a:rPr lang="cs-CZ" dirty="0" smtClean="0"/>
              <a:t>Václava Holušová</a:t>
            </a:r>
            <a:endParaRPr lang="cs-CZ"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57200" y="0"/>
            <a:ext cx="8229600" cy="908720"/>
          </a:xfrm>
          <a:noFill/>
          <a:ln>
            <a:miter lim="800000"/>
            <a:headEnd/>
            <a:tailEnd/>
          </a:ln>
        </p:spPr>
        <p:txBody>
          <a:bodyPr vert="horz" wrap="square" lIns="91440" tIns="45720" rIns="91440" bIns="45720" numCol="1" anchorCtr="0" compatLnSpc="1">
            <a:prstTxWarp prst="textNoShape">
              <a:avLst/>
            </a:prstTxWarp>
          </a:bodyPr>
          <a:lstStyle/>
          <a:p>
            <a:pPr eaLnBrk="1" hangingPunct="1"/>
            <a:r>
              <a:rPr lang="cs-CZ" sz="2800" b="1" dirty="0" smtClean="0">
                <a:latin typeface="Arial" pitchFamily="34" charset="0"/>
                <a:cs typeface="Arial" pitchFamily="34" charset="0"/>
              </a:rPr>
              <a:t>NANDO 1/3</a:t>
            </a:r>
            <a:endParaRPr lang="cs-CZ" b="1" dirty="0" smtClean="0">
              <a:latin typeface="Arial" pitchFamily="34" charset="0"/>
              <a:cs typeface="Arial" pitchFamily="34" charset="0"/>
            </a:endParaRPr>
          </a:p>
        </p:txBody>
      </p:sp>
      <p:sp>
        <p:nvSpPr>
          <p:cNvPr id="2" name="Zástupný symbol pro zápatí 1"/>
          <p:cNvSpPr>
            <a:spLocks noGrp="1"/>
          </p:cNvSpPr>
          <p:nvPr>
            <p:ph type="ftr" sz="quarter" idx="11"/>
          </p:nvPr>
        </p:nvSpPr>
        <p:spPr/>
        <p:txBody>
          <a:bodyPr/>
          <a:lstStyle/>
          <a:p>
            <a:pPr>
              <a:defRPr/>
            </a:pPr>
            <a:r>
              <a:rPr lang="cs-CZ" dirty="0" smtClean="0"/>
              <a:t>Václava Holušová</a:t>
            </a:r>
            <a:endParaRPr lang="cs-CZ" dirty="0"/>
          </a:p>
        </p:txBody>
      </p:sp>
      <p:pic>
        <p:nvPicPr>
          <p:cNvPr id="1027" name="Picture 3" descr="C:\Users\admin\Desktop\Veni práce\Montenegro\NANDOscreen.jpg"/>
          <p:cNvPicPr>
            <a:picLocks noGrp="1" noChangeAspect="1" noChangeArrowheads="1"/>
          </p:cNvPicPr>
          <p:nvPr>
            <p:ph idx="1"/>
          </p:nvPr>
        </p:nvPicPr>
        <p:blipFill>
          <a:blip r:embed="rId2" cstate="print"/>
          <a:srcRect/>
          <a:stretch>
            <a:fillRect/>
          </a:stretch>
        </p:blipFill>
        <p:spPr bwMode="auto">
          <a:xfrm>
            <a:off x="1043608" y="908720"/>
            <a:ext cx="7153526" cy="5309257"/>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57200" y="0"/>
            <a:ext cx="8229600" cy="908720"/>
          </a:xfrm>
          <a:noFill/>
          <a:ln>
            <a:miter lim="800000"/>
            <a:headEnd/>
            <a:tailEnd/>
          </a:ln>
        </p:spPr>
        <p:txBody>
          <a:bodyPr vert="horz" wrap="square" lIns="91440" tIns="45720" rIns="91440" bIns="45720" numCol="1" anchorCtr="0" compatLnSpc="1">
            <a:prstTxWarp prst="textNoShape">
              <a:avLst/>
            </a:prstTxWarp>
          </a:bodyPr>
          <a:lstStyle/>
          <a:p>
            <a:pPr eaLnBrk="1" hangingPunct="1"/>
            <a:r>
              <a:rPr lang="cs-CZ" sz="2800" b="1" dirty="0" smtClean="0">
                <a:latin typeface="Arial" pitchFamily="34" charset="0"/>
                <a:cs typeface="Arial" pitchFamily="34" charset="0"/>
              </a:rPr>
              <a:t>NANDO 2/3</a:t>
            </a:r>
            <a:endParaRPr lang="cs-CZ" b="1" dirty="0" smtClean="0">
              <a:latin typeface="Arial" pitchFamily="34" charset="0"/>
              <a:cs typeface="Arial" pitchFamily="34" charset="0"/>
            </a:endParaRPr>
          </a:p>
        </p:txBody>
      </p:sp>
      <p:sp>
        <p:nvSpPr>
          <p:cNvPr id="2" name="Zástupný symbol pro zápatí 1"/>
          <p:cNvSpPr>
            <a:spLocks noGrp="1"/>
          </p:cNvSpPr>
          <p:nvPr>
            <p:ph type="ftr" sz="quarter" idx="11"/>
          </p:nvPr>
        </p:nvSpPr>
        <p:spPr/>
        <p:txBody>
          <a:bodyPr/>
          <a:lstStyle/>
          <a:p>
            <a:pPr>
              <a:defRPr/>
            </a:pPr>
            <a:r>
              <a:rPr lang="cs-CZ" dirty="0" smtClean="0"/>
              <a:t>Václava Holušová</a:t>
            </a:r>
            <a:endParaRPr lang="cs-CZ" dirty="0"/>
          </a:p>
        </p:txBody>
      </p:sp>
      <p:pic>
        <p:nvPicPr>
          <p:cNvPr id="3074" name="Picture 2"/>
          <p:cNvPicPr>
            <a:picLocks noGrp="1" noChangeAspect="1" noChangeArrowheads="1"/>
          </p:cNvPicPr>
          <p:nvPr>
            <p:ph idx="1"/>
          </p:nvPr>
        </p:nvPicPr>
        <p:blipFill>
          <a:blip r:embed="rId2" cstate="print"/>
          <a:srcRect/>
          <a:stretch>
            <a:fillRect/>
          </a:stretch>
        </p:blipFill>
        <p:spPr bwMode="auto">
          <a:xfrm>
            <a:off x="1115616" y="836712"/>
            <a:ext cx="7002720" cy="560707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57200" y="0"/>
            <a:ext cx="8229600" cy="908720"/>
          </a:xfrm>
          <a:noFill/>
          <a:ln>
            <a:miter lim="800000"/>
            <a:headEnd/>
            <a:tailEnd/>
          </a:ln>
        </p:spPr>
        <p:txBody>
          <a:bodyPr vert="horz" wrap="square" lIns="91440" tIns="45720" rIns="91440" bIns="45720" numCol="1" anchorCtr="0" compatLnSpc="1">
            <a:prstTxWarp prst="textNoShape">
              <a:avLst/>
            </a:prstTxWarp>
          </a:bodyPr>
          <a:lstStyle/>
          <a:p>
            <a:pPr eaLnBrk="1" hangingPunct="1"/>
            <a:r>
              <a:rPr lang="cs-CZ" sz="2800" b="1" dirty="0" smtClean="0">
                <a:latin typeface="Arial" pitchFamily="34" charset="0"/>
                <a:cs typeface="Arial" pitchFamily="34" charset="0"/>
              </a:rPr>
              <a:t>NANDO 3/3</a:t>
            </a:r>
            <a:endParaRPr lang="cs-CZ" b="1" dirty="0" smtClean="0">
              <a:latin typeface="Arial" pitchFamily="34" charset="0"/>
              <a:cs typeface="Arial" pitchFamily="34" charset="0"/>
            </a:endParaRPr>
          </a:p>
        </p:txBody>
      </p:sp>
      <p:sp>
        <p:nvSpPr>
          <p:cNvPr id="2" name="Zástupný symbol pro zápatí 1"/>
          <p:cNvSpPr>
            <a:spLocks noGrp="1"/>
          </p:cNvSpPr>
          <p:nvPr>
            <p:ph type="ftr" sz="quarter" idx="11"/>
          </p:nvPr>
        </p:nvSpPr>
        <p:spPr/>
        <p:txBody>
          <a:bodyPr/>
          <a:lstStyle/>
          <a:p>
            <a:pPr>
              <a:defRPr/>
            </a:pPr>
            <a:r>
              <a:rPr lang="cs-CZ" dirty="0" smtClean="0"/>
              <a:t>Václava Holušová</a:t>
            </a:r>
            <a:endParaRPr lang="cs-CZ"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1115616" y="800851"/>
            <a:ext cx="7128792" cy="593593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57200" y="0"/>
            <a:ext cx="8229600" cy="980728"/>
          </a:xfrm>
          <a:noFill/>
          <a:ln>
            <a:miter lim="800000"/>
            <a:headEnd/>
            <a:tailEnd/>
          </a:ln>
        </p:spPr>
        <p:txBody>
          <a:bodyPr vert="horz" wrap="square" lIns="91440" tIns="45720" rIns="91440" bIns="45720" numCol="1" anchorCtr="0" compatLnSpc="1">
            <a:prstTxWarp prst="textNoShape">
              <a:avLst/>
            </a:prstTxWarp>
          </a:bodyPr>
          <a:lstStyle/>
          <a:p>
            <a:pPr eaLnBrk="1" hangingPunct="1"/>
            <a:r>
              <a:rPr lang="cs-CZ" sz="2800" b="1" dirty="0" err="1" smtClean="0">
                <a:latin typeface="Arial" pitchFamily="34" charset="0"/>
                <a:cs typeface="Arial" pitchFamily="34" charset="0"/>
              </a:rPr>
              <a:t>Horizontal</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notification</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of</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NBs</a:t>
            </a:r>
            <a:endParaRPr lang="cs-CZ" b="1" dirty="0" smtClean="0">
              <a:latin typeface="Arial" pitchFamily="34" charset="0"/>
              <a:cs typeface="Arial" pitchFamily="34" charset="0"/>
            </a:endParaRPr>
          </a:p>
        </p:txBody>
      </p:sp>
      <p:sp>
        <p:nvSpPr>
          <p:cNvPr id="6148" name="Zástupný symbol pro obsah 5"/>
          <p:cNvSpPr>
            <a:spLocks noGrp="1"/>
          </p:cNvSpPr>
          <p:nvPr>
            <p:ph idx="1"/>
          </p:nvPr>
        </p:nvSpPr>
        <p:spPr bwMode="auto">
          <a:xfrm>
            <a:off x="457200" y="1052736"/>
            <a:ext cx="8003232" cy="5616624"/>
          </a:xfrm>
          <a:noFill/>
          <a:ln>
            <a:miter lim="800000"/>
            <a:headEnd/>
            <a:tailEnd/>
          </a:ln>
        </p:spPr>
        <p:txBody>
          <a:bodyPr vert="horz" wrap="square" lIns="91440" tIns="45720" rIns="91440" bIns="45720" numCol="1" anchor="t" anchorCtr="0" compatLnSpc="1">
            <a:prstTxWarp prst="textNoShape">
              <a:avLst/>
            </a:prstTxWarp>
            <a:noAutofit/>
          </a:bodyPr>
          <a:lstStyle/>
          <a:p>
            <a:pPr marL="72000" indent="0">
              <a:buNone/>
            </a:pPr>
            <a:r>
              <a:rPr lang="en-US" sz="1700" dirty="0" smtClean="0">
                <a:solidFill>
                  <a:schemeClr val="tx1"/>
                </a:solidFill>
                <a:latin typeface="Arial" pitchFamily="34" charset="0"/>
                <a:cs typeface="Arial" pitchFamily="34" charset="0"/>
              </a:rPr>
              <a:t>Testing </a:t>
            </a:r>
            <a:r>
              <a:rPr lang="en-US" sz="1700" dirty="0">
                <a:solidFill>
                  <a:schemeClr val="tx1"/>
                </a:solidFill>
                <a:latin typeface="Arial" pitchFamily="34" charset="0"/>
                <a:cs typeface="Arial" pitchFamily="34" charset="0"/>
              </a:rPr>
              <a:t>for reaction to fire, resistance to fire, noise absorption etc. is a </a:t>
            </a:r>
            <a:r>
              <a:rPr lang="en-US" sz="1700" b="1" dirty="0">
                <a:solidFill>
                  <a:schemeClr val="tx1"/>
                </a:solidFill>
                <a:latin typeface="Arial" pitchFamily="34" charset="0"/>
                <a:cs typeface="Arial" pitchFamily="34" charset="0"/>
              </a:rPr>
              <a:t>horizontal activity</a:t>
            </a:r>
            <a:r>
              <a:rPr lang="en-US" sz="1700" dirty="0">
                <a:solidFill>
                  <a:schemeClr val="tx1"/>
                </a:solidFill>
                <a:latin typeface="Arial" pitchFamily="34" charset="0"/>
                <a:cs typeface="Arial" pitchFamily="34" charset="0"/>
              </a:rPr>
              <a:t> that cuts across many products standards/EADs etc. which are vertical standards. Test laboratories are only testing a product, material or a system to an EN test method, so all they really need to understand is how to test it. </a:t>
            </a:r>
            <a:r>
              <a:rPr lang="cs-CZ" sz="1700" dirty="0" smtClean="0">
                <a:solidFill>
                  <a:schemeClr val="tx1"/>
                </a:solidFill>
                <a:latin typeface="Arial" pitchFamily="34" charset="0"/>
                <a:cs typeface="Arial" pitchFamily="34" charset="0"/>
              </a:rPr>
              <a:t>R</a:t>
            </a:r>
            <a:r>
              <a:rPr lang="en-US" sz="1700" dirty="0" err="1" smtClean="0">
                <a:solidFill>
                  <a:schemeClr val="tx1"/>
                </a:solidFill>
                <a:latin typeface="Arial" pitchFamily="34" charset="0"/>
                <a:cs typeface="Arial" pitchFamily="34" charset="0"/>
              </a:rPr>
              <a:t>eaction</a:t>
            </a:r>
            <a:r>
              <a:rPr lang="en-US" sz="1700" dirty="0" smtClean="0">
                <a:solidFill>
                  <a:schemeClr val="tx1"/>
                </a:solidFill>
                <a:latin typeface="Arial" pitchFamily="34" charset="0"/>
                <a:cs typeface="Arial" pitchFamily="34" charset="0"/>
              </a:rPr>
              <a:t> </a:t>
            </a:r>
            <a:r>
              <a:rPr lang="en-US" sz="1700" dirty="0">
                <a:solidFill>
                  <a:schemeClr val="tx1"/>
                </a:solidFill>
                <a:latin typeface="Arial" pitchFamily="34" charset="0"/>
                <a:cs typeface="Arial" pitchFamily="34" charset="0"/>
              </a:rPr>
              <a:t>to fire testing of e.g. a wood panel product is very similar to reaction to fire testing of e.g. a polymeric thermal insulation </a:t>
            </a:r>
            <a:r>
              <a:rPr lang="en-US" sz="1700" dirty="0" smtClean="0">
                <a:solidFill>
                  <a:schemeClr val="tx1"/>
                </a:solidFill>
                <a:latin typeface="Arial" pitchFamily="34" charset="0"/>
                <a:cs typeface="Arial" pitchFamily="34" charset="0"/>
              </a:rPr>
              <a:t>product</a:t>
            </a:r>
            <a:r>
              <a:rPr lang="cs-CZ" sz="1700" dirty="0" smtClean="0">
                <a:solidFill>
                  <a:schemeClr val="tx1"/>
                </a:solidFill>
                <a:latin typeface="Arial" pitchFamily="34" charset="0"/>
                <a:cs typeface="Arial" pitchFamily="34" charset="0"/>
              </a:rPr>
              <a:t>. </a:t>
            </a:r>
          </a:p>
          <a:p>
            <a:pPr marL="72000" indent="0">
              <a:buNone/>
            </a:pPr>
            <a:r>
              <a:rPr lang="en-US" sz="1700" dirty="0" smtClean="0">
                <a:solidFill>
                  <a:schemeClr val="tx1"/>
                </a:solidFill>
                <a:latin typeface="Arial" pitchFamily="34" charset="0"/>
                <a:cs typeface="Arial" pitchFamily="34" charset="0"/>
              </a:rPr>
              <a:t>Notification for a single characteristic with horizontal nature („</a:t>
            </a:r>
            <a:r>
              <a:rPr lang="en-US" sz="1700" dirty="0" smtClean="0">
                <a:solidFill>
                  <a:schemeClr val="tx1"/>
                </a:solidFill>
                <a:latin typeface="Arial" pitchFamily="34" charset="0"/>
                <a:cs typeface="Arial" pitchFamily="34" charset="0"/>
                <a:hlinkClick r:id="rId2"/>
              </a:rPr>
              <a:t>horizontal specification</a:t>
            </a:r>
            <a:r>
              <a:rPr lang="en-US" sz="1700" dirty="0" smtClean="0">
                <a:solidFill>
                  <a:schemeClr val="tx1"/>
                </a:solidFill>
                <a:latin typeface="Arial" pitchFamily="34" charset="0"/>
                <a:cs typeface="Arial" pitchFamily="34" charset="0"/>
              </a:rPr>
              <a:t>“) is a concept aimed at Testing Labs operating under AVCP 3 only</a:t>
            </a:r>
            <a:r>
              <a:rPr lang="en-US" sz="1700" dirty="0">
                <a:solidFill>
                  <a:schemeClr val="tx1"/>
                </a:solidFill>
                <a:latin typeface="Arial" pitchFamily="34" charset="0"/>
                <a:cs typeface="Arial" pitchFamily="34" charset="0"/>
              </a:rPr>
              <a:t>. Certification bodies cannot use this tool; they are notified for harmonized product standards.</a:t>
            </a:r>
          </a:p>
          <a:p>
            <a:pPr marL="84138" indent="274638">
              <a:buNone/>
            </a:pPr>
            <a:endParaRPr lang="cs-CZ" sz="1700" dirty="0">
              <a:solidFill>
                <a:schemeClr val="tx1"/>
              </a:solidFill>
              <a:latin typeface="Arial" pitchFamily="34" charset="0"/>
              <a:cs typeface="Arial" pitchFamily="34" charset="0"/>
            </a:endParaRPr>
          </a:p>
          <a:p>
            <a:pPr marL="84138" indent="0">
              <a:buNone/>
            </a:pPr>
            <a:r>
              <a:rPr lang="cs-CZ" sz="1700" dirty="0" smtClean="0">
                <a:solidFill>
                  <a:schemeClr val="tx1"/>
                </a:solidFill>
                <a:latin typeface="Arial" pitchFamily="34" charset="0"/>
                <a:cs typeface="Arial" pitchFamily="34" charset="0"/>
              </a:rPr>
              <a:t>CPR </a:t>
            </a:r>
            <a:r>
              <a:rPr lang="en-US" sz="1700" b="1" dirty="0" smtClean="0">
                <a:solidFill>
                  <a:schemeClr val="tx1"/>
                </a:solidFill>
                <a:latin typeface="Arial" pitchFamily="34" charset="0"/>
                <a:cs typeface="Arial" pitchFamily="34" charset="0"/>
              </a:rPr>
              <a:t>Annex </a:t>
            </a:r>
            <a:r>
              <a:rPr lang="en-US" sz="1700" b="1" dirty="0">
                <a:solidFill>
                  <a:schemeClr val="tx1"/>
                </a:solidFill>
                <a:latin typeface="Arial" pitchFamily="34" charset="0"/>
                <a:cs typeface="Arial" pitchFamily="34" charset="0"/>
              </a:rPr>
              <a:t>V clause 3</a:t>
            </a:r>
            <a:r>
              <a:rPr lang="en-US" sz="1700" dirty="0">
                <a:solidFill>
                  <a:schemeClr val="tx1"/>
                </a:solidFill>
                <a:latin typeface="Arial" pitchFamily="34" charset="0"/>
                <a:cs typeface="Arial" pitchFamily="34" charset="0"/>
              </a:rPr>
              <a:t>: Assessment and verification of constancy </a:t>
            </a:r>
            <a:r>
              <a:rPr lang="en-US" sz="1700" dirty="0" smtClean="0">
                <a:solidFill>
                  <a:schemeClr val="tx1"/>
                </a:solidFill>
                <a:latin typeface="Arial" pitchFamily="34" charset="0"/>
                <a:cs typeface="Arial" pitchFamily="34" charset="0"/>
              </a:rPr>
              <a:t>of performance</a:t>
            </a:r>
            <a:r>
              <a:rPr lang="cs-CZ" sz="1700" dirty="0" smtClean="0">
                <a:solidFill>
                  <a:schemeClr val="tx1"/>
                </a:solidFill>
                <a:latin typeface="Arial" pitchFamily="34" charset="0"/>
                <a:cs typeface="Arial" pitchFamily="34" charset="0"/>
              </a:rPr>
              <a:t> </a:t>
            </a:r>
            <a:r>
              <a:rPr lang="en-US" sz="1700" dirty="0" smtClean="0">
                <a:solidFill>
                  <a:schemeClr val="tx1"/>
                </a:solidFill>
                <a:latin typeface="Arial" pitchFamily="34" charset="0"/>
                <a:cs typeface="Arial" pitchFamily="34" charset="0"/>
              </a:rPr>
              <a:t>« </a:t>
            </a:r>
            <a:r>
              <a:rPr lang="en-US" sz="1700" dirty="0">
                <a:solidFill>
                  <a:schemeClr val="tx1"/>
                </a:solidFill>
                <a:latin typeface="Arial" pitchFamily="34" charset="0"/>
                <a:cs typeface="Arial" pitchFamily="34" charset="0"/>
              </a:rPr>
              <a:t>Case of essential characteristics where reference to </a:t>
            </a:r>
            <a:r>
              <a:rPr lang="en-US" sz="1700" dirty="0" smtClean="0">
                <a:solidFill>
                  <a:schemeClr val="tx1"/>
                </a:solidFill>
                <a:latin typeface="Arial" pitchFamily="34" charset="0"/>
                <a:cs typeface="Arial" pitchFamily="34" charset="0"/>
              </a:rPr>
              <a:t>a relevant harmonized </a:t>
            </a:r>
            <a:r>
              <a:rPr lang="en-US" sz="1700" dirty="0">
                <a:solidFill>
                  <a:schemeClr val="tx1"/>
                </a:solidFill>
                <a:latin typeface="Arial" pitchFamily="34" charset="0"/>
                <a:cs typeface="Arial" pitchFamily="34" charset="0"/>
              </a:rPr>
              <a:t>technical specification is not required </a:t>
            </a:r>
            <a:r>
              <a:rPr lang="en-US" sz="1700" dirty="0" smtClean="0">
                <a:solidFill>
                  <a:schemeClr val="tx1"/>
                </a:solidFill>
                <a:latin typeface="Arial" pitchFamily="34" charset="0"/>
                <a:cs typeface="Arial" pitchFamily="34" charset="0"/>
              </a:rPr>
              <a:t>»</a:t>
            </a:r>
            <a:endParaRPr lang="cs-CZ" sz="1700" dirty="0" smtClean="0">
              <a:solidFill>
                <a:schemeClr val="tx1"/>
              </a:solidFill>
              <a:latin typeface="Arial" pitchFamily="34" charset="0"/>
              <a:cs typeface="Arial" pitchFamily="34" charset="0"/>
            </a:endParaRPr>
          </a:p>
          <a:p>
            <a:pPr>
              <a:buNone/>
            </a:pPr>
            <a:r>
              <a:rPr lang="en-US" sz="1700" dirty="0">
                <a:solidFill>
                  <a:schemeClr val="tx1"/>
                </a:solidFill>
                <a:latin typeface="Arial" pitchFamily="34" charset="0"/>
                <a:cs typeface="Arial" pitchFamily="34" charset="0"/>
              </a:rPr>
              <a:t/>
            </a:r>
            <a:br>
              <a:rPr lang="en-US" sz="1700" dirty="0">
                <a:solidFill>
                  <a:schemeClr val="tx1"/>
                </a:solidFill>
                <a:latin typeface="Arial" pitchFamily="34" charset="0"/>
                <a:cs typeface="Arial" pitchFamily="34" charset="0"/>
              </a:rPr>
            </a:br>
            <a:r>
              <a:rPr lang="en-US" sz="1700" dirty="0" smtClean="0">
                <a:solidFill>
                  <a:schemeClr val="tx1"/>
                </a:solidFill>
                <a:latin typeface="Arial" pitchFamily="34" charset="0"/>
                <a:cs typeface="Arial" pitchFamily="34" charset="0"/>
              </a:rPr>
              <a:t>1. Reaction to fire</a:t>
            </a:r>
            <a:br>
              <a:rPr lang="en-US" sz="1700" dirty="0" smtClean="0">
                <a:solidFill>
                  <a:schemeClr val="tx1"/>
                </a:solidFill>
                <a:latin typeface="Arial" pitchFamily="34" charset="0"/>
                <a:cs typeface="Arial" pitchFamily="34" charset="0"/>
              </a:rPr>
            </a:br>
            <a:r>
              <a:rPr lang="en-US" sz="1700" dirty="0" smtClean="0">
                <a:solidFill>
                  <a:schemeClr val="tx1"/>
                </a:solidFill>
                <a:latin typeface="Arial" pitchFamily="34" charset="0"/>
                <a:cs typeface="Arial" pitchFamily="34" charset="0"/>
              </a:rPr>
              <a:t>2. Resistance to fire</a:t>
            </a:r>
            <a:br>
              <a:rPr lang="en-US" sz="1700" dirty="0" smtClean="0">
                <a:solidFill>
                  <a:schemeClr val="tx1"/>
                </a:solidFill>
                <a:latin typeface="Arial" pitchFamily="34" charset="0"/>
                <a:cs typeface="Arial" pitchFamily="34" charset="0"/>
              </a:rPr>
            </a:br>
            <a:r>
              <a:rPr lang="en-US" sz="1700" dirty="0" smtClean="0">
                <a:solidFill>
                  <a:schemeClr val="tx1"/>
                </a:solidFill>
                <a:latin typeface="Arial" pitchFamily="34" charset="0"/>
                <a:cs typeface="Arial" pitchFamily="34" charset="0"/>
              </a:rPr>
              <a:t>3. External fire performance</a:t>
            </a:r>
            <a:br>
              <a:rPr lang="en-US" sz="1700" dirty="0" smtClean="0">
                <a:solidFill>
                  <a:schemeClr val="tx1"/>
                </a:solidFill>
                <a:latin typeface="Arial" pitchFamily="34" charset="0"/>
                <a:cs typeface="Arial" pitchFamily="34" charset="0"/>
              </a:rPr>
            </a:br>
            <a:r>
              <a:rPr lang="en-US" sz="1700" dirty="0" smtClean="0">
                <a:solidFill>
                  <a:schemeClr val="tx1"/>
                </a:solidFill>
                <a:latin typeface="Arial" pitchFamily="34" charset="0"/>
                <a:cs typeface="Arial" pitchFamily="34" charset="0"/>
              </a:rPr>
              <a:t>4. Noise absorption</a:t>
            </a:r>
            <a:br>
              <a:rPr lang="en-US" sz="1700" dirty="0" smtClean="0">
                <a:solidFill>
                  <a:schemeClr val="tx1"/>
                </a:solidFill>
                <a:latin typeface="Arial" pitchFamily="34" charset="0"/>
                <a:cs typeface="Arial" pitchFamily="34" charset="0"/>
              </a:rPr>
            </a:br>
            <a:r>
              <a:rPr lang="en-US" sz="1700" dirty="0" smtClean="0">
                <a:solidFill>
                  <a:schemeClr val="tx1"/>
                </a:solidFill>
                <a:latin typeface="Arial" pitchFamily="34" charset="0"/>
                <a:cs typeface="Arial" pitchFamily="34" charset="0"/>
              </a:rPr>
              <a:t>5. Emissions of dangerous substances</a:t>
            </a:r>
            <a:r>
              <a:rPr lang="en-US" sz="1600" dirty="0" smtClean="0">
                <a:solidFill>
                  <a:schemeClr val="tx1"/>
                </a:solidFill>
                <a:latin typeface="Arial" pitchFamily="34" charset="0"/>
                <a:cs typeface="Arial" pitchFamily="34" charset="0"/>
              </a:rPr>
              <a:t/>
            </a:r>
            <a:br>
              <a:rPr lang="en-US" sz="1600" dirty="0" smtClean="0">
                <a:solidFill>
                  <a:schemeClr val="tx1"/>
                </a:solidFill>
                <a:latin typeface="Arial" pitchFamily="34" charset="0"/>
                <a:cs typeface="Arial" pitchFamily="34" charset="0"/>
              </a:rPr>
            </a:br>
            <a:endParaRPr lang="en-US" sz="1600" dirty="0" smtClean="0">
              <a:solidFill>
                <a:schemeClr val="tx1"/>
              </a:solidFill>
              <a:latin typeface="Arial" pitchFamily="34" charset="0"/>
              <a:cs typeface="Arial" pitchFamily="34" charset="0"/>
            </a:endParaRPr>
          </a:p>
          <a:p>
            <a:pPr>
              <a:buNone/>
            </a:pPr>
            <a:r>
              <a:rPr lang="en-US" sz="1600" dirty="0" smtClean="0">
                <a:solidFill>
                  <a:schemeClr val="tx1"/>
                </a:solidFill>
                <a:latin typeface="Arial" pitchFamily="34" charset="0"/>
                <a:cs typeface="Arial" pitchFamily="34" charset="0"/>
              </a:rPr>
              <a:t>	</a:t>
            </a:r>
            <a:endParaRPr lang="cs-CZ" sz="1600" dirty="0" smtClean="0">
              <a:latin typeface="Arial" panose="020B0604020202020204" pitchFamily="34" charset="0"/>
              <a:cs typeface="Arial" panose="020B0604020202020204" pitchFamily="34" charset="0"/>
            </a:endParaRPr>
          </a:p>
        </p:txBody>
      </p:sp>
      <p:sp>
        <p:nvSpPr>
          <p:cNvPr id="2" name="Zástupný symbol pro zápatí 1"/>
          <p:cNvSpPr>
            <a:spLocks noGrp="1"/>
          </p:cNvSpPr>
          <p:nvPr>
            <p:ph type="ftr" sz="quarter" idx="11"/>
          </p:nvPr>
        </p:nvSpPr>
        <p:spPr/>
        <p:txBody>
          <a:bodyPr/>
          <a:lstStyle/>
          <a:p>
            <a:pPr>
              <a:defRPr/>
            </a:pPr>
            <a:endParaRPr lang="cs-CZ"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57200" y="0"/>
            <a:ext cx="8229600" cy="980728"/>
          </a:xfrm>
          <a:noFill/>
          <a:ln>
            <a:miter lim="800000"/>
            <a:headEnd/>
            <a:tailEnd/>
          </a:ln>
        </p:spPr>
        <p:txBody>
          <a:bodyPr vert="horz" wrap="square" lIns="91440" tIns="45720" rIns="91440" bIns="45720" numCol="1" anchorCtr="0" compatLnSpc="1">
            <a:prstTxWarp prst="textNoShape">
              <a:avLst/>
            </a:prstTxWarp>
          </a:bodyPr>
          <a:lstStyle/>
          <a:p>
            <a:pPr eaLnBrk="1" hangingPunct="1"/>
            <a:r>
              <a:rPr lang="cs-CZ" sz="2800" b="1" dirty="0" err="1" smtClean="0">
                <a:latin typeface="Arial" pitchFamily="34" charset="0"/>
                <a:cs typeface="Arial" pitchFamily="34" charset="0"/>
              </a:rPr>
              <a:t>Horizontal</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notification</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of</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NBs</a:t>
            </a:r>
            <a:endParaRPr lang="cs-CZ" b="1" dirty="0" smtClean="0">
              <a:latin typeface="Arial" pitchFamily="34" charset="0"/>
              <a:cs typeface="Arial" pitchFamily="34" charset="0"/>
            </a:endParaRPr>
          </a:p>
        </p:txBody>
      </p:sp>
      <p:sp>
        <p:nvSpPr>
          <p:cNvPr id="6148" name="Zástupný symbol pro obsah 5"/>
          <p:cNvSpPr>
            <a:spLocks noGrp="1"/>
          </p:cNvSpPr>
          <p:nvPr>
            <p:ph idx="1"/>
          </p:nvPr>
        </p:nvSpPr>
        <p:spPr bwMode="auto">
          <a:xfrm>
            <a:off x="457200" y="980728"/>
            <a:ext cx="8229600" cy="5544616"/>
          </a:xfrm>
          <a:noFill/>
          <a:ln>
            <a:miter lim="800000"/>
            <a:headEnd/>
            <a:tailEnd/>
          </a:ln>
        </p:spPr>
        <p:txBody>
          <a:bodyPr vert="horz" wrap="square" lIns="91440" tIns="45720" rIns="91440" bIns="45720" numCol="1" anchor="t" anchorCtr="0" compatLnSpc="1">
            <a:prstTxWarp prst="textNoShape">
              <a:avLst/>
            </a:prstTxWarp>
            <a:noAutofit/>
          </a:bodyPr>
          <a:lstStyle/>
          <a:p>
            <a:pPr>
              <a:buNone/>
            </a:pPr>
            <a:r>
              <a:rPr lang="en-US" sz="1600" dirty="0" smtClean="0">
                <a:solidFill>
                  <a:schemeClr val="tx1"/>
                </a:solidFill>
                <a:latin typeface="Arial" pitchFamily="34" charset="0"/>
                <a:cs typeface="Arial" pitchFamily="34" charset="0"/>
              </a:rPr>
              <a:t>	There are </a:t>
            </a:r>
            <a:r>
              <a:rPr lang="en-US" sz="1600" b="1" dirty="0" smtClean="0">
                <a:solidFill>
                  <a:schemeClr val="tx1"/>
                </a:solidFill>
                <a:latin typeface="Arial" pitchFamily="34" charset="0"/>
                <a:cs typeface="Arial" pitchFamily="34" charset="0"/>
              </a:rPr>
              <a:t>41 horizontal specifications in NANDO </a:t>
            </a:r>
            <a:r>
              <a:rPr lang="en-US" sz="1600" dirty="0" smtClean="0">
                <a:solidFill>
                  <a:schemeClr val="tx1"/>
                </a:solidFill>
                <a:latin typeface="Arial" pitchFamily="34" charset="0"/>
                <a:cs typeface="Arial" pitchFamily="34" charset="0"/>
              </a:rPr>
              <a:t>at the moment, vast majority of them falling under </a:t>
            </a:r>
            <a:r>
              <a:rPr lang="en-US" sz="1600" dirty="0" err="1" smtClean="0">
                <a:solidFill>
                  <a:schemeClr val="tx1"/>
                </a:solidFill>
                <a:latin typeface="Arial" pitchFamily="34" charset="0"/>
                <a:cs typeface="Arial" pitchFamily="34" charset="0"/>
              </a:rPr>
              <a:t>cathegories</a:t>
            </a:r>
            <a:r>
              <a:rPr lang="en-US" sz="1600" dirty="0" smtClean="0">
                <a:solidFill>
                  <a:schemeClr val="tx1"/>
                </a:solidFill>
                <a:latin typeface="Arial" pitchFamily="34" charset="0"/>
                <a:cs typeface="Arial" pitchFamily="34" charset="0"/>
              </a:rPr>
              <a:t> 1 to 3 (related to fire). Notification in the Czech Rep. is based on accreditation, that means a Testing Lab has to be accredited against these horizontal specifications in the accreditation certificate according to EN ISO/IEC 17025, then can apply for horizontal notification.</a:t>
            </a:r>
            <a:endParaRPr lang="cs-CZ" sz="1600" dirty="0" smtClean="0">
              <a:latin typeface="Arial" panose="020B0604020202020204" pitchFamily="34" charset="0"/>
              <a:cs typeface="Arial" panose="020B0604020202020204" pitchFamily="34" charset="0"/>
            </a:endParaRPr>
          </a:p>
        </p:txBody>
      </p:sp>
      <p:sp>
        <p:nvSpPr>
          <p:cNvPr id="2" name="Zástupný symbol pro zápatí 1"/>
          <p:cNvSpPr>
            <a:spLocks noGrp="1"/>
          </p:cNvSpPr>
          <p:nvPr>
            <p:ph type="ftr" sz="quarter" idx="11"/>
          </p:nvPr>
        </p:nvSpPr>
        <p:spPr/>
        <p:txBody>
          <a:bodyPr/>
          <a:lstStyle/>
          <a:p>
            <a:pPr>
              <a:defRPr/>
            </a:pPr>
            <a:r>
              <a:rPr lang="cs-CZ" dirty="0" smtClean="0"/>
              <a:t>Václava Holušová</a:t>
            </a:r>
            <a:endParaRPr lang="cs-CZ" dirty="0"/>
          </a:p>
        </p:txBody>
      </p:sp>
    </p:spTree>
    <p:extLst>
      <p:ext uri="{BB962C8B-B14F-4D97-AF65-F5344CB8AC3E}">
        <p14:creationId xmlns:p14="http://schemas.microsoft.com/office/powerpoint/2010/main" val="359997804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57200" y="0"/>
            <a:ext cx="8229600" cy="908720"/>
          </a:xfrm>
          <a:noFill/>
          <a:ln>
            <a:miter lim="800000"/>
            <a:headEnd/>
            <a:tailEnd/>
          </a:ln>
        </p:spPr>
        <p:txBody>
          <a:bodyPr vert="horz" wrap="square" lIns="91440" tIns="45720" rIns="91440" bIns="45720" numCol="1" anchorCtr="0" compatLnSpc="1">
            <a:prstTxWarp prst="textNoShape">
              <a:avLst/>
            </a:prstTxWarp>
          </a:bodyPr>
          <a:lstStyle/>
          <a:p>
            <a:pPr eaLnBrk="1" hangingPunct="1"/>
            <a:r>
              <a:rPr lang="cs-CZ" sz="2800" b="1" dirty="0" err="1" smtClean="0">
                <a:latin typeface="Arial" pitchFamily="34" charset="0"/>
                <a:cs typeface="Arial" pitchFamily="34" charset="0"/>
              </a:rPr>
              <a:t>Coordination</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of</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NBs</a:t>
            </a:r>
            <a:endParaRPr lang="cs-CZ" b="1" dirty="0" smtClean="0">
              <a:latin typeface="Arial" pitchFamily="34" charset="0"/>
              <a:cs typeface="Arial" pitchFamily="34" charset="0"/>
            </a:endParaRPr>
          </a:p>
        </p:txBody>
      </p:sp>
      <p:sp>
        <p:nvSpPr>
          <p:cNvPr id="6148" name="Zástupný symbol pro obsah 5"/>
          <p:cNvSpPr>
            <a:spLocks noGrp="1"/>
          </p:cNvSpPr>
          <p:nvPr>
            <p:ph idx="1"/>
          </p:nvPr>
        </p:nvSpPr>
        <p:spPr bwMode="auto">
          <a:xfrm>
            <a:off x="659164" y="980728"/>
            <a:ext cx="7801267" cy="5616624"/>
          </a:xfrm>
          <a:noFill/>
          <a:ln>
            <a:miter lim="800000"/>
            <a:headEnd/>
            <a:tailEnd/>
          </a:ln>
        </p:spPr>
        <p:txBody>
          <a:bodyPr vert="horz" wrap="square" lIns="91440" tIns="45720" rIns="91440" bIns="45720" numCol="1" anchor="t" anchorCtr="0" compatLnSpc="1">
            <a:prstTxWarp prst="textNoShape">
              <a:avLst/>
            </a:prstTxWarp>
            <a:noAutofit/>
          </a:bodyPr>
          <a:lstStyle/>
          <a:p>
            <a:pPr marL="0" indent="0">
              <a:buNone/>
            </a:pPr>
            <a:r>
              <a:rPr lang="en-US" sz="1600" b="1" dirty="0" smtClean="0">
                <a:solidFill>
                  <a:schemeClr val="tx1"/>
                </a:solidFill>
                <a:latin typeface="Arial" pitchFamily="34" charset="0"/>
                <a:cs typeface="Arial" pitchFamily="34" charset="0"/>
              </a:rPr>
              <a:t>Coordination of NBs according to Art. 55 of the CPR:</a:t>
            </a:r>
          </a:p>
          <a:p>
            <a:pPr marL="0" indent="0">
              <a:buNone/>
            </a:pPr>
            <a:r>
              <a:rPr lang="cs-CZ" sz="1600" dirty="0" smtClean="0">
                <a:solidFill>
                  <a:schemeClr val="tx1"/>
                </a:solidFill>
                <a:latin typeface="Arial" pitchFamily="34" charset="0"/>
                <a:cs typeface="Arial" pitchFamily="34" charset="0"/>
              </a:rPr>
              <a:t>„</a:t>
            </a:r>
            <a:r>
              <a:rPr lang="en-US" sz="1600" dirty="0" smtClean="0">
                <a:solidFill>
                  <a:schemeClr val="tx1"/>
                </a:solidFill>
                <a:latin typeface="Arial" pitchFamily="34" charset="0"/>
                <a:cs typeface="Arial" pitchFamily="34" charset="0"/>
              </a:rPr>
              <a:t>Member </a:t>
            </a:r>
            <a:r>
              <a:rPr lang="en-US" sz="1600" dirty="0">
                <a:solidFill>
                  <a:schemeClr val="tx1"/>
                </a:solidFill>
                <a:latin typeface="Arial" pitchFamily="34" charset="0"/>
                <a:cs typeface="Arial" pitchFamily="34" charset="0"/>
              </a:rPr>
              <a:t>States shall ensure that the bodies notified by them participate in the work of that group, directly or by means of designated representatives, or shall ensure that the representatives of notified bodies are informed thereof</a:t>
            </a:r>
            <a:r>
              <a:rPr lang="en-US" sz="1600" dirty="0" smtClean="0">
                <a:solidFill>
                  <a:schemeClr val="tx1"/>
                </a:solidFill>
                <a:latin typeface="Arial" pitchFamily="34" charset="0"/>
                <a:cs typeface="Arial" pitchFamily="34" charset="0"/>
              </a:rPr>
              <a:t>.</a:t>
            </a:r>
            <a:r>
              <a:rPr lang="cs-CZ" sz="1600" dirty="0" smtClean="0">
                <a:solidFill>
                  <a:schemeClr val="tx1"/>
                </a:solidFill>
                <a:latin typeface="Arial" pitchFamily="34" charset="0"/>
                <a:cs typeface="Arial" pitchFamily="34" charset="0"/>
              </a:rPr>
              <a:t>“</a:t>
            </a:r>
            <a:endParaRPr lang="en-US" sz="1600" dirty="0" smtClean="0">
              <a:solidFill>
                <a:schemeClr val="tx1"/>
              </a:solidFill>
              <a:latin typeface="Arial" pitchFamily="34" charset="0"/>
              <a:cs typeface="Arial" pitchFamily="34" charset="0"/>
            </a:endParaRPr>
          </a:p>
          <a:p>
            <a:pPr marL="0" indent="0">
              <a:buNone/>
            </a:pPr>
            <a:endParaRPr lang="cs-CZ" sz="1600" dirty="0" smtClean="0">
              <a:solidFill>
                <a:schemeClr val="tx1"/>
              </a:solidFill>
              <a:latin typeface="Arial" pitchFamily="34" charset="0"/>
              <a:cs typeface="Arial" pitchFamily="34" charset="0"/>
            </a:endParaRPr>
          </a:p>
          <a:p>
            <a:pPr marL="0" indent="0">
              <a:buNone/>
            </a:pPr>
            <a:r>
              <a:rPr lang="cs-CZ" sz="1600" dirty="0" err="1" smtClean="0">
                <a:solidFill>
                  <a:schemeClr val="tx1"/>
                </a:solidFill>
                <a:latin typeface="Arial" pitchFamily="34" charset="0"/>
                <a:cs typeface="Arial" pitchFamily="34" charset="0"/>
              </a:rPr>
              <a:t>Coordination</a:t>
            </a:r>
            <a:r>
              <a:rPr lang="en-US" sz="1600" dirty="0" smtClean="0">
                <a:solidFill>
                  <a:schemeClr val="tx1"/>
                </a:solidFill>
                <a:latin typeface="Arial" pitchFamily="34" charset="0"/>
                <a:cs typeface="Arial" pitchFamily="34" charset="0"/>
              </a:rPr>
              <a:t> </a:t>
            </a:r>
            <a:r>
              <a:rPr lang="en-US" sz="1600" dirty="0">
                <a:solidFill>
                  <a:schemeClr val="tx1"/>
                </a:solidFill>
                <a:latin typeface="Arial" pitchFamily="34" charset="0"/>
                <a:cs typeface="Arial" pitchFamily="34" charset="0"/>
              </a:rPr>
              <a:t>includes, in </a:t>
            </a:r>
            <a:r>
              <a:rPr lang="en-US" sz="1600" dirty="0" smtClean="0">
                <a:solidFill>
                  <a:schemeClr val="tx1"/>
                </a:solidFill>
                <a:latin typeface="Arial" pitchFamily="34" charset="0"/>
                <a:cs typeface="Arial" pitchFamily="34" charset="0"/>
              </a:rPr>
              <a:t>particular</a:t>
            </a:r>
            <a:r>
              <a:rPr lang="cs-CZ" sz="1600" dirty="0" smtClean="0">
                <a:solidFill>
                  <a:schemeClr val="tx1"/>
                </a:solidFill>
                <a:latin typeface="Arial" pitchFamily="34" charset="0"/>
                <a:cs typeface="Arial" pitchFamily="34" charset="0"/>
              </a:rPr>
              <a:t>:</a:t>
            </a:r>
          </a:p>
          <a:p>
            <a:r>
              <a:rPr lang="en-US" sz="1600" dirty="0" smtClean="0">
                <a:solidFill>
                  <a:schemeClr val="tx1"/>
                </a:solidFill>
                <a:latin typeface="Arial" pitchFamily="34" charset="0"/>
                <a:cs typeface="Arial" pitchFamily="34" charset="0"/>
              </a:rPr>
              <a:t>establishment </a:t>
            </a:r>
            <a:r>
              <a:rPr lang="en-US" sz="1600" dirty="0">
                <a:solidFill>
                  <a:schemeClr val="tx1"/>
                </a:solidFill>
                <a:latin typeface="Arial" pitchFamily="34" charset="0"/>
                <a:cs typeface="Arial" pitchFamily="34" charset="0"/>
              </a:rPr>
              <a:t>of the Coordination </a:t>
            </a:r>
            <a:r>
              <a:rPr lang="en-US" sz="1600" dirty="0" smtClean="0">
                <a:solidFill>
                  <a:schemeClr val="tx1"/>
                </a:solidFill>
                <a:latin typeface="Arial" pitchFamily="34" charset="0"/>
                <a:cs typeface="Arial" pitchFamily="34" charset="0"/>
              </a:rPr>
              <a:t>Committee</a:t>
            </a:r>
            <a:r>
              <a:rPr lang="cs-CZ" sz="1600" dirty="0" smtClean="0">
                <a:solidFill>
                  <a:schemeClr val="tx1"/>
                </a:solidFill>
                <a:latin typeface="Arial" pitchFamily="34" charset="0"/>
                <a:cs typeface="Arial" pitchFamily="34" charset="0"/>
              </a:rPr>
              <a:t> </a:t>
            </a:r>
            <a:r>
              <a:rPr lang="cs-CZ" sz="1600" dirty="0" err="1" smtClean="0">
                <a:solidFill>
                  <a:schemeClr val="tx1"/>
                </a:solidFill>
                <a:latin typeface="Arial" pitchFamily="34" charset="0"/>
                <a:cs typeface="Arial" pitchFamily="34" charset="0"/>
              </a:rPr>
              <a:t>under</a:t>
            </a:r>
            <a:r>
              <a:rPr lang="cs-CZ" sz="1600" dirty="0" smtClean="0">
                <a:solidFill>
                  <a:schemeClr val="tx1"/>
                </a:solidFill>
                <a:latin typeface="Arial" pitchFamily="34" charset="0"/>
                <a:cs typeface="Arial" pitchFamily="34" charset="0"/>
              </a:rPr>
              <a:t> </a:t>
            </a:r>
            <a:r>
              <a:rPr lang="cs-CZ" sz="1600" dirty="0" err="1" smtClean="0">
                <a:solidFill>
                  <a:schemeClr val="tx1"/>
                </a:solidFill>
                <a:latin typeface="Arial" pitchFamily="34" charset="0"/>
                <a:cs typeface="Arial" pitchFamily="34" charset="0"/>
              </a:rPr>
              <a:t>chairmanship</a:t>
            </a:r>
            <a:r>
              <a:rPr lang="cs-CZ" sz="1600" dirty="0" smtClean="0">
                <a:solidFill>
                  <a:schemeClr val="tx1"/>
                </a:solidFill>
                <a:latin typeface="Arial" pitchFamily="34" charset="0"/>
                <a:cs typeface="Arial" pitchFamily="34" charset="0"/>
              </a:rPr>
              <a:t> </a:t>
            </a:r>
            <a:r>
              <a:rPr lang="cs-CZ" sz="1600" dirty="0" err="1" smtClean="0">
                <a:solidFill>
                  <a:schemeClr val="tx1"/>
                </a:solidFill>
                <a:latin typeface="Arial" pitchFamily="34" charset="0"/>
                <a:cs typeface="Arial" pitchFamily="34" charset="0"/>
              </a:rPr>
              <a:t>of</a:t>
            </a:r>
            <a:r>
              <a:rPr lang="cs-CZ" sz="1600" dirty="0" smtClean="0">
                <a:solidFill>
                  <a:schemeClr val="tx1"/>
                </a:solidFill>
                <a:latin typeface="Arial" pitchFamily="34" charset="0"/>
                <a:cs typeface="Arial" pitchFamily="34" charset="0"/>
              </a:rPr>
              <a:t> </a:t>
            </a:r>
            <a:r>
              <a:rPr lang="en-US" sz="1600" dirty="0" smtClean="0">
                <a:solidFill>
                  <a:schemeClr val="tx1"/>
                </a:solidFill>
                <a:latin typeface="Arial" pitchFamily="34" charset="0"/>
                <a:cs typeface="Arial" pitchFamily="34" charset="0"/>
              </a:rPr>
              <a:t>Technical </a:t>
            </a:r>
            <a:r>
              <a:rPr lang="en-US" sz="1600" dirty="0">
                <a:solidFill>
                  <a:schemeClr val="tx1"/>
                </a:solidFill>
                <a:latin typeface="Arial" pitchFamily="34" charset="0"/>
                <a:cs typeface="Arial" pitchFamily="34" charset="0"/>
              </a:rPr>
              <a:t>and Test Institute for Construction Prague (Notified Body 1020</a:t>
            </a:r>
            <a:r>
              <a:rPr lang="en-US" sz="1600" dirty="0" smtClean="0">
                <a:solidFill>
                  <a:schemeClr val="tx1"/>
                </a:solidFill>
                <a:latin typeface="Arial" pitchFamily="34" charset="0"/>
                <a:cs typeface="Arial" pitchFamily="34" charset="0"/>
              </a:rPr>
              <a:t>)</a:t>
            </a:r>
            <a:r>
              <a:rPr lang="cs-CZ" sz="1600" dirty="0" smtClean="0">
                <a:solidFill>
                  <a:schemeClr val="tx1"/>
                </a:solidFill>
                <a:latin typeface="Arial" pitchFamily="34" charset="0"/>
                <a:cs typeface="Arial" pitchFamily="34" charset="0"/>
              </a:rPr>
              <a:t>,</a:t>
            </a:r>
            <a:r>
              <a:rPr lang="en-US" sz="1600" dirty="0" smtClean="0">
                <a:solidFill>
                  <a:schemeClr val="tx1"/>
                </a:solidFill>
                <a:latin typeface="Arial" pitchFamily="34" charset="0"/>
                <a:cs typeface="Arial" pitchFamily="34" charset="0"/>
              </a:rPr>
              <a:t> </a:t>
            </a:r>
            <a:r>
              <a:rPr lang="en-US" sz="1600" dirty="0">
                <a:solidFill>
                  <a:schemeClr val="tx1"/>
                </a:solidFill>
                <a:latin typeface="Arial" pitchFamily="34" charset="0"/>
                <a:cs typeface="Arial" pitchFamily="34" charset="0"/>
              </a:rPr>
              <a:t>as a mirror group to the Group of Notified Bodies for the </a:t>
            </a:r>
            <a:r>
              <a:rPr lang="en-US" sz="1600" dirty="0" smtClean="0">
                <a:solidFill>
                  <a:schemeClr val="tx1"/>
                </a:solidFill>
                <a:latin typeface="Arial" pitchFamily="34" charset="0"/>
                <a:cs typeface="Arial" pitchFamily="34" charset="0"/>
              </a:rPr>
              <a:t>CPR</a:t>
            </a:r>
            <a:r>
              <a:rPr lang="cs-CZ" sz="1600" dirty="0" smtClean="0">
                <a:solidFill>
                  <a:schemeClr val="tx1"/>
                </a:solidFill>
                <a:latin typeface="Arial" pitchFamily="34" charset="0"/>
                <a:cs typeface="Arial" pitchFamily="34" charset="0"/>
              </a:rPr>
              <a:t>;</a:t>
            </a:r>
            <a:endParaRPr lang="en-US" sz="1600" dirty="0">
              <a:solidFill>
                <a:schemeClr val="tx1"/>
              </a:solidFill>
              <a:latin typeface="Arial" pitchFamily="34" charset="0"/>
              <a:cs typeface="Arial" pitchFamily="34" charset="0"/>
            </a:endParaRPr>
          </a:p>
          <a:p>
            <a:r>
              <a:rPr lang="en-US" sz="1600" dirty="0">
                <a:solidFill>
                  <a:schemeClr val="tx1"/>
                </a:solidFill>
                <a:latin typeface="Arial" pitchFamily="34" charset="0"/>
                <a:cs typeface="Arial" pitchFamily="34" charset="0"/>
              </a:rPr>
              <a:t>supporting the exchange of information among Coordination Committee, Czech Trade Inspection Authority and representatives of the business sector;</a:t>
            </a:r>
          </a:p>
          <a:p>
            <a:r>
              <a:rPr lang="en-US" sz="1600" dirty="0">
                <a:solidFill>
                  <a:schemeClr val="tx1"/>
                </a:solidFill>
                <a:latin typeface="Arial" pitchFamily="34" charset="0"/>
                <a:cs typeface="Arial" pitchFamily="34" charset="0"/>
              </a:rPr>
              <a:t>supporting the cooperation between the Coordination Committee  and the Group of Notified Bodies for the CPR;</a:t>
            </a:r>
          </a:p>
          <a:p>
            <a:r>
              <a:rPr lang="en-US" sz="1600" dirty="0">
                <a:solidFill>
                  <a:schemeClr val="tx1"/>
                </a:solidFill>
                <a:latin typeface="Arial" pitchFamily="34" charset="0"/>
                <a:cs typeface="Arial" pitchFamily="34" charset="0"/>
              </a:rPr>
              <a:t>transferring information from European institutions to Czech notified bodies, supporting the participation of specialists in sector working groups of NBs;</a:t>
            </a:r>
          </a:p>
          <a:p>
            <a:r>
              <a:rPr lang="en-US" sz="1600" dirty="0">
                <a:solidFill>
                  <a:schemeClr val="tx1"/>
                </a:solidFill>
                <a:latin typeface="Arial" pitchFamily="34" charset="0"/>
                <a:cs typeface="Arial" pitchFamily="34" charset="0"/>
              </a:rPr>
              <a:t>formulating methodological basis for the unified approach of the NBs.</a:t>
            </a:r>
          </a:p>
          <a:p>
            <a:pPr marL="0" indent="0">
              <a:buNone/>
            </a:pPr>
            <a:endParaRPr lang="en-US" sz="1600" dirty="0">
              <a:solidFill>
                <a:schemeClr val="tx1"/>
              </a:solidFill>
              <a:latin typeface="Arial" pitchFamily="34" charset="0"/>
              <a:cs typeface="Arial" pitchFamily="34" charset="0"/>
            </a:endParaRPr>
          </a:p>
          <a:p>
            <a:pPr marL="0" indent="0">
              <a:buNone/>
            </a:pPr>
            <a:r>
              <a:rPr lang="en-US" sz="1600" dirty="0" smtClean="0">
                <a:solidFill>
                  <a:schemeClr val="tx1"/>
                </a:solidFill>
                <a:latin typeface="Arial" pitchFamily="34" charset="0"/>
                <a:cs typeface="Arial" pitchFamily="34" charset="0"/>
              </a:rPr>
              <a:t>This coordination role is supported financially by the Office on annual basis and a representative of Testing Department contributes to its work.</a:t>
            </a:r>
            <a:endParaRPr lang="en-US" sz="1600" dirty="0">
              <a:solidFill>
                <a:schemeClr val="tx1"/>
              </a:solidFill>
              <a:latin typeface="Arial" pitchFamily="34" charset="0"/>
              <a:cs typeface="Arial" pitchFamily="34" charset="0"/>
            </a:endParaRPr>
          </a:p>
        </p:txBody>
      </p:sp>
      <p:sp>
        <p:nvSpPr>
          <p:cNvPr id="2" name="Zástupný symbol pro zápatí 1"/>
          <p:cNvSpPr>
            <a:spLocks noGrp="1"/>
          </p:cNvSpPr>
          <p:nvPr>
            <p:ph type="ftr" sz="quarter" idx="11"/>
          </p:nvPr>
        </p:nvSpPr>
        <p:spPr/>
        <p:txBody>
          <a:bodyPr/>
          <a:lstStyle/>
          <a:p>
            <a:pPr>
              <a:defRPr/>
            </a:pPr>
            <a:endParaRPr lang="cs-CZ" dirty="0"/>
          </a:p>
        </p:txBody>
      </p:sp>
    </p:spTree>
    <p:extLst>
      <p:ext uri="{BB962C8B-B14F-4D97-AF65-F5344CB8AC3E}">
        <p14:creationId xmlns:p14="http://schemas.microsoft.com/office/powerpoint/2010/main" val="75530181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57200" y="260648"/>
            <a:ext cx="8229600" cy="864096"/>
          </a:xfrm>
          <a:noFill/>
          <a:ln>
            <a:miter lim="800000"/>
            <a:headEnd/>
            <a:tailEnd/>
          </a:ln>
        </p:spPr>
        <p:txBody>
          <a:bodyPr vert="horz" wrap="square" lIns="91440" tIns="45720" rIns="91440" bIns="45720" numCol="1" anchorCtr="0" compatLnSpc="1">
            <a:prstTxWarp prst="textNoShape">
              <a:avLst/>
            </a:prstTxWarp>
          </a:bodyPr>
          <a:lstStyle/>
          <a:p>
            <a:pPr>
              <a:lnSpc>
                <a:spcPct val="100000"/>
              </a:lnSpc>
            </a:pPr>
            <a:r>
              <a:rPr lang="en-GB" sz="2000" dirty="0">
                <a:solidFill>
                  <a:srgbClr val="000000"/>
                </a:solidFill>
                <a:latin typeface="Arial" panose="020B0604020202020204" pitchFamily="34" charset="0"/>
                <a:cs typeface="Arial" panose="020B0604020202020204" pitchFamily="34" charset="0"/>
              </a:rPr>
              <a:t/>
            </a:r>
            <a:br>
              <a:rPr lang="en-GB" sz="2000" dirty="0">
                <a:solidFill>
                  <a:srgbClr val="000000"/>
                </a:solidFill>
                <a:latin typeface="Arial" panose="020B0604020202020204" pitchFamily="34" charset="0"/>
                <a:cs typeface="Arial" panose="020B0604020202020204" pitchFamily="34" charset="0"/>
              </a:rPr>
            </a:br>
            <a:r>
              <a:rPr lang="cs-CZ" sz="2600" b="1" dirty="0">
                <a:latin typeface="Arial" pitchFamily="34" charset="0"/>
                <a:cs typeface="Arial" pitchFamily="34" charset="0"/>
              </a:rPr>
              <a:t>CPR </a:t>
            </a:r>
            <a:r>
              <a:rPr lang="en-GB" sz="2600" b="1" dirty="0">
                <a:latin typeface="Arial" pitchFamily="34" charset="0"/>
                <a:cs typeface="Arial" pitchFamily="34" charset="0"/>
              </a:rPr>
              <a:t>Art</a:t>
            </a:r>
            <a:r>
              <a:rPr lang="cs-CZ" sz="2600" b="1" dirty="0">
                <a:latin typeface="Arial" pitchFamily="34" charset="0"/>
                <a:cs typeface="Arial" pitchFamily="34" charset="0"/>
              </a:rPr>
              <a:t>.</a:t>
            </a:r>
            <a:r>
              <a:rPr lang="en-GB" sz="2600" b="1" dirty="0">
                <a:latin typeface="Arial" pitchFamily="34" charset="0"/>
                <a:cs typeface="Arial" pitchFamily="34" charset="0"/>
              </a:rPr>
              <a:t> 29 </a:t>
            </a:r>
            <a:br>
              <a:rPr lang="en-GB" sz="2600" b="1" dirty="0">
                <a:latin typeface="Arial" pitchFamily="34" charset="0"/>
                <a:cs typeface="Arial" pitchFamily="34" charset="0"/>
              </a:rPr>
            </a:br>
            <a:r>
              <a:rPr lang="en-US" sz="2600" b="1" dirty="0">
                <a:latin typeface="Arial" pitchFamily="34" charset="0"/>
                <a:cs typeface="Arial" pitchFamily="34" charset="0"/>
              </a:rPr>
              <a:t>Designation, monitoring and evaluation of TABs </a:t>
            </a:r>
            <a:endParaRPr lang="cs-CZ" sz="2600" b="1" dirty="0">
              <a:latin typeface="Arial" pitchFamily="34" charset="0"/>
              <a:cs typeface="Arial" pitchFamily="34" charset="0"/>
            </a:endParaRPr>
          </a:p>
        </p:txBody>
      </p:sp>
      <p:sp>
        <p:nvSpPr>
          <p:cNvPr id="6148" name="Zástupný symbol pro obsah 5"/>
          <p:cNvSpPr>
            <a:spLocks noGrp="1"/>
          </p:cNvSpPr>
          <p:nvPr>
            <p:ph idx="1"/>
          </p:nvPr>
        </p:nvSpPr>
        <p:spPr bwMode="auto">
          <a:xfrm>
            <a:off x="457200" y="1268760"/>
            <a:ext cx="8229600" cy="5256584"/>
          </a:xfrm>
          <a:noFill/>
          <a:ln>
            <a:miter lim="800000"/>
            <a:headEnd/>
            <a:tailEnd/>
          </a:ln>
        </p:spPr>
        <p:txBody>
          <a:bodyPr vert="horz" wrap="square" lIns="91440" tIns="45720" rIns="91440" bIns="45720" numCol="1" anchor="t" anchorCtr="0" compatLnSpc="1">
            <a:prstTxWarp prst="textNoShape">
              <a:avLst/>
            </a:prstTxWarp>
            <a:normAutofit fontScale="92500" lnSpcReduction="10000"/>
          </a:bodyPr>
          <a:lstStyle/>
          <a:p>
            <a:pPr marL="84138" indent="15875">
              <a:buNone/>
            </a:pPr>
            <a:r>
              <a:rPr lang="en-US" sz="1900" dirty="0">
                <a:solidFill>
                  <a:schemeClr val="tx1"/>
                </a:solidFill>
                <a:latin typeface="Arial" pitchFamily="34" charset="0"/>
                <a:cs typeface="Arial" pitchFamily="34" charset="0"/>
              </a:rPr>
              <a:t>Member States may designate </a:t>
            </a:r>
            <a:r>
              <a:rPr lang="en-US" sz="1900" b="1" dirty="0">
                <a:solidFill>
                  <a:srgbClr val="FF0000"/>
                </a:solidFill>
                <a:latin typeface="Arial" pitchFamily="34" charset="0"/>
                <a:cs typeface="Arial" pitchFamily="34" charset="0"/>
              </a:rPr>
              <a:t>Technical Assessment Bodies </a:t>
            </a:r>
            <a:r>
              <a:rPr lang="cs-CZ" sz="1900" b="1" dirty="0">
                <a:solidFill>
                  <a:srgbClr val="FF0000"/>
                </a:solidFill>
                <a:latin typeface="Arial" pitchFamily="34" charset="0"/>
                <a:cs typeface="Arial" pitchFamily="34" charset="0"/>
              </a:rPr>
              <a:t>(</a:t>
            </a:r>
            <a:r>
              <a:rPr lang="cs-CZ" sz="1900" b="1" dirty="0" err="1">
                <a:solidFill>
                  <a:srgbClr val="FF0000"/>
                </a:solidFill>
                <a:latin typeface="Arial" pitchFamily="34" charset="0"/>
                <a:cs typeface="Arial" pitchFamily="34" charset="0"/>
              </a:rPr>
              <a:t>TABs</a:t>
            </a:r>
            <a:r>
              <a:rPr lang="cs-CZ" sz="1900" dirty="0">
                <a:solidFill>
                  <a:schemeClr val="tx1"/>
                </a:solidFill>
                <a:latin typeface="Arial" pitchFamily="34" charset="0"/>
                <a:cs typeface="Arial" pitchFamily="34" charset="0"/>
              </a:rPr>
              <a:t>) </a:t>
            </a:r>
            <a:r>
              <a:rPr lang="en-US" sz="1900" dirty="0">
                <a:solidFill>
                  <a:schemeClr val="tx1"/>
                </a:solidFill>
                <a:latin typeface="Arial" pitchFamily="34" charset="0"/>
                <a:cs typeface="Arial" pitchFamily="34" charset="0"/>
              </a:rPr>
              <a:t>within their territories, notably for one or several product areas listed in Table 1 of Annex IV.</a:t>
            </a:r>
            <a:endParaRPr lang="cs-CZ" sz="1900" dirty="0">
              <a:solidFill>
                <a:schemeClr val="tx1"/>
              </a:solidFill>
              <a:latin typeface="Arial" pitchFamily="34" charset="0"/>
              <a:cs typeface="Arial" pitchFamily="34" charset="0"/>
            </a:endParaRPr>
          </a:p>
          <a:p>
            <a:pPr marL="84138" indent="15875">
              <a:buNone/>
            </a:pPr>
            <a:r>
              <a:rPr lang="cs-CZ" sz="1900" dirty="0">
                <a:solidFill>
                  <a:schemeClr val="tx1"/>
                </a:solidFill>
                <a:latin typeface="Arial" pitchFamily="34" charset="0"/>
                <a:cs typeface="Arial" pitchFamily="34" charset="0"/>
              </a:rPr>
              <a:t>T</a:t>
            </a:r>
            <a:r>
              <a:rPr lang="en-US" sz="1900" dirty="0">
                <a:solidFill>
                  <a:schemeClr val="tx1"/>
                </a:solidFill>
                <a:latin typeface="Arial" pitchFamily="34" charset="0"/>
                <a:cs typeface="Arial" pitchFamily="34" charset="0"/>
              </a:rPr>
              <a:t>ABs assess construction products on the base of European Assessment Documents. These bodies are designated by EU countries according to national procedures. A list of Technical Assessment Bodies including their respective product areas is available in the NANDO-CPR database.</a:t>
            </a:r>
            <a:endParaRPr lang="cs-CZ" sz="1900" dirty="0">
              <a:solidFill>
                <a:schemeClr val="tx1"/>
              </a:solidFill>
              <a:latin typeface="Arial" pitchFamily="34" charset="0"/>
              <a:cs typeface="Arial" pitchFamily="34" charset="0"/>
            </a:endParaRPr>
          </a:p>
          <a:p>
            <a:pPr marL="84138" indent="15875">
              <a:buNone/>
            </a:pPr>
            <a:r>
              <a:rPr lang="cs-CZ" sz="1900" b="1" dirty="0" err="1">
                <a:solidFill>
                  <a:srgbClr val="FF0000"/>
                </a:solidFill>
                <a:latin typeface="Arial" pitchFamily="34" charset="0"/>
                <a:cs typeface="Arial" pitchFamily="34" charset="0"/>
              </a:rPr>
              <a:t>Requirements</a:t>
            </a:r>
            <a:r>
              <a:rPr lang="cs-CZ" sz="1900" b="1" dirty="0">
                <a:solidFill>
                  <a:srgbClr val="FF0000"/>
                </a:solidFill>
                <a:latin typeface="Arial" pitchFamily="34" charset="0"/>
                <a:cs typeface="Arial" pitchFamily="34" charset="0"/>
              </a:rPr>
              <a:t> </a:t>
            </a:r>
            <a:r>
              <a:rPr lang="cs-CZ" sz="1900" b="1" dirty="0" err="1">
                <a:solidFill>
                  <a:srgbClr val="FF0000"/>
                </a:solidFill>
                <a:latin typeface="Arial" pitchFamily="34" charset="0"/>
                <a:cs typeface="Arial" pitchFamily="34" charset="0"/>
              </a:rPr>
              <a:t>for</a:t>
            </a:r>
            <a:r>
              <a:rPr lang="cs-CZ" sz="1900" b="1" dirty="0">
                <a:solidFill>
                  <a:srgbClr val="FF0000"/>
                </a:solidFill>
                <a:latin typeface="Arial" pitchFamily="34" charset="0"/>
                <a:cs typeface="Arial" pitchFamily="34" charset="0"/>
              </a:rPr>
              <a:t> </a:t>
            </a:r>
            <a:r>
              <a:rPr lang="cs-CZ" sz="1900" b="1" dirty="0" err="1" smtClean="0">
                <a:solidFill>
                  <a:srgbClr val="FF0000"/>
                </a:solidFill>
                <a:latin typeface="Arial" pitchFamily="34" charset="0"/>
                <a:cs typeface="Arial" pitchFamily="34" charset="0"/>
              </a:rPr>
              <a:t>TABs</a:t>
            </a:r>
            <a:r>
              <a:rPr lang="cs-CZ" sz="1900" b="1" dirty="0" smtClean="0">
                <a:solidFill>
                  <a:srgbClr val="FF0000"/>
                </a:solidFill>
                <a:latin typeface="Arial" pitchFamily="34" charset="0"/>
                <a:cs typeface="Arial" pitchFamily="34" charset="0"/>
              </a:rPr>
              <a:t> </a:t>
            </a:r>
            <a:r>
              <a:rPr lang="cs-CZ" sz="1900" dirty="0" smtClean="0">
                <a:solidFill>
                  <a:schemeClr val="tx1"/>
                </a:solidFill>
                <a:latin typeface="Arial" pitchFamily="34" charset="0"/>
                <a:cs typeface="Arial" pitchFamily="34" charset="0"/>
              </a:rPr>
              <a:t>are set in </a:t>
            </a:r>
            <a:r>
              <a:rPr lang="cs-CZ" sz="1900" dirty="0" smtClean="0">
                <a:solidFill>
                  <a:srgbClr val="FF0000"/>
                </a:solidFill>
                <a:latin typeface="Arial" pitchFamily="34" charset="0"/>
                <a:cs typeface="Arial" pitchFamily="34" charset="0"/>
              </a:rPr>
              <a:t>Table 2 </a:t>
            </a:r>
            <a:r>
              <a:rPr lang="cs-CZ" sz="1900" dirty="0" err="1" smtClean="0">
                <a:solidFill>
                  <a:srgbClr val="FF0000"/>
                </a:solidFill>
                <a:latin typeface="Arial" pitchFamily="34" charset="0"/>
                <a:cs typeface="Arial" pitchFamily="34" charset="0"/>
              </a:rPr>
              <a:t>of</a:t>
            </a:r>
            <a:r>
              <a:rPr lang="cs-CZ" sz="1900" dirty="0" smtClean="0">
                <a:solidFill>
                  <a:srgbClr val="FF0000"/>
                </a:solidFill>
                <a:latin typeface="Arial" pitchFamily="34" charset="0"/>
                <a:cs typeface="Arial" pitchFamily="34" charset="0"/>
              </a:rPr>
              <a:t> </a:t>
            </a:r>
            <a:r>
              <a:rPr lang="cs-CZ" sz="1900" dirty="0" err="1" smtClean="0">
                <a:solidFill>
                  <a:srgbClr val="FF0000"/>
                </a:solidFill>
                <a:latin typeface="Arial" pitchFamily="34" charset="0"/>
                <a:cs typeface="Arial" pitchFamily="34" charset="0"/>
              </a:rPr>
              <a:t>Annex</a:t>
            </a:r>
            <a:r>
              <a:rPr lang="cs-CZ" sz="1900" dirty="0" smtClean="0">
                <a:solidFill>
                  <a:srgbClr val="FF0000"/>
                </a:solidFill>
                <a:latin typeface="Arial" pitchFamily="34" charset="0"/>
                <a:cs typeface="Arial" pitchFamily="34" charset="0"/>
              </a:rPr>
              <a:t> IV</a:t>
            </a:r>
            <a:r>
              <a:rPr lang="cs-CZ" sz="1900" dirty="0" smtClean="0">
                <a:solidFill>
                  <a:schemeClr val="tx1"/>
                </a:solidFill>
                <a:latin typeface="Arial" pitchFamily="34" charset="0"/>
                <a:cs typeface="Arial" pitchFamily="34" charset="0"/>
              </a:rPr>
              <a:t>.</a:t>
            </a:r>
          </a:p>
          <a:p>
            <a:pPr marL="84138" indent="15875">
              <a:buNone/>
            </a:pPr>
            <a:endParaRPr lang="cs-CZ" sz="1900" dirty="0" smtClean="0">
              <a:solidFill>
                <a:schemeClr val="tx1"/>
              </a:solidFill>
              <a:latin typeface="Arial" pitchFamily="34" charset="0"/>
              <a:cs typeface="Arial" pitchFamily="34" charset="0"/>
            </a:endParaRPr>
          </a:p>
          <a:p>
            <a:pPr marL="84138" indent="15875">
              <a:buNone/>
            </a:pPr>
            <a:r>
              <a:rPr lang="en-US" sz="1900" u="sng" dirty="0" smtClean="0">
                <a:solidFill>
                  <a:schemeClr val="tx1"/>
                </a:solidFill>
                <a:latin typeface="Arial" pitchFamily="34" charset="0"/>
                <a:cs typeface="Arial" pitchFamily="34" charset="0"/>
              </a:rPr>
              <a:t>NOTE</a:t>
            </a:r>
            <a:r>
              <a:rPr lang="en-US" sz="1900" dirty="0">
                <a:solidFill>
                  <a:schemeClr val="tx1"/>
                </a:solidFill>
                <a:latin typeface="Arial" pitchFamily="34" charset="0"/>
                <a:cs typeface="Arial" pitchFamily="34" charset="0"/>
              </a:rPr>
              <a:t>: If a subject wants to be notified as NB and designated as TAB at the same time, it is necessary to submit an organizational scheme which clearly shows how these two roles will be managed separately and independently. It was a case of both Czech TABs, and the Commission was very careful when assessing their organizational schemes.</a:t>
            </a:r>
          </a:p>
          <a:p>
            <a:pPr marL="84138" indent="15875">
              <a:buNone/>
            </a:pPr>
            <a:endParaRPr lang="cs-CZ" sz="1900" dirty="0" smtClean="0">
              <a:solidFill>
                <a:schemeClr val="tx1"/>
              </a:solidFill>
              <a:latin typeface="Arial" pitchFamily="34" charset="0"/>
              <a:cs typeface="Arial" pitchFamily="34" charset="0"/>
            </a:endParaRPr>
          </a:p>
          <a:p>
            <a:pPr marL="84138" indent="15875">
              <a:buNone/>
            </a:pPr>
            <a:r>
              <a:rPr lang="en-GB" sz="1900" dirty="0" smtClean="0">
                <a:solidFill>
                  <a:schemeClr val="tx1"/>
                </a:solidFill>
                <a:latin typeface="Arial" pitchFamily="34" charset="0"/>
                <a:cs typeface="Arial" pitchFamily="34" charset="0"/>
              </a:rPr>
              <a:t>Member States are in charge of the </a:t>
            </a:r>
            <a:r>
              <a:rPr lang="en-GB" sz="1900" b="1" dirty="0" smtClean="0">
                <a:solidFill>
                  <a:srgbClr val="FF0000"/>
                </a:solidFill>
                <a:latin typeface="Arial" pitchFamily="34" charset="0"/>
                <a:cs typeface="Arial" pitchFamily="34" charset="0"/>
              </a:rPr>
              <a:t>monitoring</a:t>
            </a:r>
            <a:r>
              <a:rPr lang="en-GB" sz="1900" dirty="0" smtClean="0">
                <a:solidFill>
                  <a:schemeClr val="tx1"/>
                </a:solidFill>
                <a:latin typeface="Arial" pitchFamily="34" charset="0"/>
                <a:cs typeface="Arial" pitchFamily="34" charset="0"/>
              </a:rPr>
              <a:t> the activities and competence of the TABs they have designated, and of their </a:t>
            </a:r>
            <a:r>
              <a:rPr lang="en-GB" sz="1900" b="1" dirty="0" smtClean="0">
                <a:solidFill>
                  <a:srgbClr val="FF0000"/>
                </a:solidFill>
                <a:latin typeface="Arial" pitchFamily="34" charset="0"/>
                <a:cs typeface="Arial" pitchFamily="34" charset="0"/>
              </a:rPr>
              <a:t>evaluation</a:t>
            </a:r>
            <a:r>
              <a:rPr lang="en-GB" sz="1900" dirty="0" smtClean="0">
                <a:solidFill>
                  <a:schemeClr val="tx1"/>
                </a:solidFill>
                <a:latin typeface="Arial" pitchFamily="34" charset="0"/>
                <a:cs typeface="Arial" pitchFamily="34" charset="0"/>
              </a:rPr>
              <a:t> in relation to Table 2 of Annex IV. </a:t>
            </a:r>
            <a:r>
              <a:rPr lang="en-GB" sz="1900" dirty="0" smtClean="0">
                <a:solidFill>
                  <a:prstClr val="black"/>
                </a:solidFill>
                <a:latin typeface="Arial" pitchFamily="34" charset="0"/>
                <a:cs typeface="Arial" pitchFamily="34" charset="0"/>
              </a:rPr>
              <a:t>The </a:t>
            </a:r>
            <a:r>
              <a:rPr lang="en-GB" sz="1900" dirty="0">
                <a:solidFill>
                  <a:prstClr val="black"/>
                </a:solidFill>
                <a:latin typeface="Arial" pitchFamily="34" charset="0"/>
                <a:cs typeface="Arial" pitchFamily="34" charset="0"/>
              </a:rPr>
              <a:t>CPR does not contain any provisions of the potential </a:t>
            </a:r>
            <a:r>
              <a:rPr lang="en-GB" sz="1900" b="1" dirty="0">
                <a:solidFill>
                  <a:prstClr val="black"/>
                </a:solidFill>
                <a:latin typeface="Arial" pitchFamily="34" charset="0"/>
                <a:cs typeface="Arial" pitchFamily="34" charset="0"/>
              </a:rPr>
              <a:t>peer </a:t>
            </a:r>
            <a:r>
              <a:rPr lang="en-GB" sz="1900" b="1" dirty="0" smtClean="0">
                <a:solidFill>
                  <a:prstClr val="black"/>
                </a:solidFill>
                <a:latin typeface="Arial" pitchFamily="34" charset="0"/>
                <a:cs typeface="Arial" pitchFamily="34" charset="0"/>
              </a:rPr>
              <a:t>review</a:t>
            </a:r>
            <a:r>
              <a:rPr lang="cs-CZ" sz="1900" b="1" dirty="0" smtClean="0">
                <a:solidFill>
                  <a:prstClr val="black"/>
                </a:solidFill>
                <a:latin typeface="Arial" pitchFamily="34" charset="0"/>
                <a:cs typeface="Arial" pitchFamily="34" charset="0"/>
              </a:rPr>
              <a:t> </a:t>
            </a:r>
            <a:r>
              <a:rPr lang="cs-CZ" sz="1900" dirty="0" smtClean="0">
                <a:solidFill>
                  <a:prstClr val="black"/>
                </a:solidFill>
                <a:latin typeface="Arial" pitchFamily="34" charset="0"/>
                <a:cs typeface="Arial" pitchFamily="34" charset="0"/>
              </a:rPr>
              <a:t> </a:t>
            </a:r>
            <a:r>
              <a:rPr lang="en-GB" sz="1900" dirty="0" smtClean="0">
                <a:solidFill>
                  <a:prstClr val="black"/>
                </a:solidFill>
                <a:latin typeface="Arial" pitchFamily="34" charset="0"/>
                <a:cs typeface="Arial" pitchFamily="34" charset="0"/>
              </a:rPr>
              <a:t>elements </a:t>
            </a:r>
            <a:r>
              <a:rPr lang="en-GB" sz="1900" dirty="0">
                <a:solidFill>
                  <a:prstClr val="black"/>
                </a:solidFill>
                <a:latin typeface="Arial" pitchFamily="34" charset="0"/>
                <a:cs typeface="Arial" pitchFamily="34" charset="0"/>
              </a:rPr>
              <a:t>in these evaluations</a:t>
            </a:r>
            <a:r>
              <a:rPr lang="en-GB" sz="1900" dirty="0" smtClean="0">
                <a:solidFill>
                  <a:prstClr val="black"/>
                </a:solidFill>
                <a:latin typeface="Arial" pitchFamily="34" charset="0"/>
                <a:cs typeface="Arial" pitchFamily="34" charset="0"/>
              </a:rPr>
              <a:t>.</a:t>
            </a:r>
            <a:endParaRPr lang="cs-CZ" sz="1900" dirty="0" smtClean="0">
              <a:latin typeface="Arial" panose="020B0604020202020204" pitchFamily="34" charset="0"/>
              <a:cs typeface="Arial" panose="020B0604020202020204" pitchFamily="34" charset="0"/>
            </a:endParaRPr>
          </a:p>
          <a:p>
            <a:pPr>
              <a:buNone/>
            </a:pPr>
            <a:endParaRPr lang="cs-CZ" sz="1600" dirty="0" smtClean="0"/>
          </a:p>
        </p:txBody>
      </p:sp>
      <p:sp>
        <p:nvSpPr>
          <p:cNvPr id="2" name="Zástupný symbol pro zápatí 1"/>
          <p:cNvSpPr>
            <a:spLocks noGrp="1"/>
          </p:cNvSpPr>
          <p:nvPr>
            <p:ph type="ftr" sz="quarter" idx="11"/>
          </p:nvPr>
        </p:nvSpPr>
        <p:spPr/>
        <p:txBody>
          <a:bodyPr/>
          <a:lstStyle/>
          <a:p>
            <a:pPr>
              <a:defRPr/>
            </a:pPr>
            <a:r>
              <a:rPr lang="cs-CZ" dirty="0" smtClean="0"/>
              <a:t>Václava Holušová</a:t>
            </a:r>
            <a:endParaRPr lang="cs-CZ"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57200" y="260648"/>
            <a:ext cx="8229600" cy="936104"/>
          </a:xfrm>
          <a:noFill/>
          <a:ln>
            <a:miter lim="800000"/>
            <a:headEnd/>
            <a:tailEnd/>
          </a:ln>
        </p:spPr>
        <p:txBody>
          <a:bodyPr vert="horz" wrap="square" lIns="91440" tIns="45720" rIns="91440" bIns="45720" numCol="1" anchorCtr="0" compatLnSpc="1">
            <a:prstTxWarp prst="textNoShape">
              <a:avLst/>
            </a:prstTxWarp>
          </a:bodyPr>
          <a:lstStyle/>
          <a:p>
            <a:pPr eaLnBrk="1" hangingPunct="1"/>
            <a:r>
              <a:rPr lang="cs-CZ" sz="2800" b="1" dirty="0" err="1" smtClean="0">
                <a:latin typeface="Arial" pitchFamily="34" charset="0"/>
                <a:cs typeface="Arial" pitchFamily="34" charset="0"/>
              </a:rPr>
              <a:t>Notification</a:t>
            </a:r>
            <a:endParaRPr lang="cs-CZ" sz="2800" b="1" dirty="0" smtClean="0">
              <a:latin typeface="Arial" pitchFamily="34" charset="0"/>
              <a:cs typeface="Arial" pitchFamily="34" charset="0"/>
            </a:endParaRPr>
          </a:p>
        </p:txBody>
      </p:sp>
      <p:sp>
        <p:nvSpPr>
          <p:cNvPr id="6148" name="Zástupný symbol pro obsah 5"/>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normAutofit/>
          </a:bodyPr>
          <a:lstStyle/>
          <a:p>
            <a:pPr marL="72000" indent="0">
              <a:buNone/>
            </a:pPr>
            <a:r>
              <a:rPr lang="en-US" sz="1800" b="1" dirty="0" smtClean="0">
                <a:solidFill>
                  <a:schemeClr val="tx1"/>
                </a:solidFill>
                <a:latin typeface="Arial" pitchFamily="34" charset="0"/>
                <a:cs typeface="Arial" pitchFamily="34" charset="0"/>
              </a:rPr>
              <a:t>Notification</a:t>
            </a:r>
            <a:r>
              <a:rPr lang="en-US" sz="1800" dirty="0" smtClean="0">
                <a:solidFill>
                  <a:schemeClr val="tx1"/>
                </a:solidFill>
                <a:latin typeface="Arial" pitchFamily="34" charset="0"/>
                <a:cs typeface="Arial" pitchFamily="34" charset="0"/>
              </a:rPr>
              <a:t> is an act whereby a Member State informs the Commission and the other Member States that a body, which fulfils the relevant requirements, has been designated to carry out conformity assessment according to a directive. Notification of Notified Bodies and their withdrawal are the responsibility of the notifying Member State.</a:t>
            </a:r>
          </a:p>
          <a:p>
            <a:pPr>
              <a:buNone/>
            </a:pPr>
            <a:endParaRPr lang="en-US" sz="1800" b="1" dirty="0" smtClean="0">
              <a:solidFill>
                <a:schemeClr val="tx1"/>
              </a:solidFill>
              <a:latin typeface="Arial" pitchFamily="34" charset="0"/>
              <a:cs typeface="Arial" pitchFamily="34" charset="0"/>
            </a:endParaRPr>
          </a:p>
          <a:p>
            <a:pPr marL="72000" indent="0">
              <a:buNone/>
            </a:pPr>
            <a:r>
              <a:rPr lang="en-US" sz="1800" b="1" dirty="0" smtClean="0">
                <a:solidFill>
                  <a:schemeClr val="tx1"/>
                </a:solidFill>
                <a:latin typeface="Arial" pitchFamily="34" charset="0"/>
                <a:cs typeface="Arial" pitchFamily="34" charset="0"/>
              </a:rPr>
              <a:t>Notification procedure </a:t>
            </a:r>
            <a:r>
              <a:rPr lang="en-US" sz="1800" dirty="0" smtClean="0">
                <a:solidFill>
                  <a:schemeClr val="tx1"/>
                </a:solidFill>
                <a:latin typeface="Arial" pitchFamily="34" charset="0"/>
                <a:cs typeface="Arial" pitchFamily="34" charset="0"/>
              </a:rPr>
              <a:t>has to be approved by the Commission prior to the start of notifying the bodies. Member states have to describe the way how they treat the subjects applying for a role of a NB. An important part of this procedure is a declaration whether the notification will be based on </a:t>
            </a:r>
            <a:r>
              <a:rPr lang="en-US" sz="1800" b="1" dirty="0" smtClean="0">
                <a:solidFill>
                  <a:schemeClr val="tx1"/>
                </a:solidFill>
                <a:latin typeface="Arial" pitchFamily="34" charset="0"/>
                <a:cs typeface="Arial" pitchFamily="34" charset="0"/>
              </a:rPr>
              <a:t>accreditation</a:t>
            </a:r>
            <a:r>
              <a:rPr lang="en-US" sz="1800" dirty="0" smtClean="0">
                <a:solidFill>
                  <a:schemeClr val="tx1"/>
                </a:solidFill>
                <a:latin typeface="Arial" pitchFamily="34" charset="0"/>
                <a:cs typeface="Arial" pitchFamily="34" charset="0"/>
              </a:rPr>
              <a:t> (and which accreditation standards will be preferred), or not. The Commission strongly prefers the accreditation way. All notification procedures of Member States are collected in NANDO and can be viewed under </a:t>
            </a:r>
            <a:r>
              <a:rPr lang="en-US" sz="1800" dirty="0" smtClean="0">
                <a:solidFill>
                  <a:schemeClr val="tx1"/>
                </a:solidFill>
                <a:latin typeface="Arial" pitchFamily="34" charset="0"/>
                <a:cs typeface="Arial" pitchFamily="34" charset="0"/>
                <a:hlinkClick r:id="rId2"/>
              </a:rPr>
              <a:t>this </a:t>
            </a:r>
            <a:r>
              <a:rPr lang="en-US" sz="1800" dirty="0" smtClean="0">
                <a:solidFill>
                  <a:schemeClr val="tx1"/>
                </a:solidFill>
                <a:latin typeface="Arial" pitchFamily="34" charset="0"/>
                <a:cs typeface="Arial" pitchFamily="34" charset="0"/>
              </a:rPr>
              <a:t>link.</a:t>
            </a:r>
          </a:p>
          <a:p>
            <a:endParaRPr lang="cs-CZ" sz="1600" dirty="0" smtClean="0"/>
          </a:p>
          <a:p>
            <a:pPr>
              <a:buNone/>
            </a:pPr>
            <a:endParaRPr lang="cs-CZ" sz="1600" dirty="0" smtClean="0"/>
          </a:p>
        </p:txBody>
      </p:sp>
      <p:sp>
        <p:nvSpPr>
          <p:cNvPr id="2" name="Zástupný symbol pro zápatí 1"/>
          <p:cNvSpPr>
            <a:spLocks noGrp="1"/>
          </p:cNvSpPr>
          <p:nvPr>
            <p:ph type="ftr" sz="quarter" idx="11"/>
          </p:nvPr>
        </p:nvSpPr>
        <p:spPr/>
        <p:txBody>
          <a:bodyPr/>
          <a:lstStyle/>
          <a:p>
            <a:pPr>
              <a:defRPr/>
            </a:pPr>
            <a:r>
              <a:rPr lang="cs-CZ" dirty="0" smtClean="0"/>
              <a:t>Václava Holušová</a:t>
            </a:r>
            <a:endParaRPr lang="cs-CZ"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57200" y="260648"/>
            <a:ext cx="8229600" cy="864096"/>
          </a:xfrm>
          <a:noFill/>
          <a:ln>
            <a:miter lim="800000"/>
            <a:headEnd/>
            <a:tailEnd/>
          </a:ln>
        </p:spPr>
        <p:txBody>
          <a:bodyPr vert="horz" wrap="square" lIns="91440" tIns="45720" rIns="91440" bIns="45720" numCol="1" anchorCtr="0" compatLnSpc="1">
            <a:prstTxWarp prst="textNoShape">
              <a:avLst/>
            </a:prstTxWarp>
          </a:bodyPr>
          <a:lstStyle/>
          <a:p>
            <a:pPr>
              <a:lnSpc>
                <a:spcPct val="100000"/>
              </a:lnSpc>
            </a:pPr>
            <a:r>
              <a:rPr lang="en-GB" sz="2000" dirty="0">
                <a:solidFill>
                  <a:srgbClr val="000000"/>
                </a:solidFill>
                <a:latin typeface="Arial" panose="020B0604020202020204" pitchFamily="34" charset="0"/>
                <a:cs typeface="Arial" panose="020B0604020202020204" pitchFamily="34" charset="0"/>
              </a:rPr>
              <a:t/>
            </a:r>
            <a:br>
              <a:rPr lang="en-GB" sz="2000" dirty="0">
                <a:solidFill>
                  <a:srgbClr val="000000"/>
                </a:solidFill>
                <a:latin typeface="Arial" panose="020B0604020202020204" pitchFamily="34" charset="0"/>
                <a:cs typeface="Arial" panose="020B0604020202020204" pitchFamily="34" charset="0"/>
              </a:rPr>
            </a:br>
            <a:r>
              <a:rPr lang="en-GB" sz="2800" dirty="0"/>
              <a:t/>
            </a:r>
            <a:br>
              <a:rPr lang="en-GB" sz="2800" dirty="0"/>
            </a:br>
            <a:r>
              <a:rPr lang="en-US" sz="2800" dirty="0"/>
              <a:t> </a:t>
            </a:r>
            <a:r>
              <a:rPr lang="en-US" sz="2400" b="1" dirty="0">
                <a:latin typeface="Arial" panose="020B0604020202020204" pitchFamily="34" charset="0"/>
                <a:cs typeface="Arial" panose="020B0604020202020204" pitchFamily="34" charset="0"/>
              </a:rPr>
              <a:t>List of questions which operationalize the requirements listed in Table 2 of Annex IV to the CPR</a:t>
            </a:r>
            <a:endParaRPr lang="cs-CZ" sz="2400" b="1" dirty="0">
              <a:latin typeface="Arial" pitchFamily="34" charset="0"/>
              <a:cs typeface="Arial" pitchFamily="34" charset="0"/>
            </a:endParaRPr>
          </a:p>
        </p:txBody>
      </p:sp>
      <p:sp>
        <p:nvSpPr>
          <p:cNvPr id="6148" name="Zástupný symbol pro obsah 5"/>
          <p:cNvSpPr>
            <a:spLocks noGrp="1"/>
          </p:cNvSpPr>
          <p:nvPr>
            <p:ph idx="1"/>
          </p:nvPr>
        </p:nvSpPr>
        <p:spPr bwMode="auto">
          <a:xfrm>
            <a:off x="457200" y="1556792"/>
            <a:ext cx="8229600" cy="4968552"/>
          </a:xfrm>
          <a:noFill/>
          <a:ln>
            <a:miter lim="800000"/>
            <a:headEnd/>
            <a:tailEnd/>
          </a:ln>
        </p:spPr>
        <p:txBody>
          <a:bodyPr vert="horz" wrap="square" lIns="91440" tIns="45720" rIns="91440" bIns="45720" numCol="1" anchor="t" anchorCtr="0" compatLnSpc="1">
            <a:prstTxWarp prst="textNoShape">
              <a:avLst/>
            </a:prstTxWarp>
            <a:normAutofit/>
          </a:bodyPr>
          <a:lstStyle/>
          <a:p>
            <a:pPr marL="457200" indent="-457200">
              <a:spcAft>
                <a:spcPts val="1200"/>
              </a:spcAft>
              <a:buFont typeface="+mj-lt"/>
              <a:buAutoNum type="arabicPeriod"/>
            </a:pPr>
            <a:r>
              <a:rPr lang="en-US" sz="1800" dirty="0" smtClean="0">
                <a:solidFill>
                  <a:schemeClr val="tx1"/>
                </a:solidFill>
                <a:latin typeface="Arial" panose="020B0604020202020204" pitchFamily="34" charset="0"/>
                <a:cs typeface="Arial" panose="020B0604020202020204" pitchFamily="34" charset="0"/>
              </a:rPr>
              <a:t>Under which national legislation has the TAB been established? Which legal personality does it </a:t>
            </a:r>
            <a:r>
              <a:rPr lang="en-GB" sz="1800" dirty="0" smtClean="0">
                <a:solidFill>
                  <a:schemeClr val="tx1"/>
                </a:solidFill>
                <a:latin typeface="Arial" panose="020B0604020202020204" pitchFamily="34" charset="0"/>
                <a:cs typeface="Arial" panose="020B0604020202020204" pitchFamily="34" charset="0"/>
              </a:rPr>
              <a:t>entail? </a:t>
            </a:r>
          </a:p>
          <a:p>
            <a:pPr marL="457200" indent="-457200">
              <a:spcAft>
                <a:spcPts val="1200"/>
              </a:spcAft>
              <a:buFont typeface="+mj-lt"/>
              <a:buAutoNum type="arabicPeriod"/>
            </a:pPr>
            <a:r>
              <a:rPr lang="en-US" sz="1800" dirty="0" smtClean="0">
                <a:solidFill>
                  <a:schemeClr val="tx1"/>
                </a:solidFill>
                <a:latin typeface="Arial" panose="020B0604020202020204" pitchFamily="34" charset="0"/>
                <a:cs typeface="Arial" panose="020B0604020202020204" pitchFamily="34" charset="0"/>
              </a:rPr>
              <a:t>How </a:t>
            </a:r>
            <a:r>
              <a:rPr lang="en-US" sz="1800" dirty="0">
                <a:solidFill>
                  <a:schemeClr val="tx1"/>
                </a:solidFill>
                <a:latin typeface="Arial" panose="020B0604020202020204" pitchFamily="34" charset="0"/>
                <a:cs typeface="Arial" panose="020B0604020202020204" pitchFamily="34" charset="0"/>
              </a:rPr>
              <a:t>has it been ensured that the TAB remains independent from the stakeholders and from any </a:t>
            </a:r>
            <a:r>
              <a:rPr lang="en-GB" sz="1800" dirty="0" smtClean="0">
                <a:solidFill>
                  <a:schemeClr val="tx1"/>
                </a:solidFill>
                <a:latin typeface="Arial" panose="020B0604020202020204" pitchFamily="34" charset="0"/>
                <a:cs typeface="Arial" panose="020B0604020202020204" pitchFamily="34" charset="0"/>
              </a:rPr>
              <a:t>particular </a:t>
            </a:r>
            <a:r>
              <a:rPr lang="en-GB" sz="1800" dirty="0">
                <a:solidFill>
                  <a:schemeClr val="tx1"/>
                </a:solidFill>
                <a:latin typeface="Arial" panose="020B0604020202020204" pitchFamily="34" charset="0"/>
                <a:cs typeface="Arial" panose="020B0604020202020204" pitchFamily="34" charset="0"/>
              </a:rPr>
              <a:t>interests? </a:t>
            </a:r>
          </a:p>
          <a:p>
            <a:pPr marL="457200" indent="-457200">
              <a:spcAft>
                <a:spcPts val="1200"/>
              </a:spcAft>
              <a:buFont typeface="+mj-lt"/>
              <a:buAutoNum type="arabicPeriod"/>
            </a:pPr>
            <a:r>
              <a:rPr lang="en-US" sz="1800" dirty="0" smtClean="0">
                <a:solidFill>
                  <a:schemeClr val="tx1"/>
                </a:solidFill>
                <a:latin typeface="Arial" panose="020B0604020202020204" pitchFamily="34" charset="0"/>
                <a:cs typeface="Arial" panose="020B0604020202020204" pitchFamily="34" charset="0"/>
              </a:rPr>
              <a:t>Which </a:t>
            </a:r>
            <a:r>
              <a:rPr lang="en-US" sz="1800" dirty="0">
                <a:solidFill>
                  <a:schemeClr val="tx1"/>
                </a:solidFill>
                <a:latin typeface="Arial" panose="020B0604020202020204" pitchFamily="34" charset="0"/>
                <a:cs typeface="Arial" panose="020B0604020202020204" pitchFamily="34" charset="0"/>
              </a:rPr>
              <a:t>steps have been taken to guarantee the following </a:t>
            </a:r>
            <a:r>
              <a:rPr lang="en-US" sz="1800" dirty="0" smtClean="0">
                <a:solidFill>
                  <a:schemeClr val="tx1"/>
                </a:solidFill>
                <a:latin typeface="Arial" panose="020B0604020202020204" pitchFamily="34" charset="0"/>
                <a:cs typeface="Arial" panose="020B0604020202020204" pitchFamily="34" charset="0"/>
              </a:rPr>
              <a:t>qualifications </a:t>
            </a:r>
            <a:r>
              <a:rPr lang="en-US" sz="1800" dirty="0">
                <a:solidFill>
                  <a:schemeClr val="tx1"/>
                </a:solidFill>
                <a:latin typeface="Arial" panose="020B0604020202020204" pitchFamily="34" charset="0"/>
                <a:cs typeface="Arial" panose="020B0604020202020204" pitchFamily="34" charset="0"/>
              </a:rPr>
              <a:t>of the staff of the TAB? </a:t>
            </a:r>
          </a:p>
          <a:p>
            <a:pPr marL="457200" indent="-457200">
              <a:spcAft>
                <a:spcPts val="1200"/>
              </a:spcAft>
              <a:buFont typeface="+mj-lt"/>
              <a:buAutoNum type="arabicPeriod"/>
            </a:pPr>
            <a:r>
              <a:rPr lang="en-US" sz="1800" dirty="0" smtClean="0">
                <a:solidFill>
                  <a:schemeClr val="tx1"/>
                </a:solidFill>
                <a:latin typeface="Arial" panose="020B0604020202020204" pitchFamily="34" charset="0"/>
                <a:cs typeface="Arial" panose="020B0604020202020204" pitchFamily="34" charset="0"/>
              </a:rPr>
              <a:t>Which </a:t>
            </a:r>
            <a:r>
              <a:rPr lang="en-US" sz="1800" dirty="0">
                <a:solidFill>
                  <a:schemeClr val="tx1"/>
                </a:solidFill>
                <a:latin typeface="Arial" panose="020B0604020202020204" pitchFamily="34" charset="0"/>
                <a:cs typeface="Arial" panose="020B0604020202020204" pitchFamily="34" charset="0"/>
              </a:rPr>
              <a:t>factors does the remuneration of the TAB personnel depend on? </a:t>
            </a:r>
          </a:p>
          <a:p>
            <a:pPr marL="457200" indent="-457200">
              <a:spcAft>
                <a:spcPts val="1200"/>
              </a:spcAft>
              <a:buFont typeface="+mj-lt"/>
              <a:buAutoNum type="arabicPeriod"/>
            </a:pPr>
            <a:r>
              <a:rPr lang="en-US" sz="1800" dirty="0" smtClean="0">
                <a:solidFill>
                  <a:schemeClr val="tx1"/>
                </a:solidFill>
                <a:latin typeface="Arial" panose="020B0604020202020204" pitchFamily="34" charset="0"/>
                <a:cs typeface="Arial" panose="020B0604020202020204" pitchFamily="34" charset="0"/>
              </a:rPr>
              <a:t>How </a:t>
            </a:r>
            <a:r>
              <a:rPr lang="en-US" sz="1800" dirty="0">
                <a:solidFill>
                  <a:schemeClr val="tx1"/>
                </a:solidFill>
                <a:latin typeface="Arial" panose="020B0604020202020204" pitchFamily="34" charset="0"/>
                <a:cs typeface="Arial" panose="020B0604020202020204" pitchFamily="34" charset="0"/>
              </a:rPr>
              <a:t>has it been ensured that the TAB has access to means and equipment for assessing the </a:t>
            </a:r>
            <a:r>
              <a:rPr lang="en-US" sz="1800" dirty="0" smtClean="0">
                <a:solidFill>
                  <a:schemeClr val="tx1"/>
                </a:solidFill>
                <a:latin typeface="Arial" panose="020B0604020202020204" pitchFamily="34" charset="0"/>
                <a:cs typeface="Arial" panose="020B0604020202020204" pitchFamily="34" charset="0"/>
              </a:rPr>
              <a:t>performance </a:t>
            </a:r>
            <a:r>
              <a:rPr lang="en-US" sz="1800" dirty="0">
                <a:solidFill>
                  <a:schemeClr val="tx1"/>
                </a:solidFill>
                <a:latin typeface="Arial" panose="020B0604020202020204" pitchFamily="34" charset="0"/>
                <a:cs typeface="Arial" panose="020B0604020202020204" pitchFamily="34" charset="0"/>
              </a:rPr>
              <a:t>of construction products within product areas it has been designated for?</a:t>
            </a:r>
            <a:endParaRPr lang="cs-CZ" sz="1800" dirty="0" smtClean="0">
              <a:solidFill>
                <a:schemeClr val="tx1"/>
              </a:solidFill>
              <a:latin typeface="Arial" panose="020B0604020202020204" pitchFamily="34" charset="0"/>
              <a:cs typeface="Arial" panose="020B0604020202020204" pitchFamily="34" charset="0"/>
            </a:endParaRPr>
          </a:p>
        </p:txBody>
      </p:sp>
      <p:sp>
        <p:nvSpPr>
          <p:cNvPr id="2" name="Zástupný symbol pro zápatí 1"/>
          <p:cNvSpPr>
            <a:spLocks noGrp="1"/>
          </p:cNvSpPr>
          <p:nvPr>
            <p:ph type="ftr" sz="quarter" idx="11"/>
          </p:nvPr>
        </p:nvSpPr>
        <p:spPr/>
        <p:txBody>
          <a:bodyPr/>
          <a:lstStyle/>
          <a:p>
            <a:pPr>
              <a:defRPr/>
            </a:pPr>
            <a:r>
              <a:rPr lang="cs-CZ" dirty="0" smtClean="0"/>
              <a:t>Václava Holušová</a:t>
            </a:r>
            <a:endParaRPr lang="cs-CZ" dirty="0"/>
          </a:p>
        </p:txBody>
      </p:sp>
    </p:spTree>
    <p:extLst>
      <p:ext uri="{BB962C8B-B14F-4D97-AF65-F5344CB8AC3E}">
        <p14:creationId xmlns:p14="http://schemas.microsoft.com/office/powerpoint/2010/main" val="10984957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57200" y="260648"/>
            <a:ext cx="8229600" cy="864096"/>
          </a:xfrm>
          <a:noFill/>
          <a:ln>
            <a:miter lim="800000"/>
            <a:headEnd/>
            <a:tailEnd/>
          </a:ln>
        </p:spPr>
        <p:txBody>
          <a:bodyPr vert="horz" wrap="square" lIns="91440" tIns="45720" rIns="91440" bIns="45720" numCol="1" anchorCtr="0" compatLnSpc="1">
            <a:prstTxWarp prst="textNoShape">
              <a:avLst/>
            </a:prstTxWarp>
          </a:bodyPr>
          <a:lstStyle/>
          <a:p>
            <a:pPr>
              <a:lnSpc>
                <a:spcPct val="100000"/>
              </a:lnSpc>
            </a:pPr>
            <a:r>
              <a:rPr lang="en-GB" sz="2000" dirty="0">
                <a:solidFill>
                  <a:srgbClr val="000000"/>
                </a:solidFill>
                <a:latin typeface="Arial" panose="020B0604020202020204" pitchFamily="34" charset="0"/>
                <a:cs typeface="Arial" panose="020B0604020202020204" pitchFamily="34" charset="0"/>
              </a:rPr>
              <a:t/>
            </a:r>
            <a:br>
              <a:rPr lang="en-GB" sz="2000" dirty="0">
                <a:solidFill>
                  <a:srgbClr val="000000"/>
                </a:solidFill>
                <a:latin typeface="Arial" panose="020B0604020202020204" pitchFamily="34" charset="0"/>
                <a:cs typeface="Arial" panose="020B0604020202020204" pitchFamily="34" charset="0"/>
              </a:rPr>
            </a:br>
            <a:r>
              <a:rPr lang="en-GB" sz="2800" dirty="0"/>
              <a:t/>
            </a:r>
            <a:br>
              <a:rPr lang="en-GB" sz="2800" dirty="0"/>
            </a:br>
            <a:r>
              <a:rPr lang="en-US" sz="2800" dirty="0"/>
              <a:t> </a:t>
            </a:r>
            <a:r>
              <a:rPr lang="en-US" sz="2400" b="1" dirty="0">
                <a:latin typeface="Arial" panose="020B0604020202020204" pitchFamily="34" charset="0"/>
                <a:cs typeface="Arial" panose="020B0604020202020204" pitchFamily="34" charset="0"/>
              </a:rPr>
              <a:t>List of questions which operationalize the requirements listed in Table 2 of Annex IV to the CPR</a:t>
            </a:r>
            <a:endParaRPr lang="cs-CZ" sz="2400" b="1" dirty="0">
              <a:latin typeface="Arial" pitchFamily="34" charset="0"/>
              <a:cs typeface="Arial" pitchFamily="34" charset="0"/>
            </a:endParaRPr>
          </a:p>
        </p:txBody>
      </p:sp>
      <p:sp>
        <p:nvSpPr>
          <p:cNvPr id="6148" name="Zástupný symbol pro obsah 5"/>
          <p:cNvSpPr>
            <a:spLocks noGrp="1"/>
          </p:cNvSpPr>
          <p:nvPr>
            <p:ph idx="1"/>
          </p:nvPr>
        </p:nvSpPr>
        <p:spPr bwMode="auto">
          <a:xfrm>
            <a:off x="457200" y="1412776"/>
            <a:ext cx="8229600" cy="5112568"/>
          </a:xfrm>
          <a:noFill/>
          <a:ln>
            <a:miter lim="800000"/>
            <a:headEnd/>
            <a:tailEnd/>
          </a:ln>
        </p:spPr>
        <p:txBody>
          <a:bodyPr vert="horz" wrap="square" lIns="91440" tIns="45720" rIns="91440" bIns="45720" numCol="1" anchor="t" anchorCtr="0" compatLnSpc="1">
            <a:prstTxWarp prst="textNoShape">
              <a:avLst/>
            </a:prstTxWarp>
            <a:noAutofit/>
          </a:bodyPr>
          <a:lstStyle/>
          <a:p>
            <a:pPr marL="457200" indent="-457200">
              <a:spcAft>
                <a:spcPts val="1200"/>
              </a:spcAft>
              <a:buFont typeface="+mj-lt"/>
              <a:buAutoNum type="arabicPeriod" startAt="6"/>
            </a:pPr>
            <a:r>
              <a:rPr lang="en-US" sz="1800" dirty="0" smtClean="0">
                <a:solidFill>
                  <a:schemeClr val="tx1"/>
                </a:solidFill>
                <a:latin typeface="Arial" panose="020B0604020202020204" pitchFamily="34" charset="0"/>
                <a:cs typeface="Arial" panose="020B0604020202020204" pitchFamily="34" charset="0"/>
              </a:rPr>
              <a:t>Since </a:t>
            </a:r>
            <a:r>
              <a:rPr lang="en-US" sz="1800" dirty="0">
                <a:solidFill>
                  <a:schemeClr val="tx1"/>
                </a:solidFill>
                <a:latin typeface="Arial" panose="020B0604020202020204" pitchFamily="34" charset="0"/>
                <a:cs typeface="Arial" panose="020B0604020202020204" pitchFamily="34" charset="0"/>
              </a:rPr>
              <a:t>a TAB shall have a proven record of respect of good administrative </a:t>
            </a:r>
            <a:r>
              <a:rPr lang="en-US" sz="1800" dirty="0" err="1">
                <a:solidFill>
                  <a:schemeClr val="tx1"/>
                </a:solidFill>
                <a:latin typeface="Arial" panose="020B0604020202020204" pitchFamily="34" charset="0"/>
                <a:cs typeface="Arial" panose="020B0604020202020204" pitchFamily="34" charset="0"/>
              </a:rPr>
              <a:t>behaviour</a:t>
            </a:r>
            <a:r>
              <a:rPr lang="en-US" sz="1800" dirty="0">
                <a:solidFill>
                  <a:schemeClr val="tx1"/>
                </a:solidFill>
                <a:latin typeface="Arial" panose="020B0604020202020204" pitchFamily="34" charset="0"/>
                <a:cs typeface="Arial" panose="020B0604020202020204" pitchFamily="34" charset="0"/>
              </a:rPr>
              <a:t>, how has this been demonstrated? Has the TAB been involved in court cases or administrative procedures against it, brought up by its clients? If so, what is the status or which have been the outcomes of </a:t>
            </a:r>
            <a:r>
              <a:rPr lang="en-GB" sz="1800" dirty="0">
                <a:solidFill>
                  <a:schemeClr val="tx1"/>
                </a:solidFill>
                <a:latin typeface="Arial" panose="020B0604020202020204" pitchFamily="34" charset="0"/>
                <a:cs typeface="Arial" panose="020B0604020202020204" pitchFamily="34" charset="0"/>
              </a:rPr>
              <a:t>such cases or procedures? </a:t>
            </a:r>
          </a:p>
          <a:p>
            <a:pPr marL="457200" indent="-457200">
              <a:spcAft>
                <a:spcPts val="1200"/>
              </a:spcAft>
              <a:buFont typeface="+mj-lt"/>
              <a:buAutoNum type="arabicPeriod" startAt="6"/>
            </a:pPr>
            <a:r>
              <a:rPr lang="en-US" sz="1800" dirty="0" smtClean="0">
                <a:solidFill>
                  <a:schemeClr val="tx1"/>
                </a:solidFill>
                <a:latin typeface="Arial" panose="020B0604020202020204" pitchFamily="34" charset="0"/>
                <a:cs typeface="Arial" panose="020B0604020202020204" pitchFamily="34" charset="0"/>
              </a:rPr>
              <a:t>What </a:t>
            </a:r>
            <a:r>
              <a:rPr lang="en-US" sz="1800" dirty="0">
                <a:solidFill>
                  <a:schemeClr val="tx1"/>
                </a:solidFill>
                <a:latin typeface="Arial" panose="020B0604020202020204" pitchFamily="34" charset="0"/>
                <a:cs typeface="Arial" panose="020B0604020202020204" pitchFamily="34" charset="0"/>
              </a:rPr>
              <a:t>kinds of confidentiality policy and supporting procedures have been put in place in the </a:t>
            </a:r>
            <a:r>
              <a:rPr lang="en-GB" sz="1800" dirty="0">
                <a:solidFill>
                  <a:schemeClr val="tx1"/>
                </a:solidFill>
                <a:latin typeface="Arial" panose="020B0604020202020204" pitchFamily="34" charset="0"/>
                <a:cs typeface="Arial" panose="020B0604020202020204" pitchFamily="34" charset="0"/>
              </a:rPr>
              <a:t>TAB? </a:t>
            </a:r>
          </a:p>
          <a:p>
            <a:pPr marL="457200" indent="-457200">
              <a:spcAft>
                <a:spcPts val="1200"/>
              </a:spcAft>
              <a:buFont typeface="+mj-lt"/>
              <a:buAutoNum type="arabicPeriod" startAt="6"/>
            </a:pPr>
            <a:r>
              <a:rPr lang="en-US" sz="1800" dirty="0" smtClean="0">
                <a:solidFill>
                  <a:schemeClr val="tx1"/>
                </a:solidFill>
                <a:latin typeface="Arial" panose="020B0604020202020204" pitchFamily="34" charset="0"/>
                <a:cs typeface="Arial" panose="020B0604020202020204" pitchFamily="34" charset="0"/>
              </a:rPr>
              <a:t>What </a:t>
            </a:r>
            <a:r>
              <a:rPr lang="en-US" sz="1800" dirty="0">
                <a:solidFill>
                  <a:schemeClr val="tx1"/>
                </a:solidFill>
                <a:latin typeface="Arial" panose="020B0604020202020204" pitchFamily="34" charset="0"/>
                <a:cs typeface="Arial" panose="020B0604020202020204" pitchFamily="34" charset="0"/>
              </a:rPr>
              <a:t>kind of a document control system has been established for the TAB? </a:t>
            </a:r>
          </a:p>
          <a:p>
            <a:pPr marL="457200" indent="-457200">
              <a:spcAft>
                <a:spcPts val="1200"/>
              </a:spcAft>
              <a:buFont typeface="+mj-lt"/>
              <a:buAutoNum type="arabicPeriod" startAt="6"/>
            </a:pPr>
            <a:r>
              <a:rPr lang="en-US" sz="1800" dirty="0" smtClean="0">
                <a:solidFill>
                  <a:schemeClr val="tx1"/>
                </a:solidFill>
                <a:latin typeface="Arial" panose="020B0604020202020204" pitchFamily="34" charset="0"/>
                <a:cs typeface="Arial" panose="020B0604020202020204" pitchFamily="34" charset="0"/>
              </a:rPr>
              <a:t>Which </a:t>
            </a:r>
            <a:r>
              <a:rPr lang="en-US" sz="1800" dirty="0">
                <a:solidFill>
                  <a:schemeClr val="tx1"/>
                </a:solidFill>
                <a:latin typeface="Arial" panose="020B0604020202020204" pitchFamily="34" charset="0"/>
                <a:cs typeface="Arial" panose="020B0604020202020204" pitchFamily="34" charset="0"/>
              </a:rPr>
              <a:t>mechanisms are in use for internal audit and management review within the TAB? </a:t>
            </a:r>
          </a:p>
          <a:p>
            <a:pPr marL="457200" indent="-457200">
              <a:spcAft>
                <a:spcPts val="1200"/>
              </a:spcAft>
              <a:buFont typeface="+mj-lt"/>
              <a:buAutoNum type="arabicPeriod" startAt="6"/>
            </a:pPr>
            <a:r>
              <a:rPr lang="en-US" sz="1800" dirty="0" smtClean="0">
                <a:solidFill>
                  <a:schemeClr val="tx1"/>
                </a:solidFill>
                <a:latin typeface="Arial" panose="020B0604020202020204" pitchFamily="34" charset="0"/>
                <a:cs typeface="Arial" panose="020B0604020202020204" pitchFamily="34" charset="0"/>
              </a:rPr>
              <a:t>What </a:t>
            </a:r>
            <a:r>
              <a:rPr lang="en-US" sz="1800" dirty="0">
                <a:solidFill>
                  <a:schemeClr val="tx1"/>
                </a:solidFill>
                <a:latin typeface="Arial" panose="020B0604020202020204" pitchFamily="34" charset="0"/>
                <a:cs typeface="Arial" panose="020B0604020202020204" pitchFamily="34" charset="0"/>
              </a:rPr>
              <a:t>kind of a procedure has been established to deal with appeals and complaints? </a:t>
            </a:r>
            <a:r>
              <a:rPr lang="en-US" sz="1800" dirty="0" smtClean="0">
                <a:solidFill>
                  <a:schemeClr val="tx1"/>
                </a:solidFill>
                <a:latin typeface="Arial" panose="020B0604020202020204" pitchFamily="34" charset="0"/>
                <a:cs typeface="Arial" panose="020B0604020202020204" pitchFamily="34" charset="0"/>
              </a:rPr>
              <a:t>Within </a:t>
            </a:r>
            <a:r>
              <a:rPr lang="en-US" sz="1800" dirty="0">
                <a:solidFill>
                  <a:schemeClr val="tx1"/>
                </a:solidFill>
                <a:latin typeface="Arial" panose="020B0604020202020204" pitchFamily="34" charset="0"/>
                <a:cs typeface="Arial" panose="020B0604020202020204" pitchFamily="34" charset="0"/>
              </a:rPr>
              <a:t>corresponding circumstances, how many such processes have taken place during the last five years and how long have they taken on an average?</a:t>
            </a:r>
            <a:endParaRPr lang="cs-CZ" sz="1800" dirty="0">
              <a:solidFill>
                <a:schemeClr val="tx1"/>
              </a:solidFill>
              <a:latin typeface="Arial" panose="020B0604020202020204" pitchFamily="34" charset="0"/>
              <a:cs typeface="Arial" panose="020B0604020202020204" pitchFamily="34" charset="0"/>
            </a:endParaRPr>
          </a:p>
        </p:txBody>
      </p:sp>
      <p:sp>
        <p:nvSpPr>
          <p:cNvPr id="2" name="Zástupný symbol pro zápatí 1"/>
          <p:cNvSpPr>
            <a:spLocks noGrp="1"/>
          </p:cNvSpPr>
          <p:nvPr>
            <p:ph type="ftr" sz="quarter" idx="11"/>
          </p:nvPr>
        </p:nvSpPr>
        <p:spPr/>
        <p:txBody>
          <a:bodyPr/>
          <a:lstStyle/>
          <a:p>
            <a:pPr>
              <a:defRPr/>
            </a:pPr>
            <a:endParaRPr lang="cs-CZ" dirty="0"/>
          </a:p>
        </p:txBody>
      </p:sp>
    </p:spTree>
    <p:extLst>
      <p:ext uri="{BB962C8B-B14F-4D97-AF65-F5344CB8AC3E}">
        <p14:creationId xmlns:p14="http://schemas.microsoft.com/office/powerpoint/2010/main" val="114006041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57200" y="260648"/>
            <a:ext cx="8229600" cy="864096"/>
          </a:xfrm>
          <a:noFill/>
          <a:ln>
            <a:miter lim="800000"/>
            <a:headEnd/>
            <a:tailEnd/>
          </a:ln>
        </p:spPr>
        <p:txBody>
          <a:bodyPr vert="horz" wrap="square" lIns="91440" tIns="45720" rIns="91440" bIns="45720" numCol="1" anchorCtr="0" compatLnSpc="1">
            <a:prstTxWarp prst="textNoShape">
              <a:avLst/>
            </a:prstTxWarp>
          </a:bodyPr>
          <a:lstStyle/>
          <a:p>
            <a:pPr>
              <a:lnSpc>
                <a:spcPct val="100000"/>
              </a:lnSpc>
            </a:pPr>
            <a:r>
              <a:rPr lang="en-GB" sz="2000" dirty="0">
                <a:solidFill>
                  <a:srgbClr val="000000"/>
                </a:solidFill>
                <a:latin typeface="Arial" panose="020B0604020202020204" pitchFamily="34" charset="0"/>
                <a:cs typeface="Arial" panose="020B0604020202020204" pitchFamily="34" charset="0"/>
              </a:rPr>
              <a:t/>
            </a:r>
            <a:br>
              <a:rPr lang="en-GB" sz="2000" dirty="0">
                <a:solidFill>
                  <a:srgbClr val="000000"/>
                </a:solidFill>
                <a:latin typeface="Arial" panose="020B0604020202020204" pitchFamily="34" charset="0"/>
                <a:cs typeface="Arial" panose="020B0604020202020204" pitchFamily="34" charset="0"/>
              </a:rPr>
            </a:br>
            <a:r>
              <a:rPr lang="cs-CZ" sz="2600" b="1" dirty="0" smtClean="0">
                <a:latin typeface="Arial" pitchFamily="34" charset="0"/>
                <a:cs typeface="Arial" pitchFamily="34" charset="0"/>
              </a:rPr>
              <a:t>EOTA</a:t>
            </a:r>
            <a:endParaRPr lang="cs-CZ" sz="2600" b="1" dirty="0">
              <a:latin typeface="Arial" pitchFamily="34" charset="0"/>
              <a:cs typeface="Arial" pitchFamily="34" charset="0"/>
            </a:endParaRPr>
          </a:p>
        </p:txBody>
      </p:sp>
      <p:sp>
        <p:nvSpPr>
          <p:cNvPr id="6148" name="Zástupný symbol pro obsah 5"/>
          <p:cNvSpPr>
            <a:spLocks noGrp="1"/>
          </p:cNvSpPr>
          <p:nvPr>
            <p:ph idx="1"/>
          </p:nvPr>
        </p:nvSpPr>
        <p:spPr bwMode="auto">
          <a:xfrm>
            <a:off x="457200" y="1268760"/>
            <a:ext cx="8229600" cy="5112568"/>
          </a:xfrm>
          <a:noFill/>
          <a:ln>
            <a:miter lim="800000"/>
            <a:headEnd/>
            <a:tailEnd/>
          </a:ln>
        </p:spPr>
        <p:txBody>
          <a:bodyPr vert="horz" wrap="square" lIns="91440" tIns="45720" rIns="91440" bIns="45720" numCol="1" anchor="t" anchorCtr="0" compatLnSpc="1">
            <a:prstTxWarp prst="textNoShape">
              <a:avLst/>
            </a:prstTxWarp>
            <a:normAutofit/>
          </a:bodyPr>
          <a:lstStyle/>
          <a:p>
            <a:pPr marL="84138" indent="15875">
              <a:buNone/>
            </a:pPr>
            <a:endParaRPr lang="en-US" sz="1800" dirty="0">
              <a:solidFill>
                <a:schemeClr val="tx1"/>
              </a:solidFill>
              <a:latin typeface="Arial" pitchFamily="34" charset="0"/>
              <a:cs typeface="Arial" pitchFamily="34" charset="0"/>
            </a:endParaRPr>
          </a:p>
          <a:p>
            <a:pPr marL="84138" indent="15875">
              <a:buNone/>
            </a:pPr>
            <a:r>
              <a:rPr lang="en-US" sz="1800" dirty="0" smtClean="0">
                <a:solidFill>
                  <a:schemeClr val="tx1"/>
                </a:solidFill>
                <a:latin typeface="Arial" pitchFamily="34" charset="0"/>
                <a:cs typeface="Arial" pitchFamily="34" charset="0"/>
              </a:rPr>
              <a:t>To </a:t>
            </a:r>
            <a:r>
              <a:rPr lang="en-US" sz="1800" dirty="0">
                <a:solidFill>
                  <a:schemeClr val="tx1"/>
                </a:solidFill>
                <a:latin typeface="Arial" pitchFamily="34" charset="0"/>
                <a:cs typeface="Arial" pitchFamily="34" charset="0"/>
              </a:rPr>
              <a:t>facilitate the co-operation of Technical Assessment Bodies, the European </a:t>
            </a:r>
            <a:r>
              <a:rPr lang="en-US" sz="1800" dirty="0" err="1">
                <a:solidFill>
                  <a:schemeClr val="tx1"/>
                </a:solidFill>
                <a:latin typeface="Arial" pitchFamily="34" charset="0"/>
                <a:cs typeface="Arial" pitchFamily="34" charset="0"/>
              </a:rPr>
              <a:t>Organisation</a:t>
            </a:r>
            <a:r>
              <a:rPr lang="en-US" sz="1800" dirty="0">
                <a:solidFill>
                  <a:schemeClr val="tx1"/>
                </a:solidFill>
                <a:latin typeface="Arial" pitchFamily="34" charset="0"/>
                <a:cs typeface="Arial" pitchFamily="34" charset="0"/>
              </a:rPr>
              <a:t> for Technical Assessment </a:t>
            </a:r>
            <a:r>
              <a:rPr lang="cs-CZ" sz="1800" dirty="0" smtClean="0">
                <a:solidFill>
                  <a:schemeClr val="tx1"/>
                </a:solidFill>
                <a:latin typeface="Arial" pitchFamily="34" charset="0"/>
                <a:cs typeface="Arial" pitchFamily="34" charset="0"/>
              </a:rPr>
              <a:t>(EOTA) </a:t>
            </a:r>
            <a:r>
              <a:rPr lang="en-US" sz="1800" dirty="0" smtClean="0">
                <a:solidFill>
                  <a:schemeClr val="tx1"/>
                </a:solidFill>
                <a:latin typeface="Arial" pitchFamily="34" charset="0"/>
                <a:cs typeface="Arial" pitchFamily="34" charset="0"/>
              </a:rPr>
              <a:t>was </a:t>
            </a:r>
            <a:r>
              <a:rPr lang="en-US" sz="1800" dirty="0">
                <a:solidFill>
                  <a:schemeClr val="tx1"/>
                </a:solidFill>
                <a:latin typeface="Arial" pitchFamily="34" charset="0"/>
                <a:cs typeface="Arial" pitchFamily="34" charset="0"/>
              </a:rPr>
              <a:t>established. The </a:t>
            </a:r>
            <a:r>
              <a:rPr lang="en-US" sz="1800" dirty="0" err="1">
                <a:solidFill>
                  <a:schemeClr val="tx1"/>
                </a:solidFill>
                <a:latin typeface="Arial" pitchFamily="34" charset="0"/>
                <a:cs typeface="Arial" pitchFamily="34" charset="0"/>
              </a:rPr>
              <a:t>organisation</a:t>
            </a:r>
            <a:r>
              <a:rPr lang="en-US" sz="1800" dirty="0">
                <a:solidFill>
                  <a:schemeClr val="tx1"/>
                </a:solidFill>
                <a:latin typeface="Arial" pitchFamily="34" charset="0"/>
                <a:cs typeface="Arial" pitchFamily="34" charset="0"/>
              </a:rPr>
              <a:t> carries out the following tasks:</a:t>
            </a:r>
          </a:p>
          <a:p>
            <a:pPr marL="369888" indent="-285750"/>
            <a:r>
              <a:rPr lang="en-US" sz="1800" dirty="0" smtClean="0">
                <a:solidFill>
                  <a:schemeClr val="tx1"/>
                </a:solidFill>
                <a:latin typeface="Arial" pitchFamily="34" charset="0"/>
                <a:cs typeface="Arial" pitchFamily="34" charset="0"/>
              </a:rPr>
              <a:t>adopts </a:t>
            </a:r>
            <a:r>
              <a:rPr lang="en-US" sz="1800" dirty="0">
                <a:solidFill>
                  <a:schemeClr val="tx1"/>
                </a:solidFill>
                <a:latin typeface="Arial" pitchFamily="34" charset="0"/>
                <a:cs typeface="Arial" pitchFamily="34" charset="0"/>
              </a:rPr>
              <a:t>European Assessment Documents (EAD) and ensures that they are publically available;</a:t>
            </a:r>
          </a:p>
          <a:p>
            <a:pPr marL="369888" indent="-285750"/>
            <a:r>
              <a:rPr lang="en-US" sz="1800" dirty="0" smtClean="0">
                <a:solidFill>
                  <a:schemeClr val="tx1"/>
                </a:solidFill>
                <a:latin typeface="Arial" pitchFamily="34" charset="0"/>
                <a:cs typeface="Arial" pitchFamily="34" charset="0"/>
              </a:rPr>
              <a:t>coordinates </a:t>
            </a:r>
            <a:r>
              <a:rPr lang="en-US" sz="1800" dirty="0">
                <a:solidFill>
                  <a:schemeClr val="tx1"/>
                </a:solidFill>
                <a:latin typeface="Arial" pitchFamily="34" charset="0"/>
                <a:cs typeface="Arial" pitchFamily="34" charset="0"/>
              </a:rPr>
              <a:t>requests for the European Technical Assessment and the procedure adopting a European Assessment Document;</a:t>
            </a:r>
          </a:p>
          <a:p>
            <a:pPr marL="369888" indent="-285750"/>
            <a:r>
              <a:rPr lang="en-US" sz="1800" dirty="0" err="1" smtClean="0">
                <a:solidFill>
                  <a:schemeClr val="tx1"/>
                </a:solidFill>
                <a:latin typeface="Arial" pitchFamily="34" charset="0"/>
                <a:cs typeface="Arial" pitchFamily="34" charset="0"/>
              </a:rPr>
              <a:t>organises</a:t>
            </a:r>
            <a:r>
              <a:rPr lang="en-US" sz="1800" dirty="0" smtClean="0">
                <a:solidFill>
                  <a:schemeClr val="tx1"/>
                </a:solidFill>
                <a:latin typeface="Arial" pitchFamily="34" charset="0"/>
                <a:cs typeface="Arial" pitchFamily="34" charset="0"/>
              </a:rPr>
              <a:t> </a:t>
            </a:r>
            <a:r>
              <a:rPr lang="en-US" sz="1800" dirty="0">
                <a:solidFill>
                  <a:schemeClr val="tx1"/>
                </a:solidFill>
                <a:latin typeface="Arial" pitchFamily="34" charset="0"/>
                <a:cs typeface="Arial" pitchFamily="34" charset="0"/>
              </a:rPr>
              <a:t>the coordination of all TABs.</a:t>
            </a:r>
          </a:p>
          <a:p>
            <a:pPr marL="84138" indent="15875"/>
            <a:endParaRPr lang="cs-CZ" sz="1600" dirty="0" smtClean="0"/>
          </a:p>
          <a:p>
            <a:pPr>
              <a:buNone/>
            </a:pPr>
            <a:endParaRPr lang="cs-CZ" sz="1600" dirty="0" smtClean="0"/>
          </a:p>
        </p:txBody>
      </p:sp>
      <p:sp>
        <p:nvSpPr>
          <p:cNvPr id="2" name="Zástupný symbol pro zápatí 1"/>
          <p:cNvSpPr>
            <a:spLocks noGrp="1"/>
          </p:cNvSpPr>
          <p:nvPr>
            <p:ph type="ftr" sz="quarter" idx="11"/>
          </p:nvPr>
        </p:nvSpPr>
        <p:spPr/>
        <p:txBody>
          <a:bodyPr/>
          <a:lstStyle/>
          <a:p>
            <a:pPr>
              <a:defRPr/>
            </a:pPr>
            <a:r>
              <a:rPr lang="cs-CZ" dirty="0" smtClean="0"/>
              <a:t>Václava Holušová</a:t>
            </a:r>
            <a:endParaRPr lang="cs-CZ" dirty="0"/>
          </a:p>
        </p:txBody>
      </p:sp>
    </p:spTree>
    <p:extLst>
      <p:ext uri="{BB962C8B-B14F-4D97-AF65-F5344CB8AC3E}">
        <p14:creationId xmlns:p14="http://schemas.microsoft.com/office/powerpoint/2010/main" val="23717242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57200" y="188640"/>
            <a:ext cx="8229600" cy="864096"/>
          </a:xfrm>
          <a:noFill/>
          <a:ln>
            <a:miter lim="800000"/>
            <a:headEnd/>
            <a:tailEnd/>
          </a:ln>
        </p:spPr>
        <p:txBody>
          <a:bodyPr vert="horz" wrap="square" lIns="91440" tIns="45720" rIns="91440" bIns="45720" numCol="1" anchorCtr="0" compatLnSpc="1">
            <a:prstTxWarp prst="textNoShape">
              <a:avLst/>
            </a:prstTxWarp>
          </a:bodyPr>
          <a:lstStyle/>
          <a:p>
            <a:pPr>
              <a:lnSpc>
                <a:spcPct val="100000"/>
              </a:lnSpc>
            </a:pPr>
            <a:r>
              <a:rPr lang="cs-CZ" sz="2800" b="1" dirty="0" smtClean="0">
                <a:latin typeface="Arial" pitchFamily="34" charset="0"/>
                <a:cs typeface="Arial" pitchFamily="34" charset="0"/>
              </a:rPr>
              <a:t>Art. </a:t>
            </a:r>
            <a:r>
              <a:rPr lang="cs-CZ" sz="2800" b="1" dirty="0">
                <a:latin typeface="Arial" pitchFamily="34" charset="0"/>
                <a:cs typeface="Arial" pitchFamily="34" charset="0"/>
              </a:rPr>
              <a:t>47 CPR </a:t>
            </a:r>
            <a:r>
              <a:rPr lang="cs-CZ" sz="2800" b="1" dirty="0" smtClean="0">
                <a:latin typeface="Arial" pitchFamily="34" charset="0"/>
                <a:cs typeface="Arial" pitchFamily="34" charset="0"/>
              </a:rPr>
              <a:t/>
            </a:r>
            <a:br>
              <a:rPr lang="cs-CZ" sz="2800" b="1" dirty="0" smtClean="0">
                <a:latin typeface="Arial" pitchFamily="34" charset="0"/>
                <a:cs typeface="Arial" pitchFamily="34" charset="0"/>
              </a:rPr>
            </a:br>
            <a:r>
              <a:rPr lang="cs-CZ" sz="2800" b="1" dirty="0" err="1" smtClean="0">
                <a:latin typeface="Arial" pitchFamily="34" charset="0"/>
                <a:cs typeface="Arial" pitchFamily="34" charset="0"/>
              </a:rPr>
              <a:t>Application</a:t>
            </a:r>
            <a:r>
              <a:rPr lang="cs-CZ" sz="2800" b="1" dirty="0" smtClean="0">
                <a:latin typeface="Arial" pitchFamily="34" charset="0"/>
                <a:cs typeface="Arial" pitchFamily="34" charset="0"/>
              </a:rPr>
              <a:t> </a:t>
            </a:r>
            <a:r>
              <a:rPr lang="cs-CZ" sz="2800" b="1" dirty="0" err="1">
                <a:latin typeface="Arial" pitchFamily="34" charset="0"/>
                <a:cs typeface="Arial" pitchFamily="34" charset="0"/>
              </a:rPr>
              <a:t>for</a:t>
            </a:r>
            <a:r>
              <a:rPr lang="cs-CZ" sz="2800" b="1" dirty="0">
                <a:latin typeface="Arial" pitchFamily="34" charset="0"/>
                <a:cs typeface="Arial" pitchFamily="34" charset="0"/>
              </a:rPr>
              <a:t> </a:t>
            </a:r>
            <a:r>
              <a:rPr lang="cs-CZ" sz="2800" b="1" dirty="0" err="1">
                <a:latin typeface="Arial" pitchFamily="34" charset="0"/>
                <a:cs typeface="Arial" pitchFamily="34" charset="0"/>
              </a:rPr>
              <a:t>notification</a:t>
            </a:r>
            <a:endParaRPr lang="cs-CZ" b="1" dirty="0" smtClean="0">
              <a:latin typeface="Arial" pitchFamily="34" charset="0"/>
              <a:cs typeface="Arial" pitchFamily="34" charset="0"/>
            </a:endParaRPr>
          </a:p>
        </p:txBody>
      </p:sp>
      <p:sp>
        <p:nvSpPr>
          <p:cNvPr id="6148" name="Zástupný symbol pro obsah 5"/>
          <p:cNvSpPr>
            <a:spLocks noGrp="1"/>
          </p:cNvSpPr>
          <p:nvPr>
            <p:ph idx="1"/>
          </p:nvPr>
        </p:nvSpPr>
        <p:spPr bwMode="auto">
          <a:xfrm>
            <a:off x="755576" y="1268760"/>
            <a:ext cx="7632848" cy="5184576"/>
          </a:xfrm>
          <a:noFill/>
          <a:ln>
            <a:miter lim="800000"/>
            <a:headEnd/>
            <a:tailEnd/>
          </a:ln>
        </p:spPr>
        <p:txBody>
          <a:bodyPr vert="horz" wrap="square" lIns="91440" tIns="45720" rIns="91440" bIns="45720" numCol="1" anchor="t" anchorCtr="0" compatLnSpc="1">
            <a:prstTxWarp prst="textNoShape">
              <a:avLst/>
            </a:prstTxWarp>
            <a:normAutofit/>
          </a:bodyPr>
          <a:lstStyle/>
          <a:p>
            <a:pPr marL="0" indent="0">
              <a:buNone/>
            </a:pPr>
            <a:r>
              <a:rPr lang="cs-CZ" sz="1800" dirty="0" smtClean="0">
                <a:solidFill>
                  <a:srgbClr val="000000"/>
                </a:solidFill>
                <a:latin typeface="Arial" panose="020B0604020202020204" pitchFamily="34" charset="0"/>
                <a:cs typeface="Arial" panose="020B0604020202020204" pitchFamily="34" charset="0"/>
              </a:rPr>
              <a:t>(1)</a:t>
            </a:r>
            <a:r>
              <a:rPr lang="en-US" sz="1800" dirty="0" smtClean="0">
                <a:solidFill>
                  <a:srgbClr val="000000"/>
                </a:solidFill>
                <a:latin typeface="Arial" panose="020B0604020202020204" pitchFamily="34" charset="0"/>
                <a:cs typeface="Arial" panose="020B0604020202020204" pitchFamily="34" charset="0"/>
              </a:rPr>
              <a:t> </a:t>
            </a:r>
            <a:r>
              <a:rPr lang="en-US" sz="1800" dirty="0">
                <a:solidFill>
                  <a:srgbClr val="000000"/>
                </a:solidFill>
                <a:latin typeface="Arial" panose="020B0604020202020204" pitchFamily="34" charset="0"/>
                <a:cs typeface="Arial" panose="020B0604020202020204" pitchFamily="34" charset="0"/>
              </a:rPr>
              <a:t>A body to be </a:t>
            </a:r>
            <a:r>
              <a:rPr lang="en-US" sz="1800" dirty="0" err="1">
                <a:solidFill>
                  <a:srgbClr val="000000"/>
                </a:solidFill>
                <a:latin typeface="Arial" panose="020B0604020202020204" pitchFamily="34" charset="0"/>
                <a:cs typeface="Arial" panose="020B0604020202020204" pitchFamily="34" charset="0"/>
              </a:rPr>
              <a:t>authorised</a:t>
            </a:r>
            <a:r>
              <a:rPr lang="en-US" sz="1800" dirty="0">
                <a:solidFill>
                  <a:srgbClr val="000000"/>
                </a:solidFill>
                <a:latin typeface="Arial" panose="020B0604020202020204" pitchFamily="34" charset="0"/>
                <a:cs typeface="Arial" panose="020B0604020202020204" pitchFamily="34" charset="0"/>
              </a:rPr>
              <a:t> to carry out third party tasks in the process of assessment and verification of constancy of performance shall submit an </a:t>
            </a:r>
            <a:r>
              <a:rPr lang="en-US" sz="1800" u="sng" dirty="0">
                <a:solidFill>
                  <a:srgbClr val="000000"/>
                </a:solidFill>
                <a:latin typeface="Arial" panose="020B0604020202020204" pitchFamily="34" charset="0"/>
                <a:cs typeface="Arial" panose="020B0604020202020204" pitchFamily="34" charset="0"/>
              </a:rPr>
              <a:t>application for notification </a:t>
            </a:r>
            <a:r>
              <a:rPr lang="en-US" sz="1800" dirty="0">
                <a:solidFill>
                  <a:srgbClr val="000000"/>
                </a:solidFill>
                <a:latin typeface="Arial" panose="020B0604020202020204" pitchFamily="34" charset="0"/>
                <a:cs typeface="Arial" panose="020B0604020202020204" pitchFamily="34" charset="0"/>
              </a:rPr>
              <a:t>to the notifying authority of the Member State in which it is established. </a:t>
            </a:r>
          </a:p>
          <a:p>
            <a:pPr marL="0" indent="0">
              <a:buNone/>
            </a:pPr>
            <a:r>
              <a:rPr lang="cs-CZ" sz="1800" dirty="0" smtClean="0">
                <a:solidFill>
                  <a:srgbClr val="000000"/>
                </a:solidFill>
                <a:latin typeface="Arial" panose="020B0604020202020204" pitchFamily="34" charset="0"/>
                <a:cs typeface="Arial" panose="020B0604020202020204" pitchFamily="34" charset="0"/>
              </a:rPr>
              <a:t>(</a:t>
            </a:r>
            <a:r>
              <a:rPr lang="en-US" sz="1800" dirty="0" smtClean="0">
                <a:solidFill>
                  <a:srgbClr val="000000"/>
                </a:solidFill>
                <a:latin typeface="Arial" panose="020B0604020202020204" pitchFamily="34" charset="0"/>
                <a:cs typeface="Arial" panose="020B0604020202020204" pitchFamily="34" charset="0"/>
              </a:rPr>
              <a:t>2</a:t>
            </a:r>
            <a:r>
              <a:rPr lang="cs-CZ" sz="1800" dirty="0" smtClean="0">
                <a:solidFill>
                  <a:srgbClr val="000000"/>
                </a:solidFill>
                <a:latin typeface="Arial" panose="020B0604020202020204" pitchFamily="34" charset="0"/>
                <a:cs typeface="Arial" panose="020B0604020202020204" pitchFamily="34" charset="0"/>
              </a:rPr>
              <a:t>)</a:t>
            </a:r>
            <a:r>
              <a:rPr lang="en-US" sz="1800" dirty="0" smtClean="0">
                <a:solidFill>
                  <a:srgbClr val="000000"/>
                </a:solidFill>
                <a:latin typeface="Arial" panose="020B0604020202020204" pitchFamily="34" charset="0"/>
                <a:cs typeface="Arial" panose="020B0604020202020204" pitchFamily="34" charset="0"/>
              </a:rPr>
              <a:t> </a:t>
            </a:r>
            <a:r>
              <a:rPr lang="en-US" sz="1800" dirty="0">
                <a:solidFill>
                  <a:srgbClr val="000000"/>
                </a:solidFill>
                <a:latin typeface="Arial" panose="020B0604020202020204" pitchFamily="34" charset="0"/>
                <a:cs typeface="Arial" panose="020B0604020202020204" pitchFamily="34" charset="0"/>
              </a:rPr>
              <a:t>The application shall be accompanied by a description of the activities to be performed, the assessment and/or verification procedures for which the body claims to be competent, </a:t>
            </a:r>
            <a:r>
              <a:rPr lang="en-US" sz="1800" b="1" dirty="0">
                <a:solidFill>
                  <a:srgbClr val="FF0000"/>
                </a:solidFill>
                <a:latin typeface="Arial" panose="020B0604020202020204" pitchFamily="34" charset="0"/>
                <a:cs typeface="Arial" panose="020B0604020202020204" pitchFamily="34" charset="0"/>
              </a:rPr>
              <a:t>an accreditation certificate</a:t>
            </a:r>
            <a:r>
              <a:rPr lang="en-US" sz="1800" dirty="0">
                <a:solidFill>
                  <a:srgbClr val="000000"/>
                </a:solidFill>
                <a:latin typeface="Arial" panose="020B0604020202020204" pitchFamily="34" charset="0"/>
                <a:cs typeface="Arial" panose="020B0604020202020204" pitchFamily="34" charset="0"/>
              </a:rPr>
              <a:t>, where one exists, issued by the national accreditation body within the meaning of Regulation (EC) No 765/2008, </a:t>
            </a:r>
            <a:r>
              <a:rPr lang="en-US" sz="1800" b="1" dirty="0">
                <a:solidFill>
                  <a:srgbClr val="FF0000"/>
                </a:solidFill>
                <a:latin typeface="Arial" panose="020B0604020202020204" pitchFamily="34" charset="0"/>
                <a:cs typeface="Arial" panose="020B0604020202020204" pitchFamily="34" charset="0"/>
              </a:rPr>
              <a:t>attesting that the body meets the requirements laid down in Article 43</a:t>
            </a:r>
            <a:r>
              <a:rPr lang="en-US" sz="1800" dirty="0">
                <a:solidFill>
                  <a:srgbClr val="000000"/>
                </a:solidFill>
                <a:latin typeface="Arial" panose="020B0604020202020204" pitchFamily="34" charset="0"/>
                <a:cs typeface="Arial" panose="020B0604020202020204" pitchFamily="34" charset="0"/>
              </a:rPr>
              <a:t>. </a:t>
            </a:r>
          </a:p>
          <a:p>
            <a:pPr marL="0" indent="0">
              <a:buNone/>
            </a:pPr>
            <a:r>
              <a:rPr lang="cs-CZ" sz="1800" dirty="0" smtClean="0">
                <a:solidFill>
                  <a:srgbClr val="000000"/>
                </a:solidFill>
                <a:latin typeface="Arial" panose="020B0604020202020204" pitchFamily="34" charset="0"/>
                <a:cs typeface="Arial" panose="020B0604020202020204" pitchFamily="34" charset="0"/>
              </a:rPr>
              <a:t>(</a:t>
            </a:r>
            <a:r>
              <a:rPr lang="en-US" sz="1800" dirty="0" smtClean="0">
                <a:solidFill>
                  <a:srgbClr val="000000"/>
                </a:solidFill>
                <a:latin typeface="Arial" panose="020B0604020202020204" pitchFamily="34" charset="0"/>
                <a:cs typeface="Arial" panose="020B0604020202020204" pitchFamily="34" charset="0"/>
              </a:rPr>
              <a:t>3</a:t>
            </a:r>
            <a:r>
              <a:rPr lang="cs-CZ" sz="1800" dirty="0" smtClean="0">
                <a:solidFill>
                  <a:srgbClr val="000000"/>
                </a:solidFill>
                <a:latin typeface="Arial" panose="020B0604020202020204" pitchFamily="34" charset="0"/>
                <a:cs typeface="Arial" panose="020B0604020202020204" pitchFamily="34" charset="0"/>
              </a:rPr>
              <a:t>)</a:t>
            </a:r>
            <a:r>
              <a:rPr lang="en-US" sz="1800" dirty="0" smtClean="0">
                <a:solidFill>
                  <a:srgbClr val="000000"/>
                </a:solidFill>
                <a:latin typeface="Arial" panose="020B0604020202020204" pitchFamily="34" charset="0"/>
                <a:cs typeface="Arial" panose="020B0604020202020204" pitchFamily="34" charset="0"/>
              </a:rPr>
              <a:t> </a:t>
            </a:r>
            <a:r>
              <a:rPr lang="en-US" sz="1800" dirty="0">
                <a:solidFill>
                  <a:srgbClr val="000000"/>
                </a:solidFill>
                <a:latin typeface="Arial" panose="020B0604020202020204" pitchFamily="34" charset="0"/>
                <a:cs typeface="Arial" panose="020B0604020202020204" pitchFamily="34" charset="0"/>
              </a:rPr>
              <a:t>Where the body concerned cannot provide an accreditation certificate, it shall provide the notifying authority with </a:t>
            </a:r>
            <a:r>
              <a:rPr lang="en-US" sz="1800" b="1" dirty="0">
                <a:solidFill>
                  <a:srgbClr val="FF0000"/>
                </a:solidFill>
                <a:latin typeface="Arial" panose="020B0604020202020204" pitchFamily="34" charset="0"/>
                <a:cs typeface="Arial" panose="020B0604020202020204" pitchFamily="34" charset="0"/>
              </a:rPr>
              <a:t>all documentary evidence necessary for the verification, recognition and regular monitoring of its compliance with the requirements laid down in Article 43</a:t>
            </a:r>
            <a:r>
              <a:rPr lang="en-US" sz="1800" dirty="0">
                <a:solidFill>
                  <a:srgbClr val="000000"/>
                </a:solidFill>
                <a:latin typeface="Arial" panose="020B0604020202020204" pitchFamily="34" charset="0"/>
                <a:cs typeface="Arial" panose="020B0604020202020204" pitchFamily="34" charset="0"/>
              </a:rPr>
              <a:t>. </a:t>
            </a:r>
            <a:endParaRPr lang="cs-CZ" sz="1800" dirty="0" smtClean="0">
              <a:latin typeface="Arial" panose="020B0604020202020204" pitchFamily="34" charset="0"/>
              <a:cs typeface="Arial" panose="020B0604020202020204" pitchFamily="34" charset="0"/>
            </a:endParaRPr>
          </a:p>
        </p:txBody>
      </p:sp>
      <p:sp>
        <p:nvSpPr>
          <p:cNvPr id="2" name="Zástupný symbol pro zápatí 1"/>
          <p:cNvSpPr>
            <a:spLocks noGrp="1"/>
          </p:cNvSpPr>
          <p:nvPr>
            <p:ph type="ftr" sz="quarter" idx="11"/>
          </p:nvPr>
        </p:nvSpPr>
        <p:spPr/>
        <p:txBody>
          <a:bodyPr/>
          <a:lstStyle/>
          <a:p>
            <a:pPr>
              <a:defRPr/>
            </a:pPr>
            <a:r>
              <a:rPr lang="cs-CZ" dirty="0" smtClean="0"/>
              <a:t>Václava Holušová</a:t>
            </a:r>
            <a:endParaRPr lang="cs-CZ" dirty="0"/>
          </a:p>
        </p:txBody>
      </p:sp>
    </p:spTree>
    <p:extLst>
      <p:ext uri="{BB962C8B-B14F-4D97-AF65-F5344CB8AC3E}">
        <p14:creationId xmlns:p14="http://schemas.microsoft.com/office/powerpoint/2010/main" val="37515014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57200" y="0"/>
            <a:ext cx="8229600" cy="980728"/>
          </a:xfrm>
          <a:noFill/>
          <a:ln>
            <a:miter lim="800000"/>
            <a:headEnd/>
            <a:tailEnd/>
          </a:ln>
        </p:spPr>
        <p:txBody>
          <a:bodyPr vert="horz" wrap="square" lIns="91440" tIns="45720" rIns="91440" bIns="45720" numCol="1" anchorCtr="0" compatLnSpc="1">
            <a:prstTxWarp prst="textNoShape">
              <a:avLst/>
            </a:prstTxWarp>
          </a:bodyPr>
          <a:lstStyle/>
          <a:p>
            <a:pPr eaLnBrk="1" hangingPunct="1"/>
            <a:r>
              <a:rPr lang="cs-CZ" sz="2800" b="1" dirty="0" err="1" smtClean="0">
                <a:latin typeface="Arial" pitchFamily="34" charset="0"/>
                <a:cs typeface="Arial" pitchFamily="34" charset="0"/>
              </a:rPr>
              <a:t>Accreditation</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generally</a:t>
            </a:r>
            <a:r>
              <a:rPr lang="cs-CZ" sz="2800" b="1" dirty="0" smtClean="0">
                <a:latin typeface="Arial" pitchFamily="34" charset="0"/>
                <a:cs typeface="Arial" pitchFamily="34" charset="0"/>
              </a:rPr>
              <a:t>)</a:t>
            </a:r>
          </a:p>
        </p:txBody>
      </p:sp>
      <p:sp>
        <p:nvSpPr>
          <p:cNvPr id="6148" name="Zástupný symbol pro obsah 5"/>
          <p:cNvSpPr>
            <a:spLocks noGrp="1"/>
          </p:cNvSpPr>
          <p:nvPr>
            <p:ph idx="1"/>
          </p:nvPr>
        </p:nvSpPr>
        <p:spPr bwMode="auto">
          <a:xfrm>
            <a:off x="457200" y="1196752"/>
            <a:ext cx="8229600" cy="5256584"/>
          </a:xfrm>
          <a:noFill/>
          <a:ln>
            <a:miter lim="800000"/>
            <a:headEnd/>
            <a:tailEnd/>
          </a:ln>
        </p:spPr>
        <p:txBody>
          <a:bodyPr vert="horz" wrap="square" lIns="91440" tIns="45720" rIns="91440" bIns="45720" numCol="1" anchor="t" anchorCtr="0" compatLnSpc="1">
            <a:prstTxWarp prst="textNoShape">
              <a:avLst/>
            </a:prstTxWarp>
            <a:normAutofit/>
          </a:bodyPr>
          <a:lstStyle/>
          <a:p>
            <a:pPr marL="72000" indent="0">
              <a:buNone/>
            </a:pPr>
            <a:r>
              <a:rPr lang="en-US" sz="1800" b="1" dirty="0">
                <a:solidFill>
                  <a:srgbClr val="000000"/>
                </a:solidFill>
                <a:latin typeface="Arial" panose="020B0604020202020204" pitchFamily="34" charset="0"/>
              </a:rPr>
              <a:t>Accreditation</a:t>
            </a:r>
            <a:r>
              <a:rPr lang="en-US" sz="1800" dirty="0">
                <a:solidFill>
                  <a:srgbClr val="000000"/>
                </a:solidFill>
                <a:latin typeface="Arial" panose="020B0604020202020204" pitchFamily="34" charset="0"/>
              </a:rPr>
              <a:t> is defined in Regulation (EC) 765/2008 as “a</a:t>
            </a:r>
            <a:r>
              <a:rPr lang="en-US" sz="1800" i="1" dirty="0">
                <a:solidFill>
                  <a:srgbClr val="000000"/>
                </a:solidFill>
                <a:latin typeface="Arial" panose="020B0604020202020204" pitchFamily="34" charset="0"/>
              </a:rPr>
              <a:t>n attestation by a National Accreditation Body that a Conformity Assessment Body meets the requirements set by </a:t>
            </a:r>
            <a:r>
              <a:rPr lang="en-US" sz="1800" i="1" u="sng" dirty="0">
                <a:solidFill>
                  <a:srgbClr val="000000"/>
                </a:solidFill>
                <a:latin typeface="Arial" panose="020B0604020202020204" pitchFamily="34" charset="0"/>
              </a:rPr>
              <a:t>Harmonized Standards </a:t>
            </a:r>
            <a:r>
              <a:rPr lang="en-US" sz="1800" i="1" dirty="0">
                <a:solidFill>
                  <a:srgbClr val="000000"/>
                </a:solidFill>
                <a:latin typeface="Arial" panose="020B0604020202020204" pitchFamily="34" charset="0"/>
              </a:rPr>
              <a:t>and, where applicable, any </a:t>
            </a:r>
            <a:r>
              <a:rPr lang="en-US" sz="1800" i="1" u="sng" dirty="0">
                <a:solidFill>
                  <a:srgbClr val="000000"/>
                </a:solidFill>
                <a:latin typeface="Arial" panose="020B0604020202020204" pitchFamily="34" charset="0"/>
              </a:rPr>
              <a:t>additional requirements </a:t>
            </a:r>
            <a:r>
              <a:rPr lang="en-US" sz="1800" i="1" dirty="0">
                <a:solidFill>
                  <a:srgbClr val="000000"/>
                </a:solidFill>
                <a:latin typeface="Arial" panose="020B0604020202020204" pitchFamily="34" charset="0"/>
              </a:rPr>
              <a:t>including those set out in relevant sectoral schemes, to carry out a specific conformity assessment activity”. </a:t>
            </a:r>
            <a:endParaRPr lang="cs-CZ" sz="1800" b="1" dirty="0" smtClean="0">
              <a:solidFill>
                <a:schemeClr val="tx1"/>
              </a:solidFill>
              <a:latin typeface="Arial" pitchFamily="34" charset="0"/>
              <a:cs typeface="Arial" pitchFamily="34" charset="0"/>
            </a:endParaRPr>
          </a:p>
          <a:p>
            <a:pPr marL="72000" indent="0">
              <a:buNone/>
            </a:pPr>
            <a:endParaRPr lang="cs-CZ" sz="1800" b="1" dirty="0" smtClean="0">
              <a:solidFill>
                <a:schemeClr val="tx1"/>
              </a:solidFill>
              <a:latin typeface="Arial" pitchFamily="34" charset="0"/>
              <a:cs typeface="Arial" pitchFamily="34" charset="0"/>
            </a:endParaRPr>
          </a:p>
          <a:p>
            <a:pPr marL="72000" indent="0">
              <a:buNone/>
            </a:pPr>
            <a:r>
              <a:rPr lang="en-US" sz="1800" dirty="0" smtClean="0">
                <a:solidFill>
                  <a:schemeClr val="tx1"/>
                </a:solidFill>
                <a:latin typeface="Arial" pitchFamily="34" charset="0"/>
                <a:cs typeface="Arial" pitchFamily="34" charset="0"/>
              </a:rPr>
              <a:t>Accreditation</a:t>
            </a:r>
            <a:r>
              <a:rPr lang="en-US" sz="1800" b="1" dirty="0" smtClean="0">
                <a:solidFill>
                  <a:schemeClr val="tx1"/>
                </a:solidFill>
                <a:latin typeface="Arial" pitchFamily="34" charset="0"/>
                <a:cs typeface="Arial" pitchFamily="34" charset="0"/>
              </a:rPr>
              <a:t> </a:t>
            </a:r>
            <a:r>
              <a:rPr lang="en-US" sz="1800" dirty="0">
                <a:solidFill>
                  <a:schemeClr val="tx1"/>
                </a:solidFill>
                <a:latin typeface="Arial" pitchFamily="34" charset="0"/>
                <a:cs typeface="Arial" pitchFamily="34" charset="0"/>
              </a:rPr>
              <a:t>is </a:t>
            </a:r>
            <a:r>
              <a:rPr lang="en-US" sz="1800" dirty="0" smtClean="0">
                <a:solidFill>
                  <a:schemeClr val="tx1"/>
                </a:solidFill>
                <a:latin typeface="Arial" pitchFamily="34" charset="0"/>
                <a:cs typeface="Arial" pitchFamily="34" charset="0"/>
              </a:rPr>
              <a:t>designed </a:t>
            </a:r>
            <a:r>
              <a:rPr lang="en-US" sz="1800" dirty="0">
                <a:solidFill>
                  <a:schemeClr val="tx1"/>
                </a:solidFill>
                <a:latin typeface="Arial" pitchFamily="34" charset="0"/>
                <a:cs typeface="Arial" pitchFamily="34" charset="0"/>
              </a:rPr>
              <a:t>to ensure that </a:t>
            </a:r>
            <a:r>
              <a:rPr lang="en-US" sz="1800" u="sng" dirty="0">
                <a:solidFill>
                  <a:schemeClr val="tx1"/>
                </a:solidFill>
                <a:latin typeface="Arial" pitchFamily="34" charset="0"/>
                <a:cs typeface="Arial" pitchFamily="34" charset="0"/>
              </a:rPr>
              <a:t>conformity assessment bodies </a:t>
            </a:r>
            <a:r>
              <a:rPr lang="en-US" sz="1800" dirty="0">
                <a:solidFill>
                  <a:schemeClr val="tx1"/>
                </a:solidFill>
                <a:latin typeface="Arial" pitchFamily="34" charset="0"/>
                <a:cs typeface="Arial" pitchFamily="34" charset="0"/>
              </a:rPr>
              <a:t>(e.g. laboratories, inspection or certification bodies) have the technical capacity to perform their duties. Used in </a:t>
            </a:r>
            <a:r>
              <a:rPr lang="en-US" sz="1800" b="1" dirty="0">
                <a:solidFill>
                  <a:srgbClr val="FF0000"/>
                </a:solidFill>
                <a:latin typeface="Arial" pitchFamily="34" charset="0"/>
                <a:cs typeface="Arial" pitchFamily="34" charset="0"/>
              </a:rPr>
              <a:t>regulated sectors </a:t>
            </a:r>
            <a:r>
              <a:rPr lang="en-US" sz="1800" dirty="0">
                <a:solidFill>
                  <a:schemeClr val="tx1"/>
                </a:solidFill>
                <a:latin typeface="Arial" pitchFamily="34" charset="0"/>
                <a:cs typeface="Arial" pitchFamily="34" charset="0"/>
              </a:rPr>
              <a:t>and </a:t>
            </a:r>
            <a:r>
              <a:rPr lang="en-US" sz="1800" b="1" dirty="0">
                <a:solidFill>
                  <a:srgbClr val="00B050"/>
                </a:solidFill>
                <a:latin typeface="Arial" pitchFamily="34" charset="0"/>
                <a:cs typeface="Arial" pitchFamily="34" charset="0"/>
              </a:rPr>
              <a:t>voluntary areas</a:t>
            </a:r>
            <a:r>
              <a:rPr lang="en-US" sz="1800" dirty="0">
                <a:solidFill>
                  <a:schemeClr val="tx1"/>
                </a:solidFill>
                <a:latin typeface="Arial" pitchFamily="34" charset="0"/>
                <a:cs typeface="Arial" pitchFamily="34" charset="0"/>
              </a:rPr>
              <a:t>, accreditation increases trust in conformity assessment. It reinforces the mutual recognition of products, services, systems, and bodies across the EU</a:t>
            </a:r>
            <a:r>
              <a:rPr lang="en-US" sz="1800" dirty="0" smtClean="0">
                <a:solidFill>
                  <a:schemeClr val="tx1"/>
                </a:solidFill>
                <a:latin typeface="Arial" pitchFamily="34" charset="0"/>
                <a:cs typeface="Arial" pitchFamily="34" charset="0"/>
              </a:rPr>
              <a:t>.</a:t>
            </a:r>
            <a:endParaRPr lang="cs-CZ" sz="1800" dirty="0">
              <a:solidFill>
                <a:schemeClr val="tx1"/>
              </a:solidFill>
              <a:latin typeface="Arial" pitchFamily="34" charset="0"/>
              <a:cs typeface="Arial" pitchFamily="34" charset="0"/>
            </a:endParaRPr>
          </a:p>
          <a:p>
            <a:pPr marL="72000" indent="0">
              <a:buNone/>
            </a:pPr>
            <a:endParaRPr lang="en-US" sz="1800" dirty="0" smtClean="0">
              <a:solidFill>
                <a:schemeClr val="tx1"/>
              </a:solidFill>
              <a:latin typeface="Arial" pitchFamily="34" charset="0"/>
              <a:cs typeface="Arial" pitchFamily="34" charset="0"/>
            </a:endParaRPr>
          </a:p>
          <a:p>
            <a:endParaRPr lang="cs-CZ" sz="1600" dirty="0" smtClean="0"/>
          </a:p>
          <a:p>
            <a:pPr>
              <a:buNone/>
            </a:pPr>
            <a:endParaRPr lang="cs-CZ" sz="1600" dirty="0" smtClean="0"/>
          </a:p>
        </p:txBody>
      </p:sp>
      <p:sp>
        <p:nvSpPr>
          <p:cNvPr id="2" name="Zástupný symbol pro zápatí 1"/>
          <p:cNvSpPr>
            <a:spLocks noGrp="1"/>
          </p:cNvSpPr>
          <p:nvPr>
            <p:ph type="ftr" sz="quarter" idx="11"/>
          </p:nvPr>
        </p:nvSpPr>
        <p:spPr/>
        <p:txBody>
          <a:bodyPr/>
          <a:lstStyle/>
          <a:p>
            <a:pPr>
              <a:defRPr/>
            </a:pPr>
            <a:r>
              <a:rPr lang="cs-CZ" dirty="0" smtClean="0">
                <a:solidFill>
                  <a:prstClr val="black">
                    <a:lumMod val="65000"/>
                    <a:lumOff val="35000"/>
                  </a:prstClr>
                </a:solidFill>
              </a:rPr>
              <a:t>Václava Holušová</a:t>
            </a:r>
            <a:endParaRPr lang="cs-CZ" dirty="0">
              <a:solidFill>
                <a:prstClr val="black">
                  <a:lumMod val="65000"/>
                  <a:lumOff val="35000"/>
                </a:prstClr>
              </a:solidFill>
            </a:endParaRPr>
          </a:p>
        </p:txBody>
      </p:sp>
      <p:sp>
        <p:nvSpPr>
          <p:cNvPr id="3" name="TextovéPole 2"/>
          <p:cNvSpPr txBox="1"/>
          <p:nvPr/>
        </p:nvSpPr>
        <p:spPr>
          <a:xfrm>
            <a:off x="2715052" y="4869160"/>
            <a:ext cx="1584176" cy="369332"/>
          </a:xfrm>
          <a:prstGeom prst="rect">
            <a:avLst/>
          </a:prstGeom>
          <a:noFill/>
        </p:spPr>
        <p:txBody>
          <a:bodyPr wrap="square" rtlCol="0">
            <a:spAutoFit/>
          </a:bodyPr>
          <a:lstStyle/>
          <a:p>
            <a:r>
              <a:rPr lang="cs-CZ" b="1" dirty="0" err="1" smtClean="0">
                <a:solidFill>
                  <a:srgbClr val="FF0000"/>
                </a:solidFill>
              </a:rPr>
              <a:t>f.e</a:t>
            </a:r>
            <a:r>
              <a:rPr lang="cs-CZ" b="1" dirty="0" smtClean="0">
                <a:solidFill>
                  <a:srgbClr val="FF0000"/>
                </a:solidFill>
              </a:rPr>
              <a:t>. </a:t>
            </a:r>
            <a:r>
              <a:rPr lang="cs-CZ" b="1" dirty="0" err="1" smtClean="0">
                <a:solidFill>
                  <a:srgbClr val="FF0000"/>
                </a:solidFill>
              </a:rPr>
              <a:t>the</a:t>
            </a:r>
            <a:r>
              <a:rPr lang="cs-CZ" b="1" dirty="0" smtClean="0">
                <a:solidFill>
                  <a:srgbClr val="FF0000"/>
                </a:solidFill>
              </a:rPr>
              <a:t> CPR</a:t>
            </a:r>
            <a:endParaRPr lang="en-GB" b="1" dirty="0">
              <a:solidFill>
                <a:srgbClr val="FF0000"/>
              </a:solidFill>
            </a:endParaRPr>
          </a:p>
        </p:txBody>
      </p:sp>
      <p:sp>
        <p:nvSpPr>
          <p:cNvPr id="4" name="TextovéPole 3"/>
          <p:cNvSpPr txBox="1"/>
          <p:nvPr/>
        </p:nvSpPr>
        <p:spPr>
          <a:xfrm>
            <a:off x="5580112" y="4869160"/>
            <a:ext cx="2736304" cy="369332"/>
          </a:xfrm>
          <a:prstGeom prst="rect">
            <a:avLst/>
          </a:prstGeom>
          <a:noFill/>
        </p:spPr>
        <p:txBody>
          <a:bodyPr wrap="square" rtlCol="0">
            <a:spAutoFit/>
          </a:bodyPr>
          <a:lstStyle/>
          <a:p>
            <a:r>
              <a:rPr lang="cs-CZ" b="1" dirty="0" err="1">
                <a:solidFill>
                  <a:srgbClr val="00B050"/>
                </a:solidFill>
              </a:rPr>
              <a:t>v</a:t>
            </a:r>
            <a:r>
              <a:rPr lang="cs-CZ" b="1" dirty="0" err="1" smtClean="0">
                <a:solidFill>
                  <a:srgbClr val="00B050"/>
                </a:solidFill>
              </a:rPr>
              <a:t>oluntary</a:t>
            </a:r>
            <a:r>
              <a:rPr lang="cs-CZ" b="1" dirty="0" smtClean="0">
                <a:solidFill>
                  <a:srgbClr val="00B050"/>
                </a:solidFill>
              </a:rPr>
              <a:t> </a:t>
            </a:r>
            <a:r>
              <a:rPr lang="cs-CZ" b="1" dirty="0" err="1" smtClean="0">
                <a:solidFill>
                  <a:srgbClr val="00B050"/>
                </a:solidFill>
              </a:rPr>
              <a:t>declarations</a:t>
            </a:r>
            <a:endParaRPr lang="en-GB" b="1" dirty="0">
              <a:solidFill>
                <a:srgbClr val="00B050"/>
              </a:solidFill>
            </a:endParaRPr>
          </a:p>
        </p:txBody>
      </p:sp>
      <p:cxnSp>
        <p:nvCxnSpPr>
          <p:cNvPr id="6" name="Přímá spojnice se šipkou 5"/>
          <p:cNvCxnSpPr>
            <a:endCxn id="3" idx="0"/>
          </p:cNvCxnSpPr>
          <p:nvPr/>
        </p:nvCxnSpPr>
        <p:spPr>
          <a:xfrm flipH="1">
            <a:off x="3507140" y="3861048"/>
            <a:ext cx="848836" cy="10081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Přímá spojnice se šipkou 7"/>
          <p:cNvCxnSpPr>
            <a:endCxn id="4" idx="0"/>
          </p:cNvCxnSpPr>
          <p:nvPr/>
        </p:nvCxnSpPr>
        <p:spPr>
          <a:xfrm>
            <a:off x="6444208" y="3825044"/>
            <a:ext cx="504056" cy="10441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52890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57200" y="0"/>
            <a:ext cx="8229600" cy="980728"/>
          </a:xfrm>
          <a:noFill/>
          <a:ln>
            <a:miter lim="800000"/>
            <a:headEnd/>
            <a:tailEnd/>
          </a:ln>
        </p:spPr>
        <p:txBody>
          <a:bodyPr vert="horz" wrap="square" lIns="91440" tIns="45720" rIns="91440" bIns="45720" numCol="1" anchorCtr="0" compatLnSpc="1">
            <a:prstTxWarp prst="textNoShape">
              <a:avLst/>
            </a:prstTxWarp>
          </a:bodyPr>
          <a:lstStyle/>
          <a:p>
            <a:r>
              <a:rPr lang="cs-CZ" sz="2800" b="1" dirty="0" err="1" smtClean="0">
                <a:latin typeface="Arial" pitchFamily="34" charset="0"/>
                <a:cs typeface="Arial" pitchFamily="34" charset="0"/>
              </a:rPr>
              <a:t>Accreditation</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for</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Notification</a:t>
            </a:r>
            <a:endParaRPr lang="cs-CZ" sz="2800" b="1" dirty="0" smtClean="0">
              <a:latin typeface="Arial" pitchFamily="34" charset="0"/>
              <a:cs typeface="Arial" pitchFamily="34" charset="0"/>
            </a:endParaRPr>
          </a:p>
        </p:txBody>
      </p:sp>
      <p:sp>
        <p:nvSpPr>
          <p:cNvPr id="6148" name="Zástupný symbol pro obsah 5"/>
          <p:cNvSpPr>
            <a:spLocks noGrp="1"/>
          </p:cNvSpPr>
          <p:nvPr>
            <p:ph idx="1"/>
          </p:nvPr>
        </p:nvSpPr>
        <p:spPr bwMode="auto">
          <a:xfrm>
            <a:off x="457200" y="1196752"/>
            <a:ext cx="8229600" cy="5159598"/>
          </a:xfrm>
          <a:noFill/>
          <a:ln>
            <a:miter lim="800000"/>
            <a:headEnd/>
            <a:tailEnd/>
          </a:ln>
        </p:spPr>
        <p:txBody>
          <a:bodyPr vert="horz" wrap="square" lIns="91440" tIns="45720" rIns="91440" bIns="45720" numCol="1" anchor="t" anchorCtr="0" compatLnSpc="1">
            <a:prstTxWarp prst="textNoShape">
              <a:avLst/>
            </a:prstTxWarp>
            <a:noAutofit/>
          </a:bodyPr>
          <a:lstStyle/>
          <a:p>
            <a:pPr marL="72000" indent="0">
              <a:buNone/>
            </a:pPr>
            <a:r>
              <a:rPr lang="en-US" sz="1800" b="1" u="sng" dirty="0" smtClean="0">
                <a:solidFill>
                  <a:schemeClr val="tx1"/>
                </a:solidFill>
                <a:latin typeface="Arial" pitchFamily="34" charset="0"/>
                <a:cs typeface="Arial" pitchFamily="34" charset="0"/>
              </a:rPr>
              <a:t>EA Accreditation </a:t>
            </a:r>
            <a:r>
              <a:rPr lang="en-US" sz="1800" b="1" u="sng" dirty="0">
                <a:solidFill>
                  <a:schemeClr val="tx1"/>
                </a:solidFill>
                <a:latin typeface="Arial" pitchFamily="34" charset="0"/>
                <a:cs typeface="Arial" pitchFamily="34" charset="0"/>
              </a:rPr>
              <a:t>for Notification (</a:t>
            </a:r>
            <a:r>
              <a:rPr lang="en-US" sz="1800" b="1" u="sng" dirty="0" err="1">
                <a:solidFill>
                  <a:schemeClr val="tx1"/>
                </a:solidFill>
                <a:latin typeface="Arial" pitchFamily="34" charset="0"/>
                <a:cs typeface="Arial" pitchFamily="34" charset="0"/>
              </a:rPr>
              <a:t>AfN</a:t>
            </a:r>
            <a:r>
              <a:rPr lang="en-US" sz="1800" b="1" u="sng" dirty="0">
                <a:solidFill>
                  <a:schemeClr val="tx1"/>
                </a:solidFill>
                <a:latin typeface="Arial" pitchFamily="34" charset="0"/>
                <a:cs typeface="Arial" pitchFamily="34" charset="0"/>
              </a:rPr>
              <a:t>) </a:t>
            </a:r>
            <a:r>
              <a:rPr lang="en-US" sz="1800" b="1" u="sng" dirty="0" smtClean="0">
                <a:solidFill>
                  <a:schemeClr val="tx1"/>
                </a:solidFill>
                <a:latin typeface="Arial" pitchFamily="34" charset="0"/>
                <a:cs typeface="Arial" pitchFamily="34" charset="0"/>
              </a:rPr>
              <a:t>Project</a:t>
            </a:r>
            <a:endParaRPr lang="cs-CZ" sz="1800" b="1" u="sng" dirty="0" smtClean="0">
              <a:solidFill>
                <a:schemeClr val="tx1"/>
              </a:solidFill>
              <a:latin typeface="Arial" pitchFamily="34" charset="0"/>
              <a:cs typeface="Arial" pitchFamily="34" charset="0"/>
            </a:endParaRPr>
          </a:p>
          <a:p>
            <a:pPr marL="72000" indent="0">
              <a:buNone/>
            </a:pPr>
            <a:endParaRPr lang="cs-CZ" sz="1800" b="1" u="sng" dirty="0" smtClean="0">
              <a:solidFill>
                <a:schemeClr val="tx1"/>
              </a:solidFill>
              <a:latin typeface="Arial" pitchFamily="34" charset="0"/>
              <a:cs typeface="Arial" pitchFamily="34" charset="0"/>
            </a:endParaRPr>
          </a:p>
          <a:p>
            <a:pPr marL="0" indent="0">
              <a:buNone/>
            </a:pPr>
            <a:r>
              <a:rPr lang="en-US" sz="1800" dirty="0">
                <a:solidFill>
                  <a:schemeClr val="tx1"/>
                </a:solidFill>
                <a:latin typeface="Arial" panose="020B0604020202020204" pitchFamily="34" charset="0"/>
              </a:rPr>
              <a:t>The aim of the project is the </a:t>
            </a:r>
            <a:r>
              <a:rPr lang="en-US" sz="1800" b="1" dirty="0">
                <a:solidFill>
                  <a:srgbClr val="FF0000"/>
                </a:solidFill>
                <a:latin typeface="Arial" panose="020B0604020202020204" pitchFamily="34" charset="0"/>
              </a:rPr>
              <a:t>harmonization of the accreditation requirements used as basis for notification </a:t>
            </a:r>
            <a:r>
              <a:rPr lang="en-US" sz="1800" dirty="0">
                <a:solidFill>
                  <a:schemeClr val="tx1"/>
                </a:solidFill>
                <a:latin typeface="Arial" panose="020B0604020202020204" pitchFamily="34" charset="0"/>
              </a:rPr>
              <a:t>by defining the preferred harmonized standards for each Union Harmonization Legislation</a:t>
            </a:r>
            <a:r>
              <a:rPr lang="en-US" sz="1800" dirty="0" smtClean="0">
                <a:solidFill>
                  <a:schemeClr val="tx1"/>
                </a:solidFill>
                <a:latin typeface="Arial" panose="020B0604020202020204" pitchFamily="34" charset="0"/>
              </a:rPr>
              <a:t>.</a:t>
            </a:r>
            <a:endParaRPr lang="cs-CZ" sz="1800" dirty="0" smtClean="0">
              <a:solidFill>
                <a:schemeClr val="tx1"/>
              </a:solidFill>
              <a:latin typeface="Arial" panose="020B0604020202020204" pitchFamily="34" charset="0"/>
            </a:endParaRPr>
          </a:p>
          <a:p>
            <a:pPr marL="0" indent="0">
              <a:buNone/>
            </a:pPr>
            <a:r>
              <a:rPr lang="en-US" sz="1800" dirty="0">
                <a:solidFill>
                  <a:schemeClr val="tx1"/>
                </a:solidFill>
                <a:latin typeface="Arial" panose="020B0604020202020204" pitchFamily="34" charset="0"/>
              </a:rPr>
              <a:t>The Union Harmonization Legislations do not stipulate which harmonized standard(s) have to be used. That means that Notifying Authorities and/or NABs may choose the appropriate harmonized standard for each of the Union Harmonization Legislations and the related modules. As a consequence thereof the conformity assessment bodies in different member states have to meet different requirements with the significant effects - inter alia - that:</a:t>
            </a:r>
          </a:p>
          <a:p>
            <a:pPr marL="0" indent="0">
              <a:buNone/>
            </a:pPr>
            <a:r>
              <a:rPr lang="en-US" sz="1800" dirty="0">
                <a:solidFill>
                  <a:schemeClr val="tx1"/>
                </a:solidFill>
                <a:latin typeface="Arial" panose="020B0604020202020204" pitchFamily="34" charset="0"/>
              </a:rPr>
              <a:t>- accreditations may not be comparable;</a:t>
            </a:r>
          </a:p>
          <a:p>
            <a:pPr marL="0" indent="0">
              <a:buNone/>
            </a:pPr>
            <a:r>
              <a:rPr lang="en-US" sz="1800" dirty="0">
                <a:solidFill>
                  <a:schemeClr val="tx1"/>
                </a:solidFill>
                <a:latin typeface="Arial" panose="020B0604020202020204" pitchFamily="34" charset="0"/>
              </a:rPr>
              <a:t>- the competence of the accredited bodies may be compromised;</a:t>
            </a:r>
          </a:p>
          <a:p>
            <a:pPr marL="0" indent="0">
              <a:buNone/>
            </a:pPr>
            <a:r>
              <a:rPr lang="en-US" sz="1800" dirty="0">
                <a:solidFill>
                  <a:schemeClr val="tx1"/>
                </a:solidFill>
                <a:latin typeface="Arial" panose="020B0604020202020204" pitchFamily="34" charset="0"/>
              </a:rPr>
              <a:t>- diversity of expenditures and hence unfair competition for the conformity assessment bodies in Europe;</a:t>
            </a:r>
          </a:p>
          <a:p>
            <a:pPr marL="0" indent="0">
              <a:buNone/>
            </a:pPr>
            <a:r>
              <a:rPr lang="en-US" sz="1800" dirty="0">
                <a:solidFill>
                  <a:schemeClr val="tx1"/>
                </a:solidFill>
                <a:latin typeface="Arial" panose="020B0604020202020204" pitchFamily="34" charset="0"/>
              </a:rPr>
              <a:t>- this could cause confusion in the marketplace</a:t>
            </a:r>
            <a:r>
              <a:rPr lang="en-US" sz="1800" dirty="0" smtClean="0">
                <a:solidFill>
                  <a:schemeClr val="tx1"/>
                </a:solidFill>
                <a:latin typeface="Arial" panose="020B0604020202020204" pitchFamily="34" charset="0"/>
              </a:rPr>
              <a:t>.</a:t>
            </a:r>
            <a:endParaRPr lang="cs-CZ" sz="1800" dirty="0" smtClean="0">
              <a:solidFill>
                <a:schemeClr val="tx1"/>
              </a:solidFill>
              <a:latin typeface="Arial" panose="020B0604020202020204" pitchFamily="34" charset="0"/>
            </a:endParaRPr>
          </a:p>
          <a:p>
            <a:pPr marL="0" indent="0">
              <a:buNone/>
            </a:pPr>
            <a:endParaRPr lang="cs-CZ" sz="1600" dirty="0" smtClean="0">
              <a:solidFill>
                <a:schemeClr val="tx1"/>
              </a:solidFill>
              <a:latin typeface="Arial" pitchFamily="34" charset="0"/>
              <a:cs typeface="Arial" pitchFamily="34" charset="0"/>
            </a:endParaRPr>
          </a:p>
        </p:txBody>
      </p:sp>
      <p:sp>
        <p:nvSpPr>
          <p:cNvPr id="2" name="Zástupný symbol pro zápatí 1"/>
          <p:cNvSpPr>
            <a:spLocks noGrp="1"/>
          </p:cNvSpPr>
          <p:nvPr>
            <p:ph type="ftr" sz="quarter" idx="11"/>
          </p:nvPr>
        </p:nvSpPr>
        <p:spPr/>
        <p:txBody>
          <a:bodyPr/>
          <a:lstStyle/>
          <a:p>
            <a:pPr>
              <a:defRPr/>
            </a:pPr>
            <a:endParaRPr lang="cs-CZ" dirty="0">
              <a:solidFill>
                <a:prstClr val="black">
                  <a:lumMod val="65000"/>
                  <a:lumOff val="35000"/>
                </a:prstClr>
              </a:solidFill>
            </a:endParaRPr>
          </a:p>
        </p:txBody>
      </p:sp>
    </p:spTree>
    <p:extLst>
      <p:ext uri="{BB962C8B-B14F-4D97-AF65-F5344CB8AC3E}">
        <p14:creationId xmlns:p14="http://schemas.microsoft.com/office/powerpoint/2010/main" val="22144056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57200" y="0"/>
            <a:ext cx="8229600" cy="980728"/>
          </a:xfrm>
          <a:noFill/>
          <a:ln>
            <a:miter lim="800000"/>
            <a:headEnd/>
            <a:tailEnd/>
          </a:ln>
        </p:spPr>
        <p:txBody>
          <a:bodyPr vert="horz" wrap="square" lIns="91440" tIns="45720" rIns="91440" bIns="45720" numCol="1" anchorCtr="0" compatLnSpc="1">
            <a:prstTxWarp prst="textNoShape">
              <a:avLst/>
            </a:prstTxWarp>
          </a:bodyPr>
          <a:lstStyle/>
          <a:p>
            <a:r>
              <a:rPr lang="cs-CZ" sz="2800" b="1" dirty="0" err="1" smtClean="0">
                <a:latin typeface="Arial" pitchFamily="34" charset="0"/>
                <a:cs typeface="Arial" pitchFamily="34" charset="0"/>
              </a:rPr>
              <a:t>Accreditation</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for</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Notification</a:t>
            </a:r>
            <a:endParaRPr lang="cs-CZ" sz="2800" b="1" dirty="0" smtClean="0">
              <a:latin typeface="Arial" pitchFamily="34" charset="0"/>
              <a:cs typeface="Arial" pitchFamily="34" charset="0"/>
            </a:endParaRPr>
          </a:p>
        </p:txBody>
      </p:sp>
      <p:sp>
        <p:nvSpPr>
          <p:cNvPr id="6148" name="Zástupný symbol pro obsah 5"/>
          <p:cNvSpPr>
            <a:spLocks noGrp="1"/>
          </p:cNvSpPr>
          <p:nvPr>
            <p:ph idx="1"/>
          </p:nvPr>
        </p:nvSpPr>
        <p:spPr bwMode="auto">
          <a:xfrm>
            <a:off x="457200" y="1052736"/>
            <a:ext cx="8229600" cy="5303614"/>
          </a:xfrm>
          <a:noFill/>
          <a:ln>
            <a:miter lim="800000"/>
            <a:headEnd/>
            <a:tailEnd/>
          </a:ln>
        </p:spPr>
        <p:txBody>
          <a:bodyPr vert="horz" wrap="square" lIns="91440" tIns="45720" rIns="91440" bIns="45720" numCol="1" anchor="t" anchorCtr="0" compatLnSpc="1">
            <a:prstTxWarp prst="textNoShape">
              <a:avLst/>
            </a:prstTxWarp>
            <a:noAutofit/>
          </a:bodyPr>
          <a:lstStyle/>
          <a:p>
            <a:pPr marL="0" indent="0">
              <a:buNone/>
            </a:pPr>
            <a:r>
              <a:rPr lang="cs-CZ" sz="1800" dirty="0" smtClean="0">
                <a:solidFill>
                  <a:schemeClr val="tx1"/>
                </a:solidFill>
                <a:latin typeface="Arial" pitchFamily="34" charset="0"/>
                <a:cs typeface="Arial" pitchFamily="34" charset="0"/>
              </a:rPr>
              <a:t>L</a:t>
            </a:r>
            <a:r>
              <a:rPr lang="en-US" sz="1800" dirty="0" err="1" smtClean="0">
                <a:solidFill>
                  <a:schemeClr val="tx1"/>
                </a:solidFill>
                <a:latin typeface="Arial" pitchFamily="34" charset="0"/>
                <a:cs typeface="Arial" pitchFamily="34" charset="0"/>
              </a:rPr>
              <a:t>ist</a:t>
            </a:r>
            <a:r>
              <a:rPr lang="en-US" sz="1800" dirty="0" smtClean="0">
                <a:solidFill>
                  <a:schemeClr val="tx1"/>
                </a:solidFill>
                <a:latin typeface="Arial" pitchFamily="34" charset="0"/>
                <a:cs typeface="Arial" pitchFamily="34" charset="0"/>
              </a:rPr>
              <a:t> </a:t>
            </a:r>
            <a:r>
              <a:rPr lang="en-US" sz="1800" dirty="0">
                <a:solidFill>
                  <a:schemeClr val="tx1"/>
                </a:solidFill>
                <a:latin typeface="Arial" pitchFamily="34" charset="0"/>
                <a:cs typeface="Arial" pitchFamily="34" charset="0"/>
              </a:rPr>
              <a:t>of preferred standards </a:t>
            </a:r>
            <a:r>
              <a:rPr lang="cs-CZ" sz="1800" dirty="0" err="1" smtClean="0">
                <a:solidFill>
                  <a:schemeClr val="tx1"/>
                </a:solidFill>
                <a:latin typeface="Arial" pitchFamily="34" charset="0"/>
                <a:cs typeface="Arial" pitchFamily="34" charset="0"/>
              </a:rPr>
              <a:t>was</a:t>
            </a:r>
            <a:r>
              <a:rPr lang="cs-CZ" sz="1800" dirty="0" smtClean="0">
                <a:solidFill>
                  <a:schemeClr val="tx1"/>
                </a:solidFill>
                <a:latin typeface="Arial" pitchFamily="34" charset="0"/>
                <a:cs typeface="Arial" pitchFamily="34" charset="0"/>
              </a:rPr>
              <a:t> </a:t>
            </a:r>
            <a:r>
              <a:rPr lang="en-US" sz="1800" dirty="0" smtClean="0">
                <a:solidFill>
                  <a:schemeClr val="tx1"/>
                </a:solidFill>
                <a:latin typeface="Arial" pitchFamily="34" charset="0"/>
                <a:cs typeface="Arial" pitchFamily="34" charset="0"/>
              </a:rPr>
              <a:t>published </a:t>
            </a:r>
            <a:r>
              <a:rPr lang="en-US" sz="1800" dirty="0">
                <a:solidFill>
                  <a:schemeClr val="tx1"/>
                </a:solidFill>
                <a:latin typeface="Arial" pitchFamily="34" charset="0"/>
                <a:cs typeface="Arial" pitchFamily="34" charset="0"/>
              </a:rPr>
              <a:t>in </a:t>
            </a:r>
            <a:r>
              <a:rPr lang="en-US" sz="1800" dirty="0" smtClean="0">
                <a:solidFill>
                  <a:schemeClr val="tx1"/>
                </a:solidFill>
                <a:latin typeface="Arial" pitchFamily="34" charset="0"/>
                <a:cs typeface="Arial" pitchFamily="34" charset="0"/>
                <a:hlinkClick r:id="rId2"/>
              </a:rPr>
              <a:t>EA-2/17</a:t>
            </a:r>
            <a:r>
              <a:rPr lang="en-US" sz="1800" dirty="0" smtClean="0">
                <a:solidFill>
                  <a:schemeClr val="tx1"/>
                </a:solidFill>
                <a:latin typeface="Arial" pitchFamily="34" charset="0"/>
                <a:cs typeface="Arial" pitchFamily="34" charset="0"/>
              </a:rPr>
              <a:t> </a:t>
            </a:r>
            <a:r>
              <a:rPr lang="en-US" sz="1800" dirty="0">
                <a:solidFill>
                  <a:schemeClr val="tx1"/>
                </a:solidFill>
                <a:latin typeface="Arial" pitchFamily="34" charset="0"/>
                <a:cs typeface="Arial" pitchFamily="34" charset="0"/>
              </a:rPr>
              <a:t>- EA Document on Accreditation for Notification Purposes</a:t>
            </a:r>
            <a:r>
              <a:rPr lang="en-US" sz="1800" dirty="0" smtClean="0">
                <a:solidFill>
                  <a:schemeClr val="tx1"/>
                </a:solidFill>
                <a:latin typeface="Arial" pitchFamily="34" charset="0"/>
                <a:cs typeface="Arial" pitchFamily="34" charset="0"/>
              </a:rPr>
              <a:t>.</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For</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the</a:t>
            </a:r>
            <a:r>
              <a:rPr lang="cs-CZ" sz="1800" dirty="0" smtClean="0">
                <a:solidFill>
                  <a:schemeClr val="tx1"/>
                </a:solidFill>
                <a:latin typeface="Arial" pitchFamily="34" charset="0"/>
                <a:cs typeface="Arial" pitchFamily="34" charset="0"/>
              </a:rPr>
              <a:t> CPR </a:t>
            </a:r>
            <a:r>
              <a:rPr lang="cs-CZ" sz="1800" dirty="0" err="1" smtClean="0">
                <a:solidFill>
                  <a:schemeClr val="tx1"/>
                </a:solidFill>
                <a:latin typeface="Arial" pitchFamily="34" charset="0"/>
                <a:cs typeface="Arial" pitchFamily="34" charset="0"/>
              </a:rPr>
              <a:t>the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preferred</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standards</a:t>
            </a:r>
            <a:r>
              <a:rPr lang="cs-CZ" sz="1800" dirty="0" smtClean="0">
                <a:solidFill>
                  <a:schemeClr val="tx1"/>
                </a:solidFill>
                <a:latin typeface="Arial" pitchFamily="34" charset="0"/>
                <a:cs typeface="Arial" pitchFamily="34" charset="0"/>
              </a:rPr>
              <a:t> are as </a:t>
            </a:r>
            <a:r>
              <a:rPr lang="cs-CZ" sz="1800" dirty="0" err="1" smtClean="0">
                <a:solidFill>
                  <a:schemeClr val="tx1"/>
                </a:solidFill>
                <a:latin typeface="Arial" pitchFamily="34" charset="0"/>
                <a:cs typeface="Arial" pitchFamily="34" charset="0"/>
              </a:rPr>
              <a:t>follows</a:t>
            </a:r>
            <a:r>
              <a:rPr lang="cs-CZ" sz="1800" dirty="0" smtClean="0">
                <a:solidFill>
                  <a:schemeClr val="tx1"/>
                </a:solidFill>
                <a:latin typeface="Arial" pitchFamily="34" charset="0"/>
                <a:cs typeface="Arial" pitchFamily="34" charset="0"/>
              </a:rPr>
              <a:t>:</a:t>
            </a:r>
          </a:p>
          <a:p>
            <a:pPr marL="0" indent="0">
              <a:buNone/>
            </a:pPr>
            <a:endParaRPr lang="cs-CZ" sz="1800" dirty="0" smtClean="0">
              <a:solidFill>
                <a:schemeClr val="tx1"/>
              </a:solidFill>
              <a:latin typeface="Arial" pitchFamily="34" charset="0"/>
              <a:cs typeface="Arial" pitchFamily="34" charset="0"/>
            </a:endParaRPr>
          </a:p>
          <a:p>
            <a:pPr marL="0" indent="0" algn="ctr">
              <a:buNone/>
            </a:pPr>
            <a:r>
              <a:rPr lang="cs-CZ" sz="1800" dirty="0" smtClean="0">
                <a:solidFill>
                  <a:srgbClr val="000000"/>
                </a:solidFill>
                <a:latin typeface="Arial" panose="020B0604020202020204" pitchFamily="34" charset="0"/>
                <a:cs typeface="Arial" panose="020B0604020202020204" pitchFamily="34" charset="0"/>
              </a:rPr>
              <a:t>	</a:t>
            </a:r>
            <a:r>
              <a:rPr lang="cs-CZ" sz="1800" dirty="0" err="1" smtClean="0">
                <a:solidFill>
                  <a:srgbClr val="000000"/>
                </a:solidFill>
                <a:latin typeface="Arial" panose="020B0604020202020204" pitchFamily="34" charset="0"/>
                <a:cs typeface="Arial" panose="020B0604020202020204" pitchFamily="34" charset="0"/>
              </a:rPr>
              <a:t>System</a:t>
            </a:r>
            <a:r>
              <a:rPr lang="cs-CZ" sz="1800" dirty="0" smtClean="0">
                <a:solidFill>
                  <a:srgbClr val="000000"/>
                </a:solidFill>
                <a:latin typeface="Arial" panose="020B0604020202020204" pitchFamily="34" charset="0"/>
                <a:cs typeface="Arial" panose="020B0604020202020204" pitchFamily="34" charset="0"/>
              </a:rPr>
              <a:t> 1, 1+ and 2+  …</a:t>
            </a:r>
            <a:r>
              <a:rPr lang="cs-CZ" sz="1800" dirty="0">
                <a:solidFill>
                  <a:srgbClr val="000000"/>
                </a:solidFill>
                <a:latin typeface="Arial" panose="020B0604020202020204" pitchFamily="34" charset="0"/>
                <a:cs typeface="Arial" panose="020B0604020202020204" pitchFamily="34" charset="0"/>
              </a:rPr>
              <a:t>	ISO/IEC 17065 		</a:t>
            </a:r>
            <a:endParaRPr lang="cs-CZ" sz="1800" dirty="0" smtClean="0">
              <a:solidFill>
                <a:srgbClr val="000000"/>
              </a:solidFill>
              <a:latin typeface="Arial" panose="020B0604020202020204" pitchFamily="34" charset="0"/>
              <a:cs typeface="Arial" panose="020B0604020202020204" pitchFamily="34" charset="0"/>
            </a:endParaRPr>
          </a:p>
          <a:p>
            <a:pPr marL="0" indent="0" algn="ctr">
              <a:buNone/>
            </a:pPr>
            <a:r>
              <a:rPr lang="cs-CZ" sz="1800" dirty="0" err="1" smtClean="0">
                <a:solidFill>
                  <a:srgbClr val="000000"/>
                </a:solidFill>
                <a:latin typeface="Arial" panose="020B0604020202020204" pitchFamily="34" charset="0"/>
                <a:cs typeface="Arial" panose="020B0604020202020204" pitchFamily="34" charset="0"/>
              </a:rPr>
              <a:t>System</a:t>
            </a:r>
            <a:r>
              <a:rPr lang="cs-CZ" sz="1800" dirty="0" smtClean="0">
                <a:solidFill>
                  <a:srgbClr val="000000"/>
                </a:solidFill>
                <a:latin typeface="Arial" panose="020B0604020202020204" pitchFamily="34" charset="0"/>
                <a:cs typeface="Arial" panose="020B0604020202020204" pitchFamily="34" charset="0"/>
              </a:rPr>
              <a:t> </a:t>
            </a:r>
            <a:r>
              <a:rPr lang="cs-CZ" sz="1800" dirty="0">
                <a:solidFill>
                  <a:srgbClr val="000000"/>
                </a:solidFill>
                <a:latin typeface="Arial" panose="020B0604020202020204" pitchFamily="34" charset="0"/>
                <a:cs typeface="Arial" panose="020B0604020202020204" pitchFamily="34" charset="0"/>
              </a:rPr>
              <a:t>3 </a:t>
            </a:r>
            <a:r>
              <a:rPr lang="cs-CZ" sz="1800" dirty="0" smtClean="0">
                <a:solidFill>
                  <a:srgbClr val="000000"/>
                </a:solidFill>
                <a:latin typeface="Arial" panose="020B0604020202020204" pitchFamily="34" charset="0"/>
                <a:cs typeface="Arial" panose="020B0604020202020204" pitchFamily="34" charset="0"/>
              </a:rPr>
              <a:t>                   …	ISO/IEC </a:t>
            </a:r>
            <a:r>
              <a:rPr lang="cs-CZ" sz="1800" dirty="0">
                <a:solidFill>
                  <a:srgbClr val="000000"/>
                </a:solidFill>
                <a:latin typeface="Arial" panose="020B0604020202020204" pitchFamily="34" charset="0"/>
                <a:cs typeface="Arial" panose="020B0604020202020204" pitchFamily="34" charset="0"/>
              </a:rPr>
              <a:t>17025 	</a:t>
            </a:r>
            <a:endParaRPr lang="cs-CZ" sz="1800" dirty="0" smtClean="0">
              <a:solidFill>
                <a:srgbClr val="000000"/>
              </a:solidFill>
              <a:latin typeface="Arial" panose="020B0604020202020204" pitchFamily="34" charset="0"/>
              <a:cs typeface="Arial" panose="020B0604020202020204" pitchFamily="34" charset="0"/>
            </a:endParaRPr>
          </a:p>
          <a:p>
            <a:endParaRPr lang="cs-CZ" sz="1800" dirty="0">
              <a:solidFill>
                <a:srgbClr val="000000"/>
              </a:solidFill>
              <a:latin typeface="Arial" panose="020B0604020202020204" pitchFamily="34" charset="0"/>
              <a:cs typeface="Arial" panose="020B0604020202020204" pitchFamily="34" charset="0"/>
            </a:endParaRPr>
          </a:p>
          <a:p>
            <a:pPr marL="0" indent="0">
              <a:buNone/>
            </a:pPr>
            <a:r>
              <a:rPr lang="en-GB" sz="1800" dirty="0">
                <a:solidFill>
                  <a:schemeClr val="tx1"/>
                </a:solidFill>
                <a:latin typeface="Arial" pitchFamily="34" charset="0"/>
                <a:cs typeface="Arial" pitchFamily="34" charset="0"/>
              </a:rPr>
              <a:t>Accreditation certificates </a:t>
            </a:r>
            <a:r>
              <a:rPr lang="cs-CZ" sz="1800" dirty="0" err="1" smtClean="0">
                <a:solidFill>
                  <a:schemeClr val="tx1"/>
                </a:solidFill>
                <a:latin typeface="Arial" pitchFamily="34" charset="0"/>
                <a:cs typeface="Arial" pitchFamily="34" charset="0"/>
              </a:rPr>
              <a:t>shall</a:t>
            </a:r>
            <a:r>
              <a:rPr lang="cs-CZ" sz="1800" dirty="0" smtClean="0">
                <a:solidFill>
                  <a:schemeClr val="tx1"/>
                </a:solidFill>
                <a:latin typeface="Arial" pitchFamily="34" charset="0"/>
                <a:cs typeface="Arial" pitchFamily="34" charset="0"/>
              </a:rPr>
              <a:t> </a:t>
            </a:r>
            <a:r>
              <a:rPr lang="en-GB" sz="1800" dirty="0" smtClean="0">
                <a:solidFill>
                  <a:schemeClr val="tx1"/>
                </a:solidFill>
                <a:latin typeface="Arial" pitchFamily="34" charset="0"/>
                <a:cs typeface="Arial" pitchFamily="34" charset="0"/>
              </a:rPr>
              <a:t>contain </a:t>
            </a:r>
            <a:r>
              <a:rPr lang="en-GB" sz="1800" dirty="0">
                <a:solidFill>
                  <a:schemeClr val="tx1"/>
                </a:solidFill>
                <a:latin typeface="Arial" pitchFamily="34" charset="0"/>
                <a:cs typeface="Arial" pitchFamily="34" charset="0"/>
              </a:rPr>
              <a:t>the information that the accreditation </a:t>
            </a:r>
            <a:r>
              <a:rPr lang="en-GB" sz="1800" u="sng" dirty="0">
                <a:solidFill>
                  <a:schemeClr val="tx1"/>
                </a:solidFill>
                <a:latin typeface="Arial" pitchFamily="34" charset="0"/>
                <a:cs typeface="Arial" pitchFamily="34" charset="0"/>
              </a:rPr>
              <a:t>for the purposes of notification</a:t>
            </a:r>
            <a:r>
              <a:rPr lang="en-GB" sz="1800" dirty="0">
                <a:solidFill>
                  <a:schemeClr val="tx1"/>
                </a:solidFill>
                <a:latin typeface="Arial" pitchFamily="34" charset="0"/>
                <a:cs typeface="Arial" pitchFamily="34" charset="0"/>
              </a:rPr>
              <a:t> was performed, that means not only accreditation standards </a:t>
            </a:r>
            <a:r>
              <a:rPr lang="cs-CZ" sz="1800" dirty="0" err="1">
                <a:solidFill>
                  <a:schemeClr val="tx1"/>
                </a:solidFill>
                <a:latin typeface="Arial" pitchFamily="34" charset="0"/>
                <a:cs typeface="Arial" pitchFamily="34" charset="0"/>
              </a:rPr>
              <a:t>of</a:t>
            </a:r>
            <a:r>
              <a:rPr lang="cs-CZ" sz="1800" dirty="0">
                <a:solidFill>
                  <a:schemeClr val="tx1"/>
                </a:solidFill>
                <a:latin typeface="Arial" pitchFamily="34" charset="0"/>
                <a:cs typeface="Arial" pitchFamily="34" charset="0"/>
              </a:rPr>
              <a:t> </a:t>
            </a:r>
            <a:r>
              <a:rPr lang="en-GB" sz="1800" dirty="0">
                <a:solidFill>
                  <a:schemeClr val="tx1"/>
                </a:solidFill>
                <a:latin typeface="Arial" pitchFamily="34" charset="0"/>
                <a:cs typeface="Arial" pitchFamily="34" charset="0"/>
              </a:rPr>
              <a:t>series 17000 but also specific requirements of the CPR were taken into account. There is no strict regulation on how to perform the </a:t>
            </a:r>
            <a:r>
              <a:rPr lang="en-GB" sz="1800" dirty="0" err="1">
                <a:solidFill>
                  <a:schemeClr val="tx1"/>
                </a:solidFill>
                <a:latin typeface="Arial" pitchFamily="34" charset="0"/>
                <a:cs typeface="Arial" pitchFamily="34" charset="0"/>
              </a:rPr>
              <a:t>AfN</a:t>
            </a:r>
            <a:r>
              <a:rPr lang="en-GB" sz="1800" dirty="0">
                <a:solidFill>
                  <a:schemeClr val="tx1"/>
                </a:solidFill>
                <a:latin typeface="Arial" pitchFamily="34" charset="0"/>
                <a:cs typeface="Arial" pitchFamily="34" charset="0"/>
              </a:rPr>
              <a:t> or where in the accreditation certificate a reference to the harmonized legislation should be placed. Usually it is in the annex but some NABs write it right on the front page</a:t>
            </a:r>
            <a:r>
              <a:rPr lang="en-GB" sz="1800" dirty="0" smtClean="0">
                <a:solidFill>
                  <a:schemeClr val="tx1"/>
                </a:solidFill>
                <a:latin typeface="Arial" pitchFamily="34" charset="0"/>
                <a:cs typeface="Arial" pitchFamily="34" charset="0"/>
              </a:rPr>
              <a:t>.</a:t>
            </a:r>
            <a:endParaRPr lang="cs-CZ" sz="1800" dirty="0" smtClean="0">
              <a:solidFill>
                <a:schemeClr val="tx1"/>
              </a:solidFill>
              <a:latin typeface="Arial" pitchFamily="34" charset="0"/>
              <a:cs typeface="Arial" pitchFamily="34" charset="0"/>
            </a:endParaRPr>
          </a:p>
          <a:p>
            <a:pPr marL="0" indent="0">
              <a:buNone/>
            </a:pPr>
            <a:r>
              <a:rPr lang="en-US" sz="1800" dirty="0">
                <a:solidFill>
                  <a:srgbClr val="FF0000"/>
                </a:solidFill>
                <a:latin typeface="Arial" panose="020B0604020202020204" pitchFamily="34" charset="0"/>
                <a:cs typeface="Arial" panose="020B0604020202020204" pitchFamily="34" charset="0"/>
              </a:rPr>
              <a:t>The Accreditation Body does not assume the responsibility of the Notifying Authority. </a:t>
            </a:r>
            <a:r>
              <a:rPr lang="en-US" sz="1800" dirty="0" smtClean="0">
                <a:solidFill>
                  <a:srgbClr val="FF0000"/>
                </a:solidFill>
                <a:latin typeface="Arial" panose="020B0604020202020204" pitchFamily="34" charset="0"/>
                <a:cs typeface="Arial" panose="020B0604020202020204" pitchFamily="34" charset="0"/>
              </a:rPr>
              <a:t>Accreditation </a:t>
            </a:r>
            <a:r>
              <a:rPr lang="en-US" sz="1800" dirty="0">
                <a:solidFill>
                  <a:srgbClr val="FF0000"/>
                </a:solidFill>
                <a:latin typeface="Arial" panose="020B0604020202020204" pitchFamily="34" charset="0"/>
                <a:cs typeface="Arial" panose="020B0604020202020204" pitchFamily="34" charset="0"/>
              </a:rPr>
              <a:t>and notification are two different activities which are performed separately. </a:t>
            </a:r>
            <a:r>
              <a:rPr lang="cs-CZ" sz="1800" dirty="0" err="1" smtClean="0">
                <a:solidFill>
                  <a:srgbClr val="FF0000"/>
                </a:solidFill>
                <a:latin typeface="Arial" panose="020B0604020202020204" pitchFamily="34" charset="0"/>
                <a:cs typeface="Arial" panose="020B0604020202020204" pitchFamily="34" charset="0"/>
              </a:rPr>
              <a:t>Ideally</a:t>
            </a:r>
            <a:r>
              <a:rPr lang="cs-CZ" sz="1800" dirty="0" smtClean="0">
                <a:solidFill>
                  <a:srgbClr val="FF0000"/>
                </a:solidFill>
                <a:latin typeface="Arial" panose="020B0604020202020204" pitchFamily="34" charset="0"/>
                <a:cs typeface="Arial" panose="020B0604020202020204" pitchFamily="34" charset="0"/>
              </a:rPr>
              <a:t>, </a:t>
            </a:r>
            <a:r>
              <a:rPr lang="cs-CZ" sz="1800" dirty="0" err="1" smtClean="0">
                <a:solidFill>
                  <a:srgbClr val="FF0000"/>
                </a:solidFill>
                <a:latin typeface="Arial" panose="020B0604020202020204" pitchFamily="34" charset="0"/>
                <a:cs typeface="Arial" panose="020B0604020202020204" pitchFamily="34" charset="0"/>
              </a:rPr>
              <a:t>accreditation</a:t>
            </a:r>
            <a:r>
              <a:rPr lang="cs-CZ" sz="1800" dirty="0" smtClean="0">
                <a:solidFill>
                  <a:srgbClr val="FF0000"/>
                </a:solidFill>
                <a:latin typeface="Arial" panose="020B0604020202020204" pitchFamily="34" charset="0"/>
                <a:cs typeface="Arial" panose="020B0604020202020204" pitchFamily="34" charset="0"/>
              </a:rPr>
              <a:t> </a:t>
            </a:r>
            <a:r>
              <a:rPr lang="cs-CZ" sz="1800" dirty="0" err="1" smtClean="0">
                <a:solidFill>
                  <a:srgbClr val="FF0000"/>
                </a:solidFill>
                <a:latin typeface="Arial" panose="020B0604020202020204" pitchFamily="34" charset="0"/>
                <a:cs typeface="Arial" panose="020B0604020202020204" pitchFamily="34" charset="0"/>
              </a:rPr>
              <a:t>comes</a:t>
            </a:r>
            <a:r>
              <a:rPr lang="cs-CZ" sz="1800" dirty="0" smtClean="0">
                <a:solidFill>
                  <a:srgbClr val="FF0000"/>
                </a:solidFill>
                <a:latin typeface="Arial" panose="020B0604020202020204" pitchFamily="34" charset="0"/>
                <a:cs typeface="Arial" panose="020B0604020202020204" pitchFamily="34" charset="0"/>
              </a:rPr>
              <a:t> </a:t>
            </a:r>
            <a:r>
              <a:rPr lang="cs-CZ" sz="1800" dirty="0" err="1" smtClean="0">
                <a:solidFill>
                  <a:srgbClr val="FF0000"/>
                </a:solidFill>
                <a:latin typeface="Arial" panose="020B0604020202020204" pitchFamily="34" charset="0"/>
                <a:cs typeface="Arial" panose="020B0604020202020204" pitchFamily="34" charset="0"/>
              </a:rPr>
              <a:t>first</a:t>
            </a:r>
            <a:r>
              <a:rPr lang="cs-CZ" sz="1800" dirty="0" smtClean="0">
                <a:solidFill>
                  <a:srgbClr val="FF0000"/>
                </a:solidFill>
                <a:latin typeface="Arial" panose="020B0604020202020204" pitchFamily="34" charset="0"/>
                <a:cs typeface="Arial" panose="020B0604020202020204" pitchFamily="34" charset="0"/>
              </a:rPr>
              <a:t> and </a:t>
            </a:r>
            <a:r>
              <a:rPr lang="cs-CZ" sz="1800" dirty="0" err="1" smtClean="0">
                <a:solidFill>
                  <a:srgbClr val="FF0000"/>
                </a:solidFill>
                <a:latin typeface="Arial" panose="020B0604020202020204" pitchFamily="34" charset="0"/>
                <a:cs typeface="Arial" panose="020B0604020202020204" pitchFamily="34" charset="0"/>
              </a:rPr>
              <a:t>notification</a:t>
            </a:r>
            <a:r>
              <a:rPr lang="cs-CZ" sz="1800" dirty="0" smtClean="0">
                <a:solidFill>
                  <a:srgbClr val="FF0000"/>
                </a:solidFill>
                <a:latin typeface="Arial" panose="020B0604020202020204" pitchFamily="34" charset="0"/>
                <a:cs typeface="Arial" panose="020B0604020202020204" pitchFamily="34" charset="0"/>
              </a:rPr>
              <a:t> </a:t>
            </a:r>
            <a:r>
              <a:rPr lang="cs-CZ" sz="1800" dirty="0" err="1" smtClean="0">
                <a:solidFill>
                  <a:srgbClr val="FF0000"/>
                </a:solidFill>
                <a:latin typeface="Arial" panose="020B0604020202020204" pitchFamily="34" charset="0"/>
                <a:cs typeface="Arial" panose="020B0604020202020204" pitchFamily="34" charset="0"/>
              </a:rPr>
              <a:t>follows</a:t>
            </a:r>
            <a:r>
              <a:rPr lang="cs-CZ" sz="1800" dirty="0" smtClean="0">
                <a:solidFill>
                  <a:srgbClr val="FF0000"/>
                </a:solidFill>
                <a:latin typeface="Arial" panose="020B0604020202020204" pitchFamily="34" charset="0"/>
                <a:cs typeface="Arial" panose="020B0604020202020204" pitchFamily="34" charset="0"/>
              </a:rPr>
              <a:t>.</a:t>
            </a:r>
            <a:endParaRPr lang="en-US" sz="1800" dirty="0">
              <a:solidFill>
                <a:srgbClr val="FF0000"/>
              </a:solidFill>
              <a:latin typeface="Arial" panose="020B0604020202020204" pitchFamily="34" charset="0"/>
              <a:cs typeface="Arial" panose="020B0604020202020204" pitchFamily="34" charset="0"/>
            </a:endParaRPr>
          </a:p>
          <a:p>
            <a:pPr marL="0" indent="0">
              <a:buNone/>
            </a:pPr>
            <a:endParaRPr lang="en-GB" sz="1800" dirty="0">
              <a:latin typeface="Arial" panose="020B0604020202020204" pitchFamily="34" charset="0"/>
              <a:cs typeface="Arial" panose="020B0604020202020204" pitchFamily="34" charset="0"/>
            </a:endParaRPr>
          </a:p>
          <a:p>
            <a:endParaRPr lang="cs-CZ" sz="1600" dirty="0" smtClean="0"/>
          </a:p>
        </p:txBody>
      </p:sp>
      <p:sp>
        <p:nvSpPr>
          <p:cNvPr id="2" name="Zástupný symbol pro zápatí 1"/>
          <p:cNvSpPr>
            <a:spLocks noGrp="1"/>
          </p:cNvSpPr>
          <p:nvPr>
            <p:ph type="ftr" sz="quarter" idx="11"/>
          </p:nvPr>
        </p:nvSpPr>
        <p:spPr/>
        <p:txBody>
          <a:bodyPr/>
          <a:lstStyle/>
          <a:p>
            <a:pPr>
              <a:defRPr/>
            </a:pPr>
            <a:endParaRPr lang="cs-CZ" dirty="0">
              <a:solidFill>
                <a:prstClr val="black">
                  <a:lumMod val="65000"/>
                  <a:lumOff val="35000"/>
                </a:prstClr>
              </a:solidFill>
            </a:endParaRPr>
          </a:p>
        </p:txBody>
      </p:sp>
    </p:spTree>
    <p:extLst>
      <p:ext uri="{BB962C8B-B14F-4D97-AF65-F5344CB8AC3E}">
        <p14:creationId xmlns:p14="http://schemas.microsoft.com/office/powerpoint/2010/main" val="30171251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57200" y="188640"/>
            <a:ext cx="8229600" cy="864096"/>
          </a:xfrm>
          <a:noFill/>
          <a:ln>
            <a:miter lim="800000"/>
            <a:headEnd/>
            <a:tailEnd/>
          </a:ln>
        </p:spPr>
        <p:txBody>
          <a:bodyPr vert="horz" wrap="square" lIns="91440" tIns="45720" rIns="91440" bIns="45720" numCol="1" anchorCtr="0" compatLnSpc="1">
            <a:prstTxWarp prst="textNoShape">
              <a:avLst/>
            </a:prstTxWarp>
          </a:bodyPr>
          <a:lstStyle/>
          <a:p>
            <a:pPr>
              <a:lnSpc>
                <a:spcPct val="100000"/>
              </a:lnSpc>
            </a:pPr>
            <a:r>
              <a:rPr lang="cs-CZ" sz="2800" b="1" dirty="0" smtClean="0">
                <a:latin typeface="Arial" pitchFamily="34" charset="0"/>
                <a:cs typeface="Arial" pitchFamily="34" charset="0"/>
              </a:rPr>
              <a:t>Art. 48 CPR</a:t>
            </a:r>
            <a:r>
              <a:rPr lang="cs-CZ" sz="2800" b="1" dirty="0">
                <a:latin typeface="Arial" pitchFamily="34" charset="0"/>
                <a:cs typeface="Arial" pitchFamily="34" charset="0"/>
              </a:rPr>
              <a:t/>
            </a:r>
            <a:br>
              <a:rPr lang="cs-CZ" sz="2800" b="1" dirty="0">
                <a:latin typeface="Arial" pitchFamily="34" charset="0"/>
                <a:cs typeface="Arial" pitchFamily="34" charset="0"/>
              </a:rPr>
            </a:br>
            <a:r>
              <a:rPr lang="cs-CZ" sz="2800" b="1" dirty="0" err="1">
                <a:latin typeface="Arial" pitchFamily="34" charset="0"/>
                <a:cs typeface="Arial" pitchFamily="34" charset="0"/>
              </a:rPr>
              <a:t>Notification</a:t>
            </a:r>
            <a:r>
              <a:rPr lang="cs-CZ" sz="2800" b="1" dirty="0">
                <a:latin typeface="Arial" pitchFamily="34" charset="0"/>
                <a:cs typeface="Arial" pitchFamily="34" charset="0"/>
              </a:rPr>
              <a:t> </a:t>
            </a:r>
            <a:r>
              <a:rPr lang="cs-CZ" sz="2800" b="1" dirty="0" err="1">
                <a:latin typeface="Arial" pitchFamily="34" charset="0"/>
                <a:cs typeface="Arial" pitchFamily="34" charset="0"/>
              </a:rPr>
              <a:t>procedure</a:t>
            </a:r>
            <a:endParaRPr lang="cs-CZ" b="1" dirty="0" smtClean="0">
              <a:latin typeface="Arial" pitchFamily="34" charset="0"/>
              <a:cs typeface="Arial" pitchFamily="34" charset="0"/>
            </a:endParaRPr>
          </a:p>
        </p:txBody>
      </p:sp>
      <p:sp>
        <p:nvSpPr>
          <p:cNvPr id="6148" name="Zástupný symbol pro obsah 5"/>
          <p:cNvSpPr>
            <a:spLocks noGrp="1"/>
          </p:cNvSpPr>
          <p:nvPr>
            <p:ph idx="1"/>
          </p:nvPr>
        </p:nvSpPr>
        <p:spPr bwMode="auto">
          <a:xfrm>
            <a:off x="755576" y="1268760"/>
            <a:ext cx="7632848" cy="5184576"/>
          </a:xfrm>
          <a:noFill/>
          <a:ln>
            <a:miter lim="800000"/>
            <a:headEnd/>
            <a:tailEnd/>
          </a:ln>
        </p:spPr>
        <p:txBody>
          <a:bodyPr vert="horz" wrap="square" lIns="91440" tIns="45720" rIns="91440" bIns="45720" numCol="1" anchor="t" anchorCtr="0" compatLnSpc="1">
            <a:prstTxWarp prst="textNoShape">
              <a:avLst/>
            </a:prstTxWarp>
            <a:normAutofit/>
          </a:bodyPr>
          <a:lstStyle/>
          <a:p>
            <a:pPr marL="0" indent="0">
              <a:buNone/>
            </a:pPr>
            <a:r>
              <a:rPr lang="cs-CZ" sz="1800" dirty="0">
                <a:solidFill>
                  <a:srgbClr val="000000"/>
                </a:solidFill>
                <a:latin typeface="Arial" panose="020B0604020202020204" pitchFamily="34" charset="0"/>
                <a:cs typeface="Arial" panose="020B0604020202020204" pitchFamily="34" charset="0"/>
              </a:rPr>
              <a:t>(</a:t>
            </a:r>
            <a:r>
              <a:rPr lang="en-US" sz="1800" dirty="0" smtClean="0">
                <a:solidFill>
                  <a:srgbClr val="000000"/>
                </a:solidFill>
                <a:latin typeface="Arial" panose="020B0604020202020204" pitchFamily="34" charset="0"/>
                <a:cs typeface="Arial" panose="020B0604020202020204" pitchFamily="34" charset="0"/>
              </a:rPr>
              <a:t>4</a:t>
            </a:r>
            <a:r>
              <a:rPr lang="cs-CZ" sz="1800" dirty="0" smtClean="0">
                <a:solidFill>
                  <a:srgbClr val="000000"/>
                </a:solidFill>
                <a:latin typeface="Arial" panose="020B0604020202020204" pitchFamily="34" charset="0"/>
                <a:cs typeface="Arial" panose="020B0604020202020204" pitchFamily="34" charset="0"/>
              </a:rPr>
              <a:t>)</a:t>
            </a:r>
            <a:r>
              <a:rPr lang="en-US" sz="1800" dirty="0" smtClean="0">
                <a:solidFill>
                  <a:srgbClr val="000000"/>
                </a:solidFill>
                <a:latin typeface="Arial" panose="020B0604020202020204" pitchFamily="34" charset="0"/>
                <a:cs typeface="Arial" panose="020B0604020202020204" pitchFamily="34" charset="0"/>
              </a:rPr>
              <a:t> </a:t>
            </a:r>
            <a:r>
              <a:rPr lang="en-US" sz="1800" dirty="0">
                <a:solidFill>
                  <a:srgbClr val="000000"/>
                </a:solidFill>
                <a:latin typeface="Arial" panose="020B0604020202020204" pitchFamily="34" charset="0"/>
                <a:cs typeface="Arial" panose="020B0604020202020204" pitchFamily="34" charset="0"/>
              </a:rPr>
              <a:t>Where a notification is </a:t>
            </a:r>
            <a:r>
              <a:rPr lang="en-US" sz="1800" b="1" dirty="0">
                <a:solidFill>
                  <a:srgbClr val="FF0000"/>
                </a:solidFill>
                <a:latin typeface="Arial" panose="020B0604020202020204" pitchFamily="34" charset="0"/>
                <a:cs typeface="Arial" panose="020B0604020202020204" pitchFamily="34" charset="0"/>
              </a:rPr>
              <a:t>not based on an accreditation certificate </a:t>
            </a:r>
            <a:r>
              <a:rPr lang="en-US" sz="1800" dirty="0">
                <a:solidFill>
                  <a:srgbClr val="000000"/>
                </a:solidFill>
                <a:latin typeface="Arial" panose="020B0604020202020204" pitchFamily="34" charset="0"/>
                <a:cs typeface="Arial" panose="020B0604020202020204" pitchFamily="34" charset="0"/>
              </a:rPr>
              <a:t>as referred to in Article 47(2), the notifying authority shall provide the Commission and the other Member States with all documentary evidence which attests to the notified body’s competence and the arrangements in place to ensure that that body will be monitored regularly and will continue to satisfy the requirements laid down in Article 43.</a:t>
            </a:r>
          </a:p>
          <a:p>
            <a:pPr marL="0" indent="0">
              <a:buNone/>
            </a:pPr>
            <a:r>
              <a:rPr lang="cs-CZ" sz="1800" dirty="0" smtClean="0">
                <a:solidFill>
                  <a:srgbClr val="000000"/>
                </a:solidFill>
                <a:latin typeface="Arial" panose="020B0604020202020204" pitchFamily="34" charset="0"/>
                <a:cs typeface="Arial" panose="020B0604020202020204" pitchFamily="34" charset="0"/>
              </a:rPr>
              <a:t>(</a:t>
            </a:r>
            <a:r>
              <a:rPr lang="en-US" sz="1800" dirty="0" smtClean="0">
                <a:solidFill>
                  <a:srgbClr val="000000"/>
                </a:solidFill>
                <a:latin typeface="Arial" panose="020B0604020202020204" pitchFamily="34" charset="0"/>
                <a:cs typeface="Arial" panose="020B0604020202020204" pitchFamily="34" charset="0"/>
              </a:rPr>
              <a:t>5</a:t>
            </a:r>
            <a:r>
              <a:rPr lang="cs-CZ" sz="1800" dirty="0" smtClean="0">
                <a:solidFill>
                  <a:srgbClr val="000000"/>
                </a:solidFill>
                <a:latin typeface="Arial" panose="020B0604020202020204" pitchFamily="34" charset="0"/>
                <a:cs typeface="Arial" panose="020B0604020202020204" pitchFamily="34" charset="0"/>
              </a:rPr>
              <a:t>)</a:t>
            </a:r>
            <a:r>
              <a:rPr lang="en-US" sz="1800" dirty="0" smtClean="0">
                <a:solidFill>
                  <a:srgbClr val="000000"/>
                </a:solidFill>
                <a:latin typeface="Arial" panose="020B0604020202020204" pitchFamily="34" charset="0"/>
                <a:cs typeface="Arial" panose="020B0604020202020204" pitchFamily="34" charset="0"/>
              </a:rPr>
              <a:t> </a:t>
            </a:r>
            <a:r>
              <a:rPr lang="en-US" sz="1800" dirty="0">
                <a:solidFill>
                  <a:srgbClr val="000000"/>
                </a:solidFill>
                <a:latin typeface="Arial" panose="020B0604020202020204" pitchFamily="34" charset="0"/>
                <a:cs typeface="Arial" panose="020B0604020202020204" pitchFamily="34" charset="0"/>
              </a:rPr>
              <a:t>The body concerned may perform the activities of a notified body only where no objections are raised by the Commission or the other Member States </a:t>
            </a:r>
            <a:r>
              <a:rPr lang="en-US" sz="1800" b="1" dirty="0">
                <a:solidFill>
                  <a:srgbClr val="FF0000"/>
                </a:solidFill>
                <a:latin typeface="Arial" panose="020B0604020202020204" pitchFamily="34" charset="0"/>
                <a:cs typeface="Arial" panose="020B0604020202020204" pitchFamily="34" charset="0"/>
              </a:rPr>
              <a:t>within 2 weeks of notification where an accreditation certificate is used or within 2 months of notification where an accreditation certificate is not used</a:t>
            </a:r>
            <a:r>
              <a:rPr lang="en-US" sz="1800" dirty="0">
                <a:solidFill>
                  <a:srgbClr val="000000"/>
                </a:solidFill>
                <a:latin typeface="Arial" panose="020B0604020202020204" pitchFamily="34" charset="0"/>
                <a:cs typeface="Arial" panose="020B0604020202020204" pitchFamily="34" charset="0"/>
              </a:rPr>
              <a:t>.</a:t>
            </a:r>
            <a:endParaRPr lang="cs-CZ" sz="1800" dirty="0" smtClean="0">
              <a:latin typeface="Arial" panose="020B0604020202020204" pitchFamily="34" charset="0"/>
              <a:cs typeface="Arial" panose="020B0604020202020204" pitchFamily="34" charset="0"/>
            </a:endParaRPr>
          </a:p>
        </p:txBody>
      </p:sp>
      <p:sp>
        <p:nvSpPr>
          <p:cNvPr id="2" name="Zástupný symbol pro zápatí 1"/>
          <p:cNvSpPr>
            <a:spLocks noGrp="1"/>
          </p:cNvSpPr>
          <p:nvPr>
            <p:ph type="ftr" sz="quarter" idx="11"/>
          </p:nvPr>
        </p:nvSpPr>
        <p:spPr/>
        <p:txBody>
          <a:bodyPr/>
          <a:lstStyle/>
          <a:p>
            <a:pPr>
              <a:defRPr/>
            </a:pPr>
            <a:r>
              <a:rPr lang="cs-CZ" dirty="0" smtClean="0"/>
              <a:t>Václava Holušová</a:t>
            </a:r>
            <a:endParaRPr lang="cs-CZ" dirty="0"/>
          </a:p>
        </p:txBody>
      </p:sp>
    </p:spTree>
    <p:extLst>
      <p:ext uri="{BB962C8B-B14F-4D97-AF65-F5344CB8AC3E}">
        <p14:creationId xmlns:p14="http://schemas.microsoft.com/office/powerpoint/2010/main" val="25470526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57200" y="260648"/>
            <a:ext cx="8229600" cy="936104"/>
          </a:xfrm>
          <a:noFill/>
          <a:ln>
            <a:miter lim="800000"/>
            <a:headEnd/>
            <a:tailEnd/>
          </a:ln>
        </p:spPr>
        <p:txBody>
          <a:bodyPr vert="horz" wrap="square" lIns="91440" tIns="45720" rIns="91440" bIns="45720" numCol="1" anchorCtr="0" compatLnSpc="1">
            <a:prstTxWarp prst="textNoShape">
              <a:avLst/>
            </a:prstTxWarp>
          </a:bodyPr>
          <a:lstStyle/>
          <a:p>
            <a:pPr>
              <a:lnSpc>
                <a:spcPct val="100000"/>
              </a:lnSpc>
            </a:pPr>
            <a:r>
              <a:rPr lang="cs-CZ" sz="2800" b="1" dirty="0">
                <a:latin typeface="Arial" pitchFamily="34" charset="0"/>
                <a:cs typeface="Arial" pitchFamily="34" charset="0"/>
              </a:rPr>
              <a:t/>
            </a:r>
            <a:br>
              <a:rPr lang="cs-CZ" sz="2800" b="1" dirty="0">
                <a:latin typeface="Arial" pitchFamily="34" charset="0"/>
                <a:cs typeface="Arial" pitchFamily="34" charset="0"/>
              </a:rPr>
            </a:br>
            <a:r>
              <a:rPr lang="en-US" sz="2800" b="1" dirty="0">
                <a:latin typeface="Arial" pitchFamily="34" charset="0"/>
                <a:cs typeface="Arial" pitchFamily="34" charset="0"/>
              </a:rPr>
              <a:t>Art. 43 CPR</a:t>
            </a:r>
            <a:br>
              <a:rPr lang="en-US" sz="2800" b="1" dirty="0">
                <a:latin typeface="Arial" pitchFamily="34" charset="0"/>
                <a:cs typeface="Arial" pitchFamily="34" charset="0"/>
              </a:rPr>
            </a:br>
            <a:r>
              <a:rPr lang="en-US" sz="2800" b="1" dirty="0">
                <a:latin typeface="Arial" pitchFamily="34" charset="0"/>
                <a:cs typeface="Arial" pitchFamily="34" charset="0"/>
              </a:rPr>
              <a:t>Requirements for notified bodies</a:t>
            </a:r>
            <a:endParaRPr lang="cs-CZ" b="1" dirty="0" smtClean="0">
              <a:latin typeface="Arial" pitchFamily="34" charset="0"/>
              <a:cs typeface="Arial" pitchFamily="34" charset="0"/>
            </a:endParaRPr>
          </a:p>
        </p:txBody>
      </p:sp>
      <p:sp>
        <p:nvSpPr>
          <p:cNvPr id="6148" name="Zástupný symbol pro obsah 5"/>
          <p:cNvSpPr>
            <a:spLocks noGrp="1"/>
          </p:cNvSpPr>
          <p:nvPr>
            <p:ph idx="1"/>
          </p:nvPr>
        </p:nvSpPr>
        <p:spPr bwMode="auto">
          <a:xfrm>
            <a:off x="755576" y="1412776"/>
            <a:ext cx="7632848" cy="4943574"/>
          </a:xfrm>
          <a:noFill/>
          <a:ln>
            <a:miter lim="800000"/>
            <a:headEnd/>
            <a:tailEnd/>
          </a:ln>
        </p:spPr>
        <p:txBody>
          <a:bodyPr vert="horz" wrap="square" lIns="91440" tIns="45720" rIns="91440" bIns="45720" numCol="1" anchor="t" anchorCtr="0" compatLnSpc="1">
            <a:prstTxWarp prst="textNoShape">
              <a:avLst/>
            </a:prstTxWarp>
            <a:normAutofit fontScale="92500" lnSpcReduction="10000"/>
          </a:bodyPr>
          <a:lstStyle/>
          <a:p>
            <a:pPr marL="72000" indent="0">
              <a:buNone/>
            </a:pPr>
            <a:r>
              <a:rPr lang="en-GB" sz="1900" dirty="0" smtClean="0">
                <a:solidFill>
                  <a:schemeClr val="tx1"/>
                </a:solidFill>
                <a:latin typeface="Arial" pitchFamily="34" charset="0"/>
                <a:cs typeface="Arial" pitchFamily="34" charset="0"/>
              </a:rPr>
              <a:t>For the purposes of notification, a notified body shall meet the requirements set out in paragraphs 2 to 11.</a:t>
            </a:r>
          </a:p>
          <a:p>
            <a:pPr marL="72000" indent="0">
              <a:buNone/>
            </a:pPr>
            <a:endParaRPr lang="en-GB" sz="1900" dirty="0" smtClean="0">
              <a:solidFill>
                <a:schemeClr val="tx1"/>
              </a:solidFill>
              <a:latin typeface="Arial" pitchFamily="34" charset="0"/>
              <a:cs typeface="Arial" pitchFamily="34" charset="0"/>
            </a:endParaRPr>
          </a:p>
          <a:p>
            <a:pPr marL="72000" indent="0">
              <a:buNone/>
            </a:pPr>
            <a:r>
              <a:rPr lang="en-GB" sz="1900" dirty="0" smtClean="0">
                <a:solidFill>
                  <a:schemeClr val="tx1"/>
                </a:solidFill>
                <a:latin typeface="Arial" pitchFamily="34" charset="0"/>
                <a:cs typeface="Arial" pitchFamily="34" charset="0"/>
              </a:rPr>
              <a:t>Some of these requirements are covered by the accreditation but others go beyond it. The detailed division of competence it still under discussion in the Czech Republic. </a:t>
            </a:r>
            <a:endParaRPr lang="cs-CZ" sz="1900" dirty="0" smtClean="0">
              <a:solidFill>
                <a:schemeClr val="tx1"/>
              </a:solidFill>
              <a:latin typeface="Arial" pitchFamily="34" charset="0"/>
              <a:cs typeface="Arial" pitchFamily="34" charset="0"/>
            </a:endParaRPr>
          </a:p>
          <a:p>
            <a:pPr marL="72000" indent="0">
              <a:buNone/>
            </a:pPr>
            <a:endParaRPr lang="cs-CZ" sz="1900" dirty="0">
              <a:solidFill>
                <a:schemeClr val="tx1"/>
              </a:solidFill>
              <a:latin typeface="Arial" pitchFamily="34" charset="0"/>
              <a:cs typeface="Arial" pitchFamily="34" charset="0"/>
            </a:endParaRPr>
          </a:p>
          <a:p>
            <a:pPr marL="72000" indent="0">
              <a:buNone/>
            </a:pPr>
            <a:r>
              <a:rPr lang="cs-CZ" sz="1900" dirty="0" err="1" smtClean="0">
                <a:solidFill>
                  <a:schemeClr val="tx1"/>
                </a:solidFill>
                <a:latin typeface="Arial" pitchFamily="34" charset="0"/>
                <a:cs typeface="Arial" pitchFamily="34" charset="0"/>
              </a:rPr>
              <a:t>Problems</a:t>
            </a:r>
            <a:r>
              <a:rPr lang="cs-CZ" sz="1900" dirty="0" smtClean="0">
                <a:solidFill>
                  <a:schemeClr val="tx1"/>
                </a:solidFill>
                <a:latin typeface="Arial" pitchFamily="34" charset="0"/>
                <a:cs typeface="Arial" pitchFamily="34" charset="0"/>
              </a:rPr>
              <a:t>:</a:t>
            </a:r>
          </a:p>
          <a:p>
            <a:pPr marL="414900"/>
            <a:r>
              <a:rPr lang="cs-CZ" sz="1900" dirty="0" err="1" smtClean="0">
                <a:solidFill>
                  <a:schemeClr val="tx1"/>
                </a:solidFill>
                <a:latin typeface="Arial" pitchFamily="34" charset="0"/>
                <a:cs typeface="Arial" pitchFamily="34" charset="0"/>
              </a:rPr>
              <a:t>Personnel</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training</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for</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technical</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competence</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experience</a:t>
            </a:r>
            <a:r>
              <a:rPr lang="cs-CZ" sz="1900" dirty="0" smtClean="0">
                <a:solidFill>
                  <a:schemeClr val="tx1"/>
                </a:solidFill>
                <a:latin typeface="Arial" pitchFamily="34" charset="0"/>
                <a:cs typeface="Arial" pitchFamily="34" charset="0"/>
              </a:rPr>
              <a:t>)</a:t>
            </a:r>
          </a:p>
          <a:p>
            <a:pPr marL="414900"/>
            <a:r>
              <a:rPr lang="cs-CZ" sz="1900" dirty="0" err="1" smtClean="0">
                <a:solidFill>
                  <a:schemeClr val="tx1"/>
                </a:solidFill>
                <a:latin typeface="Arial" pitchFamily="34" charset="0"/>
                <a:cs typeface="Arial" pitchFamily="34" charset="0"/>
              </a:rPr>
              <a:t>Subcontracting</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of</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tasks</a:t>
            </a:r>
            <a:r>
              <a:rPr lang="cs-CZ" sz="1900" dirty="0" smtClean="0">
                <a:solidFill>
                  <a:schemeClr val="tx1"/>
                </a:solidFill>
                <a:latin typeface="Arial" pitchFamily="34" charset="0"/>
                <a:cs typeface="Arial" pitchFamily="34" charset="0"/>
              </a:rPr>
              <a:t> to </a:t>
            </a:r>
            <a:r>
              <a:rPr lang="cs-CZ" sz="1900" dirty="0" err="1" smtClean="0">
                <a:solidFill>
                  <a:schemeClr val="tx1"/>
                </a:solidFill>
                <a:latin typeface="Arial" pitchFamily="34" charset="0"/>
                <a:cs typeface="Arial" pitchFamily="34" charset="0"/>
              </a:rPr>
              <a:t>other</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subjects</a:t>
            </a:r>
            <a:endParaRPr lang="cs-CZ" sz="1900" dirty="0" smtClean="0">
              <a:solidFill>
                <a:schemeClr val="tx1"/>
              </a:solidFill>
              <a:latin typeface="Arial" pitchFamily="34" charset="0"/>
              <a:cs typeface="Arial" pitchFamily="34" charset="0"/>
            </a:endParaRPr>
          </a:p>
          <a:p>
            <a:pPr marL="414900"/>
            <a:r>
              <a:rPr lang="cs-CZ" sz="1900" dirty="0" smtClean="0">
                <a:solidFill>
                  <a:schemeClr val="tx1"/>
                </a:solidFill>
                <a:latin typeface="Arial" pitchFamily="34" charset="0"/>
                <a:cs typeface="Arial" pitchFamily="34" charset="0"/>
              </a:rPr>
              <a:t>I</a:t>
            </a:r>
            <a:r>
              <a:rPr lang="en-US" sz="1900" dirty="0" err="1" smtClean="0">
                <a:solidFill>
                  <a:schemeClr val="tx1"/>
                </a:solidFill>
                <a:latin typeface="Arial" pitchFamily="34" charset="0"/>
                <a:cs typeface="Arial" pitchFamily="34" charset="0"/>
              </a:rPr>
              <a:t>ndependence</a:t>
            </a:r>
            <a:r>
              <a:rPr lang="en-US" sz="1900" dirty="0" smtClean="0">
                <a:solidFill>
                  <a:schemeClr val="tx1"/>
                </a:solidFill>
                <a:latin typeface="Arial" pitchFamily="34" charset="0"/>
                <a:cs typeface="Arial" pitchFamily="34" charset="0"/>
              </a:rPr>
              <a:t> </a:t>
            </a:r>
            <a:r>
              <a:rPr lang="en-US" sz="1900" dirty="0">
                <a:solidFill>
                  <a:schemeClr val="tx1"/>
                </a:solidFill>
                <a:latin typeface="Arial" pitchFamily="34" charset="0"/>
                <a:cs typeface="Arial" pitchFamily="34" charset="0"/>
              </a:rPr>
              <a:t>and the absence of any conflict of </a:t>
            </a:r>
            <a:r>
              <a:rPr lang="en-US" sz="1900" dirty="0" smtClean="0">
                <a:solidFill>
                  <a:schemeClr val="tx1"/>
                </a:solidFill>
                <a:latin typeface="Arial" pitchFamily="34" charset="0"/>
                <a:cs typeface="Arial" pitchFamily="34" charset="0"/>
              </a:rPr>
              <a:t>interest</a:t>
            </a:r>
            <a:endParaRPr lang="cs-CZ" sz="1900" dirty="0" smtClean="0">
              <a:solidFill>
                <a:schemeClr val="tx1"/>
              </a:solidFill>
              <a:latin typeface="Arial" pitchFamily="34" charset="0"/>
              <a:cs typeface="Arial" pitchFamily="34" charset="0"/>
            </a:endParaRPr>
          </a:p>
          <a:p>
            <a:pPr marL="414900"/>
            <a:r>
              <a:rPr lang="cs-CZ" sz="1900" dirty="0" err="1" smtClean="0">
                <a:solidFill>
                  <a:schemeClr val="tx1"/>
                </a:solidFill>
                <a:latin typeface="Arial" pitchFamily="34" charset="0"/>
                <a:cs typeface="Arial" pitchFamily="34" charset="0"/>
              </a:rPr>
              <a:t>Consultancy</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services</a:t>
            </a:r>
            <a:endParaRPr lang="cs-CZ" sz="1900" dirty="0" smtClean="0">
              <a:solidFill>
                <a:schemeClr val="tx1"/>
              </a:solidFill>
              <a:latin typeface="Arial" pitchFamily="34" charset="0"/>
              <a:cs typeface="Arial" pitchFamily="34" charset="0"/>
            </a:endParaRPr>
          </a:p>
          <a:p>
            <a:pPr marL="414900"/>
            <a:r>
              <a:rPr lang="cs-CZ" sz="1900" dirty="0" smtClean="0">
                <a:solidFill>
                  <a:schemeClr val="tx1"/>
                </a:solidFill>
                <a:latin typeface="Arial" pitchFamily="34" charset="0"/>
                <a:cs typeface="Arial" pitchFamily="34" charset="0"/>
              </a:rPr>
              <a:t>I</a:t>
            </a:r>
            <a:r>
              <a:rPr lang="en-GB" sz="1900" dirty="0" err="1" smtClean="0">
                <a:solidFill>
                  <a:schemeClr val="tx1"/>
                </a:solidFill>
                <a:latin typeface="Arial" pitchFamily="34" charset="0"/>
                <a:cs typeface="Arial" pitchFamily="34" charset="0"/>
              </a:rPr>
              <a:t>mpartiality</a:t>
            </a:r>
            <a:endParaRPr lang="cs-CZ" sz="1900" dirty="0" smtClean="0">
              <a:solidFill>
                <a:schemeClr val="tx1"/>
              </a:solidFill>
              <a:latin typeface="Arial" pitchFamily="34" charset="0"/>
              <a:cs typeface="Arial" pitchFamily="34" charset="0"/>
            </a:endParaRPr>
          </a:p>
          <a:p>
            <a:pPr marL="414900"/>
            <a:r>
              <a:rPr lang="cs-CZ" sz="1900" dirty="0" smtClean="0">
                <a:solidFill>
                  <a:schemeClr val="tx1"/>
                </a:solidFill>
                <a:latin typeface="Arial" pitchFamily="34" charset="0"/>
                <a:cs typeface="Arial" pitchFamily="34" charset="0"/>
              </a:rPr>
              <a:t>K</a:t>
            </a:r>
            <a:r>
              <a:rPr lang="en-US" sz="1900" dirty="0" err="1" smtClean="0">
                <a:solidFill>
                  <a:schemeClr val="tx1"/>
                </a:solidFill>
                <a:latin typeface="Arial" pitchFamily="34" charset="0"/>
                <a:cs typeface="Arial" pitchFamily="34" charset="0"/>
              </a:rPr>
              <a:t>nowledge</a:t>
            </a:r>
            <a:r>
              <a:rPr lang="en-US" sz="1900" dirty="0" smtClean="0">
                <a:solidFill>
                  <a:schemeClr val="tx1"/>
                </a:solidFill>
                <a:latin typeface="Arial" pitchFamily="34" charset="0"/>
                <a:cs typeface="Arial" pitchFamily="34" charset="0"/>
              </a:rPr>
              <a:t> </a:t>
            </a:r>
            <a:r>
              <a:rPr lang="en-US" sz="1900" dirty="0">
                <a:solidFill>
                  <a:schemeClr val="tx1"/>
                </a:solidFill>
                <a:latin typeface="Arial" pitchFamily="34" charset="0"/>
                <a:cs typeface="Arial" pitchFamily="34" charset="0"/>
              </a:rPr>
              <a:t>and understanding of the applicable </a:t>
            </a:r>
            <a:r>
              <a:rPr lang="en-US" sz="1900" dirty="0" err="1">
                <a:solidFill>
                  <a:schemeClr val="tx1"/>
                </a:solidFill>
                <a:latin typeface="Arial" pitchFamily="34" charset="0"/>
                <a:cs typeface="Arial" pitchFamily="34" charset="0"/>
              </a:rPr>
              <a:t>harmonised</a:t>
            </a:r>
            <a:r>
              <a:rPr lang="en-US" sz="1900" dirty="0">
                <a:solidFill>
                  <a:schemeClr val="tx1"/>
                </a:solidFill>
                <a:latin typeface="Arial" pitchFamily="34" charset="0"/>
                <a:cs typeface="Arial" pitchFamily="34" charset="0"/>
              </a:rPr>
              <a:t> </a:t>
            </a:r>
            <a:r>
              <a:rPr lang="en-US" sz="1900" dirty="0" smtClean="0">
                <a:solidFill>
                  <a:schemeClr val="tx1"/>
                </a:solidFill>
                <a:latin typeface="Arial" pitchFamily="34" charset="0"/>
                <a:cs typeface="Arial" pitchFamily="34" charset="0"/>
              </a:rPr>
              <a:t>standards</a:t>
            </a:r>
            <a:r>
              <a:rPr lang="cs-CZ" sz="1900" dirty="0" smtClean="0">
                <a:solidFill>
                  <a:schemeClr val="tx1"/>
                </a:solidFill>
                <a:latin typeface="Arial" pitchFamily="34" charset="0"/>
                <a:cs typeface="Arial" pitchFamily="34" charset="0"/>
              </a:rPr>
              <a:t> and </a:t>
            </a:r>
            <a:r>
              <a:rPr lang="cs-CZ" sz="1900" dirty="0" err="1" smtClean="0">
                <a:solidFill>
                  <a:schemeClr val="tx1"/>
                </a:solidFill>
                <a:latin typeface="Arial" pitchFamily="34" charset="0"/>
                <a:cs typeface="Arial" pitchFamily="34" charset="0"/>
              </a:rPr>
              <a:t>the</a:t>
            </a:r>
            <a:r>
              <a:rPr lang="cs-CZ" sz="1900" dirty="0" smtClean="0">
                <a:solidFill>
                  <a:schemeClr val="tx1"/>
                </a:solidFill>
                <a:latin typeface="Arial" pitchFamily="34" charset="0"/>
                <a:cs typeface="Arial" pitchFamily="34" charset="0"/>
              </a:rPr>
              <a:t> CPR</a:t>
            </a:r>
          </a:p>
          <a:p>
            <a:pPr marL="414900"/>
            <a:r>
              <a:rPr lang="cs-CZ" sz="1900" dirty="0" err="1" smtClean="0">
                <a:solidFill>
                  <a:schemeClr val="tx1"/>
                </a:solidFill>
                <a:latin typeface="Arial" pitchFamily="34" charset="0"/>
                <a:cs typeface="Arial" pitchFamily="34" charset="0"/>
              </a:rPr>
              <a:t>Mixing</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the</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roles</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of</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NBs</a:t>
            </a:r>
            <a:r>
              <a:rPr lang="cs-CZ" sz="1900" dirty="0" smtClean="0">
                <a:solidFill>
                  <a:schemeClr val="tx1"/>
                </a:solidFill>
                <a:latin typeface="Arial" pitchFamily="34" charset="0"/>
                <a:cs typeface="Arial" pitchFamily="34" charset="0"/>
              </a:rPr>
              <a:t> (EU </a:t>
            </a:r>
            <a:r>
              <a:rPr lang="cs-CZ" sz="1900" dirty="0" err="1" smtClean="0">
                <a:solidFill>
                  <a:schemeClr val="tx1"/>
                </a:solidFill>
                <a:latin typeface="Arial" pitchFamily="34" charset="0"/>
                <a:cs typeface="Arial" pitchFamily="34" charset="0"/>
              </a:rPr>
              <a:t>regulated</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sectors</a:t>
            </a:r>
            <a:r>
              <a:rPr lang="cs-CZ" sz="1900" dirty="0" smtClean="0">
                <a:solidFill>
                  <a:schemeClr val="tx1"/>
                </a:solidFill>
                <a:latin typeface="Arial" pitchFamily="34" charset="0"/>
                <a:cs typeface="Arial" pitchFamily="34" charset="0"/>
              </a:rPr>
              <a:t>) and </a:t>
            </a:r>
            <a:r>
              <a:rPr lang="cs-CZ" sz="1900" dirty="0" err="1" smtClean="0">
                <a:solidFill>
                  <a:schemeClr val="tx1"/>
                </a:solidFill>
                <a:latin typeface="Arial" pitchFamily="34" charset="0"/>
                <a:cs typeface="Arial" pitchFamily="34" charset="0"/>
              </a:rPr>
              <a:t>conformity</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assessment</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bodies</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voluntary</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certification</a:t>
            </a:r>
            <a:r>
              <a:rPr lang="cs-CZ" sz="1900" dirty="0" smtClean="0">
                <a:solidFill>
                  <a:schemeClr val="tx1"/>
                </a:solidFill>
                <a:latin typeface="Arial" pitchFamily="34" charset="0"/>
                <a:cs typeface="Arial" pitchFamily="34" charset="0"/>
              </a:rPr>
              <a:t>) in </a:t>
            </a:r>
            <a:r>
              <a:rPr lang="cs-CZ" sz="1900" dirty="0" err="1" smtClean="0">
                <a:solidFill>
                  <a:schemeClr val="tx1"/>
                </a:solidFill>
                <a:latin typeface="Arial" pitchFamily="34" charset="0"/>
                <a:cs typeface="Arial" pitchFamily="34" charset="0"/>
              </a:rPr>
              <a:t>documents</a:t>
            </a:r>
            <a:r>
              <a:rPr lang="cs-CZ" sz="1900" dirty="0" smtClean="0">
                <a:solidFill>
                  <a:schemeClr val="tx1"/>
                </a:solidFill>
                <a:latin typeface="Arial" pitchFamily="34" charset="0"/>
                <a:cs typeface="Arial" pitchFamily="34" charset="0"/>
              </a:rPr>
              <a:t> </a:t>
            </a:r>
            <a:r>
              <a:rPr lang="cs-CZ" sz="1900" dirty="0" err="1" smtClean="0">
                <a:solidFill>
                  <a:schemeClr val="tx1"/>
                </a:solidFill>
                <a:latin typeface="Arial" pitchFamily="34" charset="0"/>
                <a:cs typeface="Arial" pitchFamily="34" charset="0"/>
              </a:rPr>
              <a:t>issued</a:t>
            </a:r>
            <a:endParaRPr lang="en-GB" sz="1900" dirty="0" smtClean="0">
              <a:solidFill>
                <a:schemeClr val="tx1"/>
              </a:solidFill>
              <a:latin typeface="Arial" pitchFamily="34" charset="0"/>
              <a:cs typeface="Arial" pitchFamily="34" charset="0"/>
            </a:endParaRPr>
          </a:p>
          <a:p>
            <a:pPr>
              <a:buNone/>
            </a:pPr>
            <a:endParaRPr lang="cs-CZ" sz="1600" dirty="0" smtClean="0"/>
          </a:p>
        </p:txBody>
      </p:sp>
      <p:sp>
        <p:nvSpPr>
          <p:cNvPr id="2" name="Zástupný symbol pro zápatí 1"/>
          <p:cNvSpPr>
            <a:spLocks noGrp="1"/>
          </p:cNvSpPr>
          <p:nvPr>
            <p:ph type="ftr" sz="quarter" idx="11"/>
          </p:nvPr>
        </p:nvSpPr>
        <p:spPr/>
        <p:txBody>
          <a:bodyPr/>
          <a:lstStyle/>
          <a:p>
            <a:pPr>
              <a:defRPr/>
            </a:pPr>
            <a:r>
              <a:rPr lang="cs-CZ" dirty="0" smtClean="0"/>
              <a:t>Václava Holušová</a:t>
            </a:r>
            <a:endParaRPr lang="cs-CZ" dirty="0"/>
          </a:p>
        </p:txBody>
      </p:sp>
    </p:spTree>
    <p:extLst>
      <p:ext uri="{BB962C8B-B14F-4D97-AF65-F5344CB8AC3E}">
        <p14:creationId xmlns:p14="http://schemas.microsoft.com/office/powerpoint/2010/main" val="10716045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57200" y="0"/>
            <a:ext cx="8229600" cy="1052736"/>
          </a:xfrm>
          <a:noFill/>
          <a:ln>
            <a:miter lim="800000"/>
            <a:headEnd/>
            <a:tailEnd/>
          </a:ln>
        </p:spPr>
        <p:txBody>
          <a:bodyPr vert="horz" wrap="square" lIns="91440" tIns="45720" rIns="91440" bIns="45720" numCol="1" anchorCtr="0" compatLnSpc="1">
            <a:prstTxWarp prst="textNoShape">
              <a:avLst/>
            </a:prstTxWarp>
          </a:bodyPr>
          <a:lstStyle/>
          <a:p>
            <a:pPr>
              <a:lnSpc>
                <a:spcPct val="100000"/>
              </a:lnSpc>
            </a:pPr>
            <a:r>
              <a:rPr lang="cs-CZ" sz="2800" b="1" dirty="0">
                <a:latin typeface="Arial" pitchFamily="34" charset="0"/>
                <a:cs typeface="Arial" pitchFamily="34" charset="0"/>
              </a:rPr>
              <a:t/>
            </a:r>
            <a:br>
              <a:rPr lang="cs-CZ" sz="2800" b="1" dirty="0">
                <a:latin typeface="Arial" pitchFamily="34" charset="0"/>
                <a:cs typeface="Arial" pitchFamily="34" charset="0"/>
              </a:rPr>
            </a:br>
            <a:r>
              <a:rPr lang="en-US" sz="2800" b="1" dirty="0">
                <a:latin typeface="Arial" pitchFamily="34" charset="0"/>
                <a:cs typeface="Arial" pitchFamily="34" charset="0"/>
              </a:rPr>
              <a:t>Art. 44 CPR</a:t>
            </a:r>
            <a:br>
              <a:rPr lang="en-US" sz="2800" b="1" dirty="0">
                <a:latin typeface="Arial" pitchFamily="34" charset="0"/>
                <a:cs typeface="Arial" pitchFamily="34" charset="0"/>
              </a:rPr>
            </a:br>
            <a:r>
              <a:rPr lang="en-US" sz="2800" b="1" dirty="0">
                <a:latin typeface="Arial" pitchFamily="34" charset="0"/>
                <a:cs typeface="Arial" pitchFamily="34" charset="0"/>
              </a:rPr>
              <a:t>Presumption of conformity</a:t>
            </a:r>
            <a:endParaRPr lang="cs-CZ" b="1" dirty="0" smtClean="0">
              <a:latin typeface="Arial" pitchFamily="34" charset="0"/>
              <a:cs typeface="Arial" pitchFamily="34" charset="0"/>
            </a:endParaRPr>
          </a:p>
        </p:txBody>
      </p:sp>
      <p:sp>
        <p:nvSpPr>
          <p:cNvPr id="6148" name="Zástupný symbol pro obsah 5"/>
          <p:cNvSpPr>
            <a:spLocks noGrp="1"/>
          </p:cNvSpPr>
          <p:nvPr>
            <p:ph idx="1"/>
          </p:nvPr>
        </p:nvSpPr>
        <p:spPr bwMode="auto">
          <a:xfrm>
            <a:off x="755576" y="1268760"/>
            <a:ext cx="7632848" cy="5087590"/>
          </a:xfrm>
          <a:noFill/>
          <a:ln>
            <a:miter lim="800000"/>
            <a:headEnd/>
            <a:tailEnd/>
          </a:ln>
        </p:spPr>
        <p:txBody>
          <a:bodyPr vert="horz" wrap="square" lIns="91440" tIns="45720" rIns="91440" bIns="45720" numCol="1" anchor="t" anchorCtr="0" compatLnSpc="1">
            <a:prstTxWarp prst="textNoShape">
              <a:avLst/>
            </a:prstTxWarp>
            <a:normAutofit/>
          </a:bodyPr>
          <a:lstStyle/>
          <a:p>
            <a:pPr marL="72000" indent="0">
              <a:buNone/>
            </a:pPr>
            <a:r>
              <a:rPr lang="en-US" sz="1900" dirty="0" smtClean="0">
                <a:solidFill>
                  <a:srgbClr val="FF0000"/>
                </a:solidFill>
                <a:latin typeface="Arial" pitchFamily="34" charset="0"/>
                <a:cs typeface="Arial" pitchFamily="34" charset="0"/>
              </a:rPr>
              <a:t>A </a:t>
            </a:r>
            <a:r>
              <a:rPr lang="en-US" sz="1900" dirty="0">
                <a:solidFill>
                  <a:srgbClr val="FF0000"/>
                </a:solidFill>
                <a:latin typeface="Arial" pitchFamily="34" charset="0"/>
                <a:cs typeface="Arial" pitchFamily="34" charset="0"/>
              </a:rPr>
              <a:t>notified body </a:t>
            </a:r>
            <a:r>
              <a:rPr lang="en-US" sz="1900" dirty="0">
                <a:solidFill>
                  <a:schemeClr val="tx1"/>
                </a:solidFill>
                <a:latin typeface="Arial" pitchFamily="34" charset="0"/>
                <a:cs typeface="Arial" pitchFamily="34" charset="0"/>
              </a:rPr>
              <a:t>to be </a:t>
            </a:r>
            <a:r>
              <a:rPr lang="en-US" sz="1900" dirty="0" smtClean="0">
                <a:solidFill>
                  <a:schemeClr val="tx1"/>
                </a:solidFill>
                <a:latin typeface="Arial" pitchFamily="34" charset="0"/>
                <a:cs typeface="Arial" pitchFamily="34" charset="0"/>
              </a:rPr>
              <a:t>authorized </a:t>
            </a:r>
            <a:r>
              <a:rPr lang="en-US" sz="1900" dirty="0">
                <a:solidFill>
                  <a:schemeClr val="tx1"/>
                </a:solidFill>
                <a:latin typeface="Arial" pitchFamily="34" charset="0"/>
                <a:cs typeface="Arial" pitchFamily="34" charset="0"/>
              </a:rPr>
              <a:t>to carry out third party tasks in the process of assessment and verification of constancy of performance which demonstrates its conformity with the criteria laid down in the relevant </a:t>
            </a:r>
            <a:r>
              <a:rPr lang="en-US" sz="1900" dirty="0" smtClean="0">
                <a:solidFill>
                  <a:schemeClr val="tx1"/>
                </a:solidFill>
                <a:latin typeface="Arial" pitchFamily="34" charset="0"/>
                <a:cs typeface="Arial" pitchFamily="34" charset="0"/>
              </a:rPr>
              <a:t>harmonized </a:t>
            </a:r>
            <a:r>
              <a:rPr lang="en-US" sz="1900" dirty="0">
                <a:solidFill>
                  <a:schemeClr val="tx1"/>
                </a:solidFill>
                <a:latin typeface="Arial" pitchFamily="34" charset="0"/>
                <a:cs typeface="Arial" pitchFamily="34" charset="0"/>
              </a:rPr>
              <a:t>standards or parts thereof, the references of which have been published in the Official Journal of the European Union, </a:t>
            </a:r>
            <a:r>
              <a:rPr lang="en-US" sz="1900" dirty="0">
                <a:solidFill>
                  <a:srgbClr val="FF0000"/>
                </a:solidFill>
                <a:latin typeface="Arial" pitchFamily="34" charset="0"/>
                <a:cs typeface="Arial" pitchFamily="34" charset="0"/>
              </a:rPr>
              <a:t>shall be presumed to comply with the requirements set out in Article 43 in so far as the applicable </a:t>
            </a:r>
            <a:r>
              <a:rPr lang="en-US" sz="1900" dirty="0" smtClean="0">
                <a:solidFill>
                  <a:srgbClr val="FF0000"/>
                </a:solidFill>
                <a:latin typeface="Arial" pitchFamily="34" charset="0"/>
                <a:cs typeface="Arial" pitchFamily="34" charset="0"/>
              </a:rPr>
              <a:t>harmonized </a:t>
            </a:r>
            <a:r>
              <a:rPr lang="en-US" sz="1900" dirty="0">
                <a:solidFill>
                  <a:srgbClr val="FF0000"/>
                </a:solidFill>
                <a:latin typeface="Arial" pitchFamily="34" charset="0"/>
                <a:cs typeface="Arial" pitchFamily="34" charset="0"/>
              </a:rPr>
              <a:t>standards cover those requirements</a:t>
            </a:r>
            <a:r>
              <a:rPr lang="en-US" sz="1900" dirty="0" smtClean="0">
                <a:solidFill>
                  <a:srgbClr val="FF0000"/>
                </a:solidFill>
                <a:latin typeface="Arial" pitchFamily="34" charset="0"/>
                <a:cs typeface="Arial" pitchFamily="34" charset="0"/>
              </a:rPr>
              <a:t>.</a:t>
            </a:r>
            <a:endParaRPr lang="cs-CZ" sz="1900" dirty="0" smtClean="0">
              <a:solidFill>
                <a:srgbClr val="FF0000"/>
              </a:solidFill>
              <a:latin typeface="Arial" pitchFamily="34" charset="0"/>
              <a:cs typeface="Arial" pitchFamily="34" charset="0"/>
            </a:endParaRPr>
          </a:p>
          <a:p>
            <a:pPr marL="72000" indent="0">
              <a:buNone/>
            </a:pPr>
            <a:endParaRPr lang="cs-CZ" sz="1900" dirty="0">
              <a:solidFill>
                <a:schemeClr val="tx1"/>
              </a:solidFill>
              <a:latin typeface="Arial" pitchFamily="34" charset="0"/>
              <a:cs typeface="Arial" pitchFamily="34" charset="0"/>
            </a:endParaRPr>
          </a:p>
          <a:p>
            <a:pPr marL="72000" indent="0">
              <a:buNone/>
            </a:pPr>
            <a:r>
              <a:rPr lang="en-GB" sz="1900" u="sng" dirty="0" smtClean="0">
                <a:solidFill>
                  <a:schemeClr val="tx1"/>
                </a:solidFill>
                <a:latin typeface="Arial" pitchFamily="34" charset="0"/>
                <a:cs typeface="Arial" pitchFamily="34" charset="0"/>
              </a:rPr>
              <a:t>Responsibility for notification lies solely with the National Notification Authority</a:t>
            </a:r>
            <a:r>
              <a:rPr lang="en-GB" sz="1900" dirty="0" smtClean="0">
                <a:solidFill>
                  <a:schemeClr val="tx1"/>
                </a:solidFill>
                <a:latin typeface="Arial" pitchFamily="34" charset="0"/>
                <a:cs typeface="Arial" pitchFamily="34" charset="0"/>
              </a:rPr>
              <a:t>, not with</a:t>
            </a:r>
            <a:r>
              <a:rPr lang="cs-CZ" sz="1900" dirty="0" smtClean="0">
                <a:solidFill>
                  <a:schemeClr val="tx1"/>
                </a:solidFill>
                <a:latin typeface="Arial" pitchFamily="34" charset="0"/>
                <a:cs typeface="Arial" pitchFamily="34" charset="0"/>
              </a:rPr>
              <a:t> </a:t>
            </a:r>
            <a:r>
              <a:rPr lang="en-GB" sz="1900" dirty="0" smtClean="0">
                <a:solidFill>
                  <a:schemeClr val="tx1"/>
                </a:solidFill>
                <a:latin typeface="Arial" pitchFamily="34" charset="0"/>
                <a:cs typeface="Arial" pitchFamily="34" charset="0"/>
              </a:rPr>
              <a:t>the National Accreditation Body. The division of </a:t>
            </a:r>
            <a:r>
              <a:rPr lang="cs-CZ" sz="1900" dirty="0" err="1" smtClean="0">
                <a:solidFill>
                  <a:schemeClr val="tx1"/>
                </a:solidFill>
                <a:latin typeface="Arial" pitchFamily="34" charset="0"/>
                <a:cs typeface="Arial" pitchFamily="34" charset="0"/>
              </a:rPr>
              <a:t>responsibilities</a:t>
            </a:r>
            <a:r>
              <a:rPr lang="cs-CZ" sz="1900" dirty="0" smtClean="0">
                <a:solidFill>
                  <a:schemeClr val="tx1"/>
                </a:solidFill>
                <a:latin typeface="Arial" pitchFamily="34" charset="0"/>
                <a:cs typeface="Arial" pitchFamily="34" charset="0"/>
              </a:rPr>
              <a:t> </a:t>
            </a:r>
            <a:r>
              <a:rPr lang="en-GB" sz="1900" dirty="0" smtClean="0">
                <a:solidFill>
                  <a:schemeClr val="tx1"/>
                </a:solidFill>
                <a:latin typeface="Arial" pitchFamily="34" charset="0"/>
                <a:cs typeface="Arial" pitchFamily="34" charset="0"/>
              </a:rPr>
              <a:t>is easier when both these subjects belong to the same Ministry, or the accreditation section is subordinate to the notification. In the Czech Republic both subjects are independent of each other which sometimes complicates the </a:t>
            </a:r>
            <a:r>
              <a:rPr lang="cs-CZ" sz="1900" dirty="0" err="1" smtClean="0">
                <a:solidFill>
                  <a:schemeClr val="tx1"/>
                </a:solidFill>
                <a:latin typeface="Arial" pitchFamily="34" charset="0"/>
                <a:cs typeface="Arial" pitchFamily="34" charset="0"/>
              </a:rPr>
              <a:t>situation</a:t>
            </a:r>
            <a:r>
              <a:rPr lang="en-GB" sz="1900" dirty="0" smtClean="0">
                <a:solidFill>
                  <a:schemeClr val="tx1"/>
                </a:solidFill>
                <a:latin typeface="Arial" pitchFamily="34" charset="0"/>
                <a:cs typeface="Arial" pitchFamily="34" charset="0"/>
              </a:rPr>
              <a:t>.</a:t>
            </a:r>
            <a:endParaRPr lang="en-GB" sz="1900" dirty="0">
              <a:solidFill>
                <a:schemeClr val="tx1"/>
              </a:solidFill>
              <a:latin typeface="Arial" pitchFamily="34" charset="0"/>
              <a:cs typeface="Arial" pitchFamily="34" charset="0"/>
            </a:endParaRPr>
          </a:p>
        </p:txBody>
      </p:sp>
      <p:sp>
        <p:nvSpPr>
          <p:cNvPr id="2" name="Zástupný symbol pro zápatí 1"/>
          <p:cNvSpPr>
            <a:spLocks noGrp="1"/>
          </p:cNvSpPr>
          <p:nvPr>
            <p:ph type="ftr" sz="quarter" idx="11"/>
          </p:nvPr>
        </p:nvSpPr>
        <p:spPr/>
        <p:txBody>
          <a:bodyPr/>
          <a:lstStyle/>
          <a:p>
            <a:pPr>
              <a:defRPr/>
            </a:pPr>
            <a:r>
              <a:rPr lang="cs-CZ" dirty="0" smtClean="0"/>
              <a:t>Václava Holušová</a:t>
            </a:r>
            <a:endParaRPr lang="cs-CZ" dirty="0"/>
          </a:p>
        </p:txBody>
      </p:sp>
    </p:spTree>
    <p:extLst>
      <p:ext uri="{BB962C8B-B14F-4D97-AF65-F5344CB8AC3E}">
        <p14:creationId xmlns:p14="http://schemas.microsoft.com/office/powerpoint/2010/main" val="3692301451"/>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_rels/theme3.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Vlastní návrh">
  <a:themeElements>
    <a:clrScheme name="UNMZ Prostředí">
      <a:dk1>
        <a:srgbClr val="002060"/>
      </a:dk1>
      <a:lt1>
        <a:sysClr val="window" lastClr="FFFFFF"/>
      </a:lt1>
      <a:dk2>
        <a:srgbClr val="002060"/>
      </a:dk2>
      <a:lt2>
        <a:srgbClr val="FFFFFF"/>
      </a:lt2>
      <a:accent1>
        <a:srgbClr val="0070C0"/>
      </a:accent1>
      <a:accent2>
        <a:srgbClr val="C0504D"/>
      </a:accent2>
      <a:accent3>
        <a:srgbClr val="9BBB59"/>
      </a:accent3>
      <a:accent4>
        <a:srgbClr val="8064A2"/>
      </a:accent4>
      <a:accent5>
        <a:srgbClr val="4BACC6"/>
      </a:accent5>
      <a:accent6>
        <a:srgbClr val="F79646"/>
      </a:accent6>
      <a:hlink>
        <a:srgbClr val="0070C0"/>
      </a:hlink>
      <a:folHlink>
        <a:srgbClr val="00206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Exekutivní">
  <a:themeElements>
    <a:clrScheme name="Exekutivní">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kutivní">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kutivní">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3.xml><?xml version="1.0" encoding="utf-8"?>
<a:theme xmlns:a="http://schemas.openxmlformats.org/drawingml/2006/main" name="1_Exekutivní">
  <a:themeElements>
    <a:clrScheme name="Exekutivní">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kutivní">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kutivní">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4.xml><?xml version="1.0" encoding="utf-8"?>
<a:theme xmlns:a="http://schemas.openxmlformats.org/drawingml/2006/main" name="Motiv sady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Motiv sady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6455</TotalTime>
  <Words>2110</Words>
  <Application>Microsoft Office PowerPoint</Application>
  <PresentationFormat>On-screen Show (4:3)</PresentationFormat>
  <Paragraphs>146</Paragraphs>
  <Slides>22</Slides>
  <Notes>0</Notes>
  <HiddenSlides>0</HiddenSlides>
  <MMClips>0</MMClips>
  <ScaleCrop>false</ScaleCrop>
  <HeadingPairs>
    <vt:vector size="4" baseType="variant">
      <vt:variant>
        <vt:lpstr>Theme</vt:lpstr>
      </vt:variant>
      <vt:variant>
        <vt:i4>3</vt:i4>
      </vt:variant>
      <vt:variant>
        <vt:lpstr>Slide Titles</vt:lpstr>
      </vt:variant>
      <vt:variant>
        <vt:i4>22</vt:i4>
      </vt:variant>
    </vt:vector>
  </HeadingPairs>
  <TitlesOfParts>
    <vt:vector size="25" baseType="lpstr">
      <vt:lpstr>Vlastní návrh</vt:lpstr>
      <vt:lpstr>Exekutivní</vt:lpstr>
      <vt:lpstr>1_Exekutivní</vt:lpstr>
      <vt:lpstr>Notification and Designation in accordance with Regulation (EU)  No 305/2011 (the CPR)  https://ec.europa.eu/growth/sectors/construction/product-regulation_en </vt:lpstr>
      <vt:lpstr>Notification</vt:lpstr>
      <vt:lpstr>Art. 47 CPR  Application for notification</vt:lpstr>
      <vt:lpstr>Accreditation (generally)</vt:lpstr>
      <vt:lpstr>Accreditation for Notification</vt:lpstr>
      <vt:lpstr>Accreditation for Notification</vt:lpstr>
      <vt:lpstr>Art. 48 CPR Notification procedure</vt:lpstr>
      <vt:lpstr> Art. 43 CPR Requirements for notified bodies</vt:lpstr>
      <vt:lpstr> Art. 44 CPR Presumption of conformity</vt:lpstr>
      <vt:lpstr>How is accreditation organized in the EU</vt:lpstr>
      <vt:lpstr>The European accreditation infrastructure</vt:lpstr>
      <vt:lpstr>NANDO Information System</vt:lpstr>
      <vt:lpstr>NANDO 1/3</vt:lpstr>
      <vt:lpstr>NANDO 2/3</vt:lpstr>
      <vt:lpstr>NANDO 3/3</vt:lpstr>
      <vt:lpstr>Horizontal notification of NBs</vt:lpstr>
      <vt:lpstr>Horizontal notification of NBs</vt:lpstr>
      <vt:lpstr>Coordination of NBs</vt:lpstr>
      <vt:lpstr> CPR Art. 29  Designation, monitoring and evaluation of TABs </vt:lpstr>
      <vt:lpstr>   List of questions which operationalize the requirements listed in Table 2 of Annex IV to the CPR</vt:lpstr>
      <vt:lpstr>   List of questions which operationalize the requirements listed in Table 2 of Annex IV to the CPR</vt:lpstr>
      <vt:lpstr> EOTA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Snímek 1</dc:title>
  <dc:creator>Vaclava Holusova UNMZ Czech Republic</dc:creator>
  <cp:lastModifiedBy>Svetlana Vuksanovic</cp:lastModifiedBy>
  <cp:revision>895</cp:revision>
  <dcterms:created xsi:type="dcterms:W3CDTF">2011-05-03T11:50:52Z</dcterms:created>
  <dcterms:modified xsi:type="dcterms:W3CDTF">2018-09-26T07:39:45Z</dcterms:modified>
</cp:coreProperties>
</file>