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433" r:id="rId3"/>
    <p:sldId id="434" r:id="rId4"/>
    <p:sldId id="435" r:id="rId5"/>
  </p:sldIdLst>
  <p:sldSz cx="9144000" cy="6858000" type="screen4x3"/>
  <p:notesSz cx="6797675" cy="9928225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4B038"/>
    <a:srgbClr val="A203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61" autoAdjust="0"/>
    <p:restoredTop sz="92670" autoAdjust="0"/>
  </p:normalViewPr>
  <p:slideViewPr>
    <p:cSldViewPr>
      <p:cViewPr varScale="1">
        <p:scale>
          <a:sx n="165" d="100"/>
          <a:sy n="165" d="100"/>
        </p:scale>
        <p:origin x="1644" y="138"/>
      </p:cViewPr>
      <p:guideLst>
        <p:guide orient="horz" pos="1570"/>
        <p:guide pos="2880"/>
      </p:guideLst>
    </p:cSldViewPr>
  </p:slideViewPr>
  <p:outlineViewPr>
    <p:cViewPr>
      <p:scale>
        <a:sx n="33" d="100"/>
        <a:sy n="33" d="100"/>
      </p:scale>
      <p:origin x="0" y="24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M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37E49-9294-49F8-9455-92F954E3482D}" type="datetimeFigureOut">
              <a:rPr lang="sr-Latn-ME" smtClean="0"/>
              <a:t>1.9.2016.</a:t>
            </a:fld>
            <a:endParaRPr lang="sr-Latn-M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M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9051F-6871-4FF8-A8A4-27DA3A396242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996019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1.9.2016.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1.9.2016.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1.9.2016.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1.9.2016.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1.9.2016.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1.9.2016.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1.9.2016.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1.9.2016.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1.9.2016.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1.9.2016.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1.9.2016.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03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167F-35BE-4FA9-91D1-79B02A5AE8B4}" type="datetimeFigureOut">
              <a:rPr lang="sr-Latn-CS" smtClean="0"/>
              <a:pPr/>
              <a:t>1.9.2016.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314" y="404664"/>
            <a:ext cx="6875686" cy="1451560"/>
          </a:xfrm>
        </p:spPr>
        <p:txBody>
          <a:bodyPr>
            <a:normAutofit fontScale="90000"/>
          </a:bodyPr>
          <a:lstStyle/>
          <a:p>
            <a:r>
              <a:rPr lang="hr-HR" sz="54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br>
              <a:rPr lang="hr-HR" sz="54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3100" cap="all" dirty="0" smtClean="0">
                <a:solidFill>
                  <a:srgbClr val="E4B038"/>
                </a:solidFill>
                <a:latin typeface="Calisto MT" pitchFamily="18" charset="0"/>
              </a:rPr>
              <a:t>Ministarstvo pravde</a:t>
            </a:r>
            <a:endParaRPr lang="sr-Latn-CS" sz="31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45572"/>
            <a:ext cx="1936276" cy="21699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826802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>
                <a:solidFill>
                  <a:srgbClr val="E4B038"/>
                </a:solidFill>
              </a:rPr>
              <a:t>Konferencija za medije</a:t>
            </a:r>
          </a:p>
          <a:p>
            <a:pPr algn="ctr"/>
            <a:r>
              <a:rPr lang="hr-HR" sz="2800" b="1" dirty="0">
                <a:solidFill>
                  <a:srgbClr val="E4B038"/>
                </a:solidFill>
              </a:rPr>
              <a:t>Četvrtak, 1</a:t>
            </a:r>
            <a:r>
              <a:rPr lang="hr-HR" sz="2800" b="1" dirty="0" smtClean="0">
                <a:solidFill>
                  <a:srgbClr val="E4B038"/>
                </a:solidFill>
              </a:rPr>
              <a:t>. septembar 2016. </a:t>
            </a:r>
            <a:r>
              <a:rPr lang="hr-HR" sz="2800" b="1" dirty="0">
                <a:solidFill>
                  <a:srgbClr val="E4B038"/>
                </a:solidFill>
              </a:rPr>
              <a:t>godine</a:t>
            </a:r>
            <a:endParaRPr lang="sr-Latn-CS" sz="2800" b="1" dirty="0">
              <a:solidFill>
                <a:srgbClr val="E4B038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-1" y="5183535"/>
            <a:ext cx="9143999" cy="1269801"/>
          </a:xfrm>
        </p:spPr>
        <p:txBody>
          <a:bodyPr>
            <a:normAutofit/>
          </a:bodyPr>
          <a:lstStyle/>
          <a:p>
            <a:r>
              <a:rPr lang="hr-HR" i="1" dirty="0">
                <a:solidFill>
                  <a:srgbClr val="E4B038"/>
                </a:solidFill>
              </a:rPr>
              <a:t>Slavica </a:t>
            </a:r>
            <a:r>
              <a:rPr lang="hr-HR" i="1" dirty="0" smtClean="0">
                <a:solidFill>
                  <a:srgbClr val="E4B038"/>
                </a:solidFill>
              </a:rPr>
              <a:t>Rabrenović</a:t>
            </a:r>
          </a:p>
          <a:p>
            <a:r>
              <a:rPr lang="hr-HR" sz="2000" i="1" dirty="0" smtClean="0">
                <a:solidFill>
                  <a:srgbClr val="E4B038"/>
                </a:solidFill>
              </a:rPr>
              <a:t>Direktorica </a:t>
            </a:r>
            <a:r>
              <a:rPr lang="hr-HR" sz="2000" i="1" dirty="0">
                <a:solidFill>
                  <a:srgbClr val="E4B038"/>
                </a:solidFill>
              </a:rPr>
              <a:t>Direktorata za izvršenje krivičnih sankcija </a:t>
            </a:r>
            <a:endParaRPr lang="sr-Latn-CS" sz="2000" i="1" dirty="0">
              <a:solidFill>
                <a:srgbClr val="E4B038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pl-PL" sz="2700" cap="all" dirty="0" smtClean="0">
                <a:solidFill>
                  <a:srgbClr val="E4B038"/>
                </a:solidFill>
                <a:latin typeface="Bookman Old Style" panose="02050604050505020204" pitchFamily="18" charset="0"/>
              </a:rPr>
              <a:t>Ministarstvo pravde</a:t>
            </a:r>
            <a:endParaRPr lang="pl-PL" sz="2200" cap="all" dirty="0">
              <a:solidFill>
                <a:srgbClr val="E4B038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28796"/>
            <a:ext cx="1223492" cy="137114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691680" y="1268760"/>
            <a:ext cx="6984776" cy="0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0" y="6500834"/>
            <a:ext cx="9144000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hr-HR" sz="1600" i="1" dirty="0" smtClean="0">
                <a:solidFill>
                  <a:srgbClr val="E4B038"/>
                </a:solidFill>
              </a:rPr>
              <a:t>Slavica Rabrenović, direktorica Direktorata za izvršenje krivičnih sankcija                             1. septrembar 2016.</a:t>
            </a:r>
            <a:endParaRPr lang="sr-Latn-CS" sz="1600" i="1" dirty="0">
              <a:solidFill>
                <a:srgbClr val="E4B038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85" y="2673555"/>
            <a:ext cx="850186" cy="19690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136" y="2673555"/>
            <a:ext cx="817714" cy="19690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300" y="2673555"/>
            <a:ext cx="877824" cy="1969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992" y="2673555"/>
            <a:ext cx="877824" cy="19690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253" y="2679651"/>
            <a:ext cx="902208" cy="19690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059" y="4790263"/>
            <a:ext cx="1921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400" b="1" dirty="0" smtClean="0">
                <a:solidFill>
                  <a:schemeClr val="bg1"/>
                </a:solidFill>
                <a:latin typeface="Calibri" pitchFamily="34" charset="0"/>
              </a:rPr>
              <a:t>Glavni zatvorski inspektor</a:t>
            </a:r>
            <a:endParaRPr lang="pl-PL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0733" y="4823102"/>
            <a:ext cx="1921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400" b="1" dirty="0" smtClean="0">
                <a:solidFill>
                  <a:schemeClr val="bg1"/>
                </a:solidFill>
                <a:latin typeface="Calibri" pitchFamily="34" charset="0"/>
              </a:rPr>
              <a:t>Zapovjednik </a:t>
            </a:r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hr-HR" sz="1400" b="1" dirty="0" smtClean="0">
                <a:solidFill>
                  <a:schemeClr val="bg1"/>
                </a:solidFill>
                <a:latin typeface="Calibri" pitchFamily="34" charset="0"/>
              </a:rPr>
              <a:t>zatvorske policije</a:t>
            </a:r>
            <a:endParaRPr lang="pl-PL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80852" y="4823102"/>
            <a:ext cx="1992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Stariji</a:t>
            </a: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nadzornik</a:t>
            </a:r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Zatvorske</a:t>
            </a: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policije</a:t>
            </a: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 I </a:t>
            </a: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klase</a:t>
            </a:r>
            <a:endParaRPr lang="pl-PL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80439" y="4823102"/>
            <a:ext cx="1322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Stariji</a:t>
            </a: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zatvorski</a:t>
            </a:r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policajac</a:t>
            </a:r>
            <a:endParaRPr lang="pl-PL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453305" y="4823102"/>
            <a:ext cx="8643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Zatvorski</a:t>
            </a:r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policajac</a:t>
            </a:r>
            <a:endParaRPr lang="pl-PL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5576" y="1436583"/>
            <a:ext cx="8750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628650"/>
            <a:r>
              <a:rPr lang="hr-HR" sz="3600" b="1" dirty="0" smtClean="0">
                <a:solidFill>
                  <a:srgbClr val="FFFF00"/>
                </a:solidFill>
                <a:latin typeface="Calibri" pitchFamily="34" charset="0"/>
              </a:rPr>
              <a:t>Oznake zvanja službenika obezbjeđenja</a:t>
            </a:r>
          </a:p>
          <a:p>
            <a:pPr marL="628650" indent="-628650"/>
            <a:endParaRPr lang="pl-PL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628650" indent="-628650"/>
            <a:endParaRPr lang="pl-PL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75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55576" y="1436583"/>
            <a:ext cx="8750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628650"/>
            <a:r>
              <a:rPr lang="hr-HR" sz="3600" b="1" dirty="0" smtClean="0">
                <a:solidFill>
                  <a:srgbClr val="FFFF00"/>
                </a:solidFill>
                <a:latin typeface="Calibri" pitchFamily="34" charset="0"/>
              </a:rPr>
              <a:t>Oznake zvanja službenika obezbjeđenja</a:t>
            </a:r>
          </a:p>
          <a:p>
            <a:pPr marL="628650" indent="-628650"/>
            <a:endParaRPr lang="pl-PL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628650" indent="-628650"/>
            <a:endParaRPr lang="pl-PL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pl-PL" sz="2700" cap="all" dirty="0" smtClean="0">
                <a:solidFill>
                  <a:srgbClr val="E4B038"/>
                </a:solidFill>
                <a:latin typeface="Bookman Old Style" panose="02050604050505020204" pitchFamily="18" charset="0"/>
              </a:rPr>
              <a:t>Ministarstvo pravde</a:t>
            </a:r>
            <a:endParaRPr lang="pl-PL" sz="2200" cap="all" dirty="0">
              <a:solidFill>
                <a:srgbClr val="E4B038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28796"/>
            <a:ext cx="1223492" cy="137114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691680" y="1268760"/>
            <a:ext cx="6984776" cy="0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0" y="6500834"/>
            <a:ext cx="9144000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hr-HR" sz="1600" i="1" dirty="0" smtClean="0">
                <a:solidFill>
                  <a:srgbClr val="E4B038"/>
                </a:solidFill>
              </a:rPr>
              <a:t>Slavica Rabrenović, direktorica Direktorata za izvršenje krivičnih sankcija                             1. septrembar 2016.</a:t>
            </a:r>
            <a:endParaRPr lang="sr-Latn-CS" sz="1600" i="1" dirty="0">
              <a:solidFill>
                <a:srgbClr val="E4B038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2916" y="4729511"/>
            <a:ext cx="1921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chemeClr val="bg1"/>
                </a:solidFill>
                <a:latin typeface="Calibri" pitchFamily="34" charset="0"/>
              </a:rPr>
              <a:t>Stariji</a:t>
            </a:r>
            <a:r>
              <a:rPr lang="en-US" sz="14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Calibri" pitchFamily="34" charset="0"/>
              </a:rPr>
              <a:t>zatvorski</a:t>
            </a:r>
            <a:endParaRPr lang="en-US" sz="1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Policajac</a:t>
            </a: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 I </a:t>
            </a: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klase</a:t>
            </a:r>
            <a:endParaRPr lang="pl-PL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54835" y="4729511"/>
            <a:ext cx="1921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chemeClr val="bg1"/>
                </a:solidFill>
                <a:latin typeface="Calibri" pitchFamily="34" charset="0"/>
              </a:rPr>
              <a:t>Stariji</a:t>
            </a:r>
            <a:r>
              <a:rPr lang="en-US" sz="14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Calibri" pitchFamily="34" charset="0"/>
              </a:rPr>
              <a:t>zatvorski</a:t>
            </a:r>
            <a:endParaRPr lang="en-US" sz="1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1400" b="1" dirty="0" err="1">
                <a:solidFill>
                  <a:schemeClr val="bg1"/>
                </a:solidFill>
                <a:latin typeface="Calibri" pitchFamily="34" charset="0"/>
              </a:rPr>
              <a:t>policajac</a:t>
            </a:r>
            <a:endParaRPr lang="pl-PL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07412" y="4729511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Zatvorski</a:t>
            </a:r>
            <a:endParaRPr lang="en-US" sz="1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1400" b="1" dirty="0" err="1">
                <a:solidFill>
                  <a:schemeClr val="bg1"/>
                </a:solidFill>
                <a:latin typeface="Calibri" pitchFamily="34" charset="0"/>
              </a:rPr>
              <a:t>policajac</a:t>
            </a:r>
            <a:endParaRPr lang="pl-PL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656558" y="4729511"/>
            <a:ext cx="9443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Pripravnik</a:t>
            </a:r>
            <a:endParaRPr lang="pl-PL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519" y="2579964"/>
            <a:ext cx="865632" cy="192633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094" y="2543388"/>
            <a:ext cx="859536" cy="199948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530" y="2525100"/>
            <a:ext cx="832104" cy="19812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503764"/>
            <a:ext cx="868680" cy="200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81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26028" y="1538305"/>
            <a:ext cx="875020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628650"/>
            <a:r>
              <a:rPr lang="hr-HR" sz="2900" b="1" dirty="0" smtClean="0">
                <a:solidFill>
                  <a:srgbClr val="FFFF00"/>
                </a:solidFill>
                <a:latin typeface="Calibri" pitchFamily="34" charset="0"/>
              </a:rPr>
              <a:t>Oznake </a:t>
            </a:r>
            <a:r>
              <a:rPr lang="en-US" sz="2900" b="1" dirty="0" err="1" smtClean="0">
                <a:solidFill>
                  <a:srgbClr val="FFFF00"/>
                </a:solidFill>
                <a:latin typeface="Calibri" pitchFamily="34" charset="0"/>
              </a:rPr>
              <a:t>uniforme</a:t>
            </a:r>
            <a:r>
              <a:rPr lang="en-US" sz="29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2900" b="1" dirty="0" err="1" smtClean="0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sz="29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2900" b="1" dirty="0" err="1" smtClean="0">
                <a:solidFill>
                  <a:srgbClr val="FFFF00"/>
                </a:solidFill>
                <a:latin typeface="Calibri" pitchFamily="34" charset="0"/>
              </a:rPr>
              <a:t>vozila</a:t>
            </a:r>
            <a:r>
              <a:rPr lang="en-US" sz="29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hr-HR" sz="2900" b="1" dirty="0">
                <a:solidFill>
                  <a:srgbClr val="FFFF00"/>
                </a:solidFill>
                <a:latin typeface="Calibri" pitchFamily="34" charset="0"/>
              </a:rPr>
              <a:t>službenika </a:t>
            </a:r>
            <a:r>
              <a:rPr lang="hr-HR" sz="2900" b="1" dirty="0" smtClean="0">
                <a:solidFill>
                  <a:srgbClr val="FFFF00"/>
                </a:solidFill>
                <a:latin typeface="Calibri" pitchFamily="34" charset="0"/>
              </a:rPr>
              <a:t>obezbjeđenja</a:t>
            </a:r>
            <a:endParaRPr lang="pl-PL" sz="2900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pl-PL" sz="2700" cap="all" dirty="0" smtClean="0">
                <a:solidFill>
                  <a:srgbClr val="E4B038"/>
                </a:solidFill>
                <a:latin typeface="Bookman Old Style" panose="02050604050505020204" pitchFamily="18" charset="0"/>
              </a:rPr>
              <a:t>Ministarstvo pravde</a:t>
            </a:r>
            <a:endParaRPr lang="pl-PL" sz="2200" cap="all" dirty="0">
              <a:solidFill>
                <a:srgbClr val="E4B038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28796"/>
            <a:ext cx="1223492" cy="137114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691680" y="1268760"/>
            <a:ext cx="6984776" cy="0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0" y="6500834"/>
            <a:ext cx="9144000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hr-HR" sz="1600" i="1" dirty="0" smtClean="0">
                <a:solidFill>
                  <a:srgbClr val="E4B038"/>
                </a:solidFill>
              </a:rPr>
              <a:t>Slavica Rabrenović, direktorica Direktorata za izvršenje krivičnih sankcija                             1. septrembar 2016.</a:t>
            </a:r>
            <a:endParaRPr lang="sr-Latn-CS" sz="1600" i="1" dirty="0">
              <a:solidFill>
                <a:srgbClr val="E4B038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2916" y="4937692"/>
            <a:ext cx="1921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  <a:latin typeface="Calibri" pitchFamily="34" charset="0"/>
              </a:rPr>
              <a:t>Oznaka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alibri" pitchFamily="34" charset="0"/>
              </a:rPr>
              <a:t>na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Calibri" pitchFamily="34" charset="0"/>
              </a:rPr>
              <a:t>kapi</a:t>
            </a:r>
            <a:endParaRPr lang="pl-PL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14752" y="4937692"/>
            <a:ext cx="1921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  <a:latin typeface="Calibri" pitchFamily="34" charset="0"/>
              </a:rPr>
              <a:t>Amblem</a:t>
            </a:r>
            <a:endParaRPr lang="en-US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91660" y="4937692"/>
            <a:ext cx="20741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b="1" dirty="0">
                <a:solidFill>
                  <a:schemeClr val="bg1"/>
                </a:solidFill>
                <a:latin typeface="Calibri" pitchFamily="34" charset="0"/>
              </a:rPr>
              <a:t>Oznaka na vozilima </a:t>
            </a:r>
            <a:endParaRPr lang="en-US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pl-PL" b="1" dirty="0" smtClean="0">
                <a:solidFill>
                  <a:schemeClr val="bg1"/>
                </a:solidFill>
                <a:latin typeface="Calibri" pitchFamily="34" charset="0"/>
              </a:rPr>
              <a:t>specijalne </a:t>
            </a:r>
            <a:r>
              <a:rPr lang="pl-PL" b="1" dirty="0">
                <a:solidFill>
                  <a:schemeClr val="bg1"/>
                </a:solidFill>
                <a:latin typeface="Calibri" pitchFamily="34" charset="0"/>
              </a:rPr>
              <a:t>namjene</a:t>
            </a:r>
            <a:endParaRPr lang="pl-PL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774" y="2516864"/>
            <a:ext cx="1992343" cy="22098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38482"/>
            <a:ext cx="1921625" cy="23303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558" y="2413706"/>
            <a:ext cx="2234883" cy="2253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02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4214</TotalTime>
  <Words>124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Bookman Old Style</vt:lpstr>
      <vt:lpstr>Calibri</vt:lpstr>
      <vt:lpstr>Calisto MT</vt:lpstr>
      <vt:lpstr>Office Theme</vt:lpstr>
      <vt:lpstr>VLADA CRNE GORE Ministarstvo pravde</vt:lpstr>
      <vt:lpstr>VLADA CRNE GORE  Ministarstvo pravde</vt:lpstr>
      <vt:lpstr>VLADA CRNE GORE  Ministarstvo pravde</vt:lpstr>
      <vt:lpstr>VLADA CRNE GORE  Ministarstvo pravde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VLADA CRNE GORE  Savjet za privatizaciju i kapitalne projekte</dc:title>
  <dc:creator>Srdjan Kusovac</dc:creator>
  <cp:lastModifiedBy>Darko Mijuskovic</cp:lastModifiedBy>
  <cp:revision>463</cp:revision>
  <cp:lastPrinted>2016-04-13T19:56:28Z</cp:lastPrinted>
  <dcterms:created xsi:type="dcterms:W3CDTF">2013-10-24T01:46:13Z</dcterms:created>
  <dcterms:modified xsi:type="dcterms:W3CDTF">2016-09-01T12:55:50Z</dcterms:modified>
</cp:coreProperties>
</file>