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4" autoAdjust="0"/>
    <p:restoredTop sz="94660"/>
  </p:normalViewPr>
  <p:slideViewPr>
    <p:cSldViewPr snapToGrid="0">
      <p:cViewPr varScale="1">
        <p:scale>
          <a:sx n="129" d="100"/>
          <a:sy n="129" d="100"/>
        </p:scale>
        <p:origin x="102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9CF71-E2E0-4034-A231-E731A64F70B6}" type="datetimeFigureOut">
              <a:rPr lang="sr-Latn-ME" smtClean="0"/>
              <a:t>28.12.2017.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21CEC-EE12-4F3F-ABFC-E722BF62EF2A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1333660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9CF71-E2E0-4034-A231-E731A64F70B6}" type="datetimeFigureOut">
              <a:rPr lang="sr-Latn-ME" smtClean="0"/>
              <a:t>28.12.2017.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21CEC-EE12-4F3F-ABFC-E722BF62EF2A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491095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9CF71-E2E0-4034-A231-E731A64F70B6}" type="datetimeFigureOut">
              <a:rPr lang="sr-Latn-ME" smtClean="0"/>
              <a:t>28.12.2017.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21CEC-EE12-4F3F-ABFC-E722BF62EF2A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2128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9CF71-E2E0-4034-A231-E731A64F70B6}" type="datetimeFigureOut">
              <a:rPr lang="sr-Latn-ME" smtClean="0"/>
              <a:t>28.12.2017.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21CEC-EE12-4F3F-ABFC-E722BF62EF2A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4029949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9CF71-E2E0-4034-A231-E731A64F70B6}" type="datetimeFigureOut">
              <a:rPr lang="sr-Latn-ME" smtClean="0"/>
              <a:t>28.12.2017.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21CEC-EE12-4F3F-ABFC-E722BF62EF2A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3124614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9CF71-E2E0-4034-A231-E731A64F70B6}" type="datetimeFigureOut">
              <a:rPr lang="sr-Latn-ME" smtClean="0"/>
              <a:t>28.12.2017.</a:t>
            </a:fld>
            <a:endParaRPr lang="sr-Latn-M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21CEC-EE12-4F3F-ABFC-E722BF62EF2A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336381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9CF71-E2E0-4034-A231-E731A64F70B6}" type="datetimeFigureOut">
              <a:rPr lang="sr-Latn-ME" smtClean="0"/>
              <a:t>28.12.2017.</a:t>
            </a:fld>
            <a:endParaRPr lang="sr-Latn-M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21CEC-EE12-4F3F-ABFC-E722BF62EF2A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3106223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9CF71-E2E0-4034-A231-E731A64F70B6}" type="datetimeFigureOut">
              <a:rPr lang="sr-Latn-ME" smtClean="0"/>
              <a:t>28.12.2017.</a:t>
            </a:fld>
            <a:endParaRPr lang="sr-Latn-M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21CEC-EE12-4F3F-ABFC-E722BF62EF2A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1837679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9CF71-E2E0-4034-A231-E731A64F70B6}" type="datetimeFigureOut">
              <a:rPr lang="sr-Latn-ME" smtClean="0"/>
              <a:t>28.12.2017.</a:t>
            </a:fld>
            <a:endParaRPr lang="sr-Latn-M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21CEC-EE12-4F3F-ABFC-E722BF62EF2A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1989377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9CF71-E2E0-4034-A231-E731A64F70B6}" type="datetimeFigureOut">
              <a:rPr lang="sr-Latn-ME" smtClean="0"/>
              <a:t>28.12.2017.</a:t>
            </a:fld>
            <a:endParaRPr lang="sr-Latn-M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21CEC-EE12-4F3F-ABFC-E722BF62EF2A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1120956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9CF71-E2E0-4034-A231-E731A64F70B6}" type="datetimeFigureOut">
              <a:rPr lang="sr-Latn-ME" smtClean="0"/>
              <a:t>28.12.2017.</a:t>
            </a:fld>
            <a:endParaRPr lang="sr-Latn-M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21CEC-EE12-4F3F-ABFC-E722BF62EF2A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924516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9CF71-E2E0-4034-A231-E731A64F70B6}" type="datetimeFigureOut">
              <a:rPr lang="sr-Latn-ME" smtClean="0"/>
              <a:t>28.12.2017.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A21CEC-EE12-4F3F-ABFC-E722BF62EF2A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489934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" y="0"/>
            <a:ext cx="91425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76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" y="0"/>
            <a:ext cx="91426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11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" y="0"/>
            <a:ext cx="91425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61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" y="0"/>
            <a:ext cx="91425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47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" y="0"/>
            <a:ext cx="91425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47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Darko Mijuskovic</dc:creator>
  <cp:lastModifiedBy>Darko Mijuskovic</cp:lastModifiedBy>
  <cp:revision>1</cp:revision>
  <dcterms:created xsi:type="dcterms:W3CDTF">2017-12-28T13:43:32Z</dcterms:created>
  <dcterms:modified xsi:type="dcterms:W3CDTF">2017-12-28T13:45:10Z</dcterms:modified>
</cp:coreProperties>
</file>