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76" r:id="rId14"/>
    <p:sldId id="277" r:id="rId15"/>
    <p:sldId id="278" r:id="rId16"/>
    <p:sldId id="279" r:id="rId17"/>
    <p:sldId id="273" r:id="rId18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1488" userDrawn="1">
          <p15:clr>
            <a:srgbClr val="A4A3A4"/>
          </p15:clr>
        </p15:guide>
        <p15:guide id="3" pos="4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5EAA67"/>
    <a:srgbClr val="849D4E"/>
    <a:srgbClr val="4D4D4D"/>
    <a:srgbClr val="00A4D2"/>
    <a:srgbClr val="FF7C80"/>
    <a:srgbClr val="FFFF99"/>
    <a:srgbClr val="FF5050"/>
    <a:srgbClr val="69696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36" y="72"/>
      </p:cViewPr>
      <p:guideLst>
        <p:guide orient="horz" pos="4032"/>
        <p:guide pos="1488"/>
        <p:guide pos="4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772DF-DD7C-4C26-BBB2-F028422FA44B}" type="datetimeFigureOut">
              <a:rPr lang="en-US" smtClean="0"/>
              <a:t>03/26/2021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92280-2DBF-46C2-939E-B678F9B6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7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92280-2DBF-46C2-939E-B678F9B6C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94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92280-2DBF-46C2-939E-B678F9B6CB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45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92280-2DBF-46C2-939E-B678F9B6CB4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58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2798064" y="138684"/>
            <a:ext cx="6602095" cy="6591300"/>
          </a:xfrm>
          <a:custGeom>
            <a:avLst/>
            <a:gdLst/>
            <a:ahLst/>
            <a:cxnLst/>
            <a:rect l="l" t="t" r="r" b="b"/>
            <a:pathLst>
              <a:path w="6602095" h="6591300">
                <a:moveTo>
                  <a:pt x="3635544" y="6578600"/>
                </a:moveTo>
                <a:lnTo>
                  <a:pt x="2966423" y="6578600"/>
                </a:lnTo>
                <a:lnTo>
                  <a:pt x="3013670" y="6591300"/>
                </a:lnTo>
                <a:lnTo>
                  <a:pt x="3588297" y="6591300"/>
                </a:lnTo>
                <a:lnTo>
                  <a:pt x="3635544" y="6578600"/>
                </a:lnTo>
                <a:close/>
              </a:path>
              <a:path w="6602095" h="6591300">
                <a:moveTo>
                  <a:pt x="3729447" y="6565900"/>
                </a:moveTo>
                <a:lnTo>
                  <a:pt x="2872520" y="6565900"/>
                </a:lnTo>
                <a:lnTo>
                  <a:pt x="2919372" y="6578600"/>
                </a:lnTo>
                <a:lnTo>
                  <a:pt x="3682595" y="6578600"/>
                </a:lnTo>
                <a:lnTo>
                  <a:pt x="3729447" y="6565900"/>
                </a:lnTo>
                <a:close/>
              </a:path>
              <a:path w="6602095" h="6591300">
                <a:moveTo>
                  <a:pt x="3822531" y="6553200"/>
                </a:moveTo>
                <a:lnTo>
                  <a:pt x="2779436" y="6553200"/>
                </a:lnTo>
                <a:lnTo>
                  <a:pt x="2825874" y="6565900"/>
                </a:lnTo>
                <a:lnTo>
                  <a:pt x="3776093" y="6565900"/>
                </a:lnTo>
                <a:lnTo>
                  <a:pt x="3822531" y="6553200"/>
                </a:lnTo>
                <a:close/>
              </a:path>
              <a:path w="6602095" h="6591300">
                <a:moveTo>
                  <a:pt x="3960541" y="6527800"/>
                </a:moveTo>
                <a:lnTo>
                  <a:pt x="2641426" y="6527800"/>
                </a:lnTo>
                <a:lnTo>
                  <a:pt x="2733212" y="6553200"/>
                </a:lnTo>
                <a:lnTo>
                  <a:pt x="3868755" y="6553200"/>
                </a:lnTo>
                <a:lnTo>
                  <a:pt x="3960541" y="6527800"/>
                </a:lnTo>
                <a:close/>
              </a:path>
              <a:path w="6602095" h="6591300">
                <a:moveTo>
                  <a:pt x="4051414" y="76200"/>
                </a:moveTo>
                <a:lnTo>
                  <a:pt x="2550553" y="76200"/>
                </a:lnTo>
                <a:lnTo>
                  <a:pt x="2240225" y="165100"/>
                </a:lnTo>
                <a:lnTo>
                  <a:pt x="2196937" y="190500"/>
                </a:lnTo>
                <a:lnTo>
                  <a:pt x="2068743" y="228600"/>
                </a:lnTo>
                <a:lnTo>
                  <a:pt x="2026585" y="254000"/>
                </a:lnTo>
                <a:lnTo>
                  <a:pt x="1984720" y="266700"/>
                </a:lnTo>
                <a:lnTo>
                  <a:pt x="1943154" y="292100"/>
                </a:lnTo>
                <a:lnTo>
                  <a:pt x="1901892" y="304800"/>
                </a:lnTo>
                <a:lnTo>
                  <a:pt x="1860937" y="330200"/>
                </a:lnTo>
                <a:lnTo>
                  <a:pt x="1820296" y="342900"/>
                </a:lnTo>
                <a:lnTo>
                  <a:pt x="1739971" y="393700"/>
                </a:lnTo>
                <a:lnTo>
                  <a:pt x="1700297" y="406400"/>
                </a:lnTo>
                <a:lnTo>
                  <a:pt x="1583284" y="482600"/>
                </a:lnTo>
                <a:lnTo>
                  <a:pt x="1544965" y="495300"/>
                </a:lnTo>
                <a:lnTo>
                  <a:pt x="1506996" y="520700"/>
                </a:lnTo>
                <a:lnTo>
                  <a:pt x="1395242" y="596900"/>
                </a:lnTo>
                <a:lnTo>
                  <a:pt x="1322579" y="647700"/>
                </a:lnTo>
                <a:lnTo>
                  <a:pt x="1286813" y="685800"/>
                </a:lnTo>
                <a:lnTo>
                  <a:pt x="1251431" y="711200"/>
                </a:lnTo>
                <a:lnTo>
                  <a:pt x="1181836" y="762000"/>
                </a:lnTo>
                <a:lnTo>
                  <a:pt x="1147633" y="800100"/>
                </a:lnTo>
                <a:lnTo>
                  <a:pt x="1080438" y="850900"/>
                </a:lnTo>
                <a:lnTo>
                  <a:pt x="1047456" y="889000"/>
                </a:lnTo>
                <a:lnTo>
                  <a:pt x="1014891" y="914400"/>
                </a:lnTo>
                <a:lnTo>
                  <a:pt x="982747" y="952500"/>
                </a:lnTo>
                <a:lnTo>
                  <a:pt x="951029" y="977900"/>
                </a:lnTo>
                <a:lnTo>
                  <a:pt x="919742" y="1016000"/>
                </a:lnTo>
                <a:lnTo>
                  <a:pt x="888890" y="1041400"/>
                </a:lnTo>
                <a:lnTo>
                  <a:pt x="858478" y="1079500"/>
                </a:lnTo>
                <a:lnTo>
                  <a:pt x="828511" y="1104900"/>
                </a:lnTo>
                <a:lnTo>
                  <a:pt x="798993" y="1143000"/>
                </a:lnTo>
                <a:lnTo>
                  <a:pt x="769930" y="1181100"/>
                </a:lnTo>
                <a:lnTo>
                  <a:pt x="741326" y="1206500"/>
                </a:lnTo>
                <a:lnTo>
                  <a:pt x="713185" y="1244600"/>
                </a:lnTo>
                <a:lnTo>
                  <a:pt x="685512" y="1282700"/>
                </a:lnTo>
                <a:lnTo>
                  <a:pt x="658313" y="1320800"/>
                </a:lnTo>
                <a:lnTo>
                  <a:pt x="631592" y="1358900"/>
                </a:lnTo>
                <a:lnTo>
                  <a:pt x="605352" y="1397000"/>
                </a:lnTo>
                <a:lnTo>
                  <a:pt x="579601" y="1422400"/>
                </a:lnTo>
                <a:lnTo>
                  <a:pt x="554341" y="1460500"/>
                </a:lnTo>
                <a:lnTo>
                  <a:pt x="529577" y="1498600"/>
                </a:lnTo>
                <a:lnTo>
                  <a:pt x="505315" y="1536700"/>
                </a:lnTo>
                <a:lnTo>
                  <a:pt x="481559" y="1574800"/>
                </a:lnTo>
                <a:lnTo>
                  <a:pt x="458314" y="1612900"/>
                </a:lnTo>
                <a:lnTo>
                  <a:pt x="435585" y="1651000"/>
                </a:lnTo>
                <a:lnTo>
                  <a:pt x="413375" y="1701800"/>
                </a:lnTo>
                <a:lnTo>
                  <a:pt x="391690" y="1739900"/>
                </a:lnTo>
                <a:lnTo>
                  <a:pt x="370535" y="1778000"/>
                </a:lnTo>
                <a:lnTo>
                  <a:pt x="349914" y="1816100"/>
                </a:lnTo>
                <a:lnTo>
                  <a:pt x="329833" y="1854200"/>
                </a:lnTo>
                <a:lnTo>
                  <a:pt x="310295" y="1892300"/>
                </a:lnTo>
                <a:lnTo>
                  <a:pt x="291305" y="1943100"/>
                </a:lnTo>
                <a:lnTo>
                  <a:pt x="272868" y="1981200"/>
                </a:lnTo>
                <a:lnTo>
                  <a:pt x="254990" y="2019300"/>
                </a:lnTo>
                <a:lnTo>
                  <a:pt x="237674" y="2070100"/>
                </a:lnTo>
                <a:lnTo>
                  <a:pt x="220925" y="2108200"/>
                </a:lnTo>
                <a:lnTo>
                  <a:pt x="204748" y="2146300"/>
                </a:lnTo>
                <a:lnTo>
                  <a:pt x="189148" y="2197100"/>
                </a:lnTo>
                <a:lnTo>
                  <a:pt x="174129" y="2235200"/>
                </a:lnTo>
                <a:lnTo>
                  <a:pt x="159697" y="2273300"/>
                </a:lnTo>
                <a:lnTo>
                  <a:pt x="145855" y="2324100"/>
                </a:lnTo>
                <a:lnTo>
                  <a:pt x="132609" y="2362200"/>
                </a:lnTo>
                <a:lnTo>
                  <a:pt x="119963" y="2413000"/>
                </a:lnTo>
                <a:lnTo>
                  <a:pt x="107922" y="2451100"/>
                </a:lnTo>
                <a:lnTo>
                  <a:pt x="96490" y="2501900"/>
                </a:lnTo>
                <a:lnTo>
                  <a:pt x="85673" y="2540000"/>
                </a:lnTo>
                <a:lnTo>
                  <a:pt x="75475" y="2590800"/>
                </a:lnTo>
                <a:lnTo>
                  <a:pt x="65901" y="2641600"/>
                </a:lnTo>
                <a:lnTo>
                  <a:pt x="56956" y="2679700"/>
                </a:lnTo>
                <a:lnTo>
                  <a:pt x="48643" y="2730500"/>
                </a:lnTo>
                <a:lnTo>
                  <a:pt x="40969" y="2781300"/>
                </a:lnTo>
                <a:lnTo>
                  <a:pt x="33937" y="2819400"/>
                </a:lnTo>
                <a:lnTo>
                  <a:pt x="27552" y="2870200"/>
                </a:lnTo>
                <a:lnTo>
                  <a:pt x="21820" y="2921000"/>
                </a:lnTo>
                <a:lnTo>
                  <a:pt x="16744" y="2959100"/>
                </a:lnTo>
                <a:lnTo>
                  <a:pt x="12330" y="3009900"/>
                </a:lnTo>
                <a:lnTo>
                  <a:pt x="8582" y="3060700"/>
                </a:lnTo>
                <a:lnTo>
                  <a:pt x="5505" y="3098800"/>
                </a:lnTo>
                <a:lnTo>
                  <a:pt x="3103" y="3149600"/>
                </a:lnTo>
                <a:lnTo>
                  <a:pt x="1382" y="3200400"/>
                </a:lnTo>
                <a:lnTo>
                  <a:pt x="346" y="3251200"/>
                </a:lnTo>
                <a:lnTo>
                  <a:pt x="0" y="3302000"/>
                </a:lnTo>
                <a:lnTo>
                  <a:pt x="346" y="3340100"/>
                </a:lnTo>
                <a:lnTo>
                  <a:pt x="1382" y="3390900"/>
                </a:lnTo>
                <a:lnTo>
                  <a:pt x="3103" y="3441700"/>
                </a:lnTo>
                <a:lnTo>
                  <a:pt x="5505" y="3492500"/>
                </a:lnTo>
                <a:lnTo>
                  <a:pt x="8582" y="3530600"/>
                </a:lnTo>
                <a:lnTo>
                  <a:pt x="12330" y="3581400"/>
                </a:lnTo>
                <a:lnTo>
                  <a:pt x="16744" y="3632200"/>
                </a:lnTo>
                <a:lnTo>
                  <a:pt x="21820" y="3683000"/>
                </a:lnTo>
                <a:lnTo>
                  <a:pt x="27552" y="3721100"/>
                </a:lnTo>
                <a:lnTo>
                  <a:pt x="33937" y="3771900"/>
                </a:lnTo>
                <a:lnTo>
                  <a:pt x="40969" y="3822700"/>
                </a:lnTo>
                <a:lnTo>
                  <a:pt x="48643" y="3860800"/>
                </a:lnTo>
                <a:lnTo>
                  <a:pt x="56956" y="3911600"/>
                </a:lnTo>
                <a:lnTo>
                  <a:pt x="65901" y="3962400"/>
                </a:lnTo>
                <a:lnTo>
                  <a:pt x="75475" y="4000500"/>
                </a:lnTo>
                <a:lnTo>
                  <a:pt x="85673" y="4051300"/>
                </a:lnTo>
                <a:lnTo>
                  <a:pt x="96490" y="4089400"/>
                </a:lnTo>
                <a:lnTo>
                  <a:pt x="107922" y="4140200"/>
                </a:lnTo>
                <a:lnTo>
                  <a:pt x="119963" y="4178300"/>
                </a:lnTo>
                <a:lnTo>
                  <a:pt x="132609" y="4229100"/>
                </a:lnTo>
                <a:lnTo>
                  <a:pt x="145855" y="4267200"/>
                </a:lnTo>
                <a:lnTo>
                  <a:pt x="159697" y="4318000"/>
                </a:lnTo>
                <a:lnTo>
                  <a:pt x="174129" y="4356100"/>
                </a:lnTo>
                <a:lnTo>
                  <a:pt x="189148" y="4406900"/>
                </a:lnTo>
                <a:lnTo>
                  <a:pt x="204748" y="4445000"/>
                </a:lnTo>
                <a:lnTo>
                  <a:pt x="220925" y="4483100"/>
                </a:lnTo>
                <a:lnTo>
                  <a:pt x="237674" y="4533900"/>
                </a:lnTo>
                <a:lnTo>
                  <a:pt x="254990" y="4572000"/>
                </a:lnTo>
                <a:lnTo>
                  <a:pt x="272868" y="4610100"/>
                </a:lnTo>
                <a:lnTo>
                  <a:pt x="291305" y="4648200"/>
                </a:lnTo>
                <a:lnTo>
                  <a:pt x="310295" y="4699000"/>
                </a:lnTo>
                <a:lnTo>
                  <a:pt x="329833" y="4737100"/>
                </a:lnTo>
                <a:lnTo>
                  <a:pt x="349914" y="4775200"/>
                </a:lnTo>
                <a:lnTo>
                  <a:pt x="370535" y="4813300"/>
                </a:lnTo>
                <a:lnTo>
                  <a:pt x="391690" y="4851400"/>
                </a:lnTo>
                <a:lnTo>
                  <a:pt x="413375" y="4902200"/>
                </a:lnTo>
                <a:lnTo>
                  <a:pt x="435585" y="4940300"/>
                </a:lnTo>
                <a:lnTo>
                  <a:pt x="458314" y="4978400"/>
                </a:lnTo>
                <a:lnTo>
                  <a:pt x="481559" y="5016500"/>
                </a:lnTo>
                <a:lnTo>
                  <a:pt x="505315" y="5054600"/>
                </a:lnTo>
                <a:lnTo>
                  <a:pt x="529577" y="5092700"/>
                </a:lnTo>
                <a:lnTo>
                  <a:pt x="554341" y="5130800"/>
                </a:lnTo>
                <a:lnTo>
                  <a:pt x="579601" y="5168900"/>
                </a:lnTo>
                <a:lnTo>
                  <a:pt x="605352" y="5207000"/>
                </a:lnTo>
                <a:lnTo>
                  <a:pt x="631592" y="5245100"/>
                </a:lnTo>
                <a:lnTo>
                  <a:pt x="658313" y="5270500"/>
                </a:lnTo>
                <a:lnTo>
                  <a:pt x="685512" y="5308600"/>
                </a:lnTo>
                <a:lnTo>
                  <a:pt x="713185" y="5346700"/>
                </a:lnTo>
                <a:lnTo>
                  <a:pt x="741326" y="5384800"/>
                </a:lnTo>
                <a:lnTo>
                  <a:pt x="769930" y="5410200"/>
                </a:lnTo>
                <a:lnTo>
                  <a:pt x="798993" y="5448300"/>
                </a:lnTo>
                <a:lnTo>
                  <a:pt x="828511" y="5486400"/>
                </a:lnTo>
                <a:lnTo>
                  <a:pt x="858478" y="5511800"/>
                </a:lnTo>
                <a:lnTo>
                  <a:pt x="888890" y="5549900"/>
                </a:lnTo>
                <a:lnTo>
                  <a:pt x="919742" y="5588000"/>
                </a:lnTo>
                <a:lnTo>
                  <a:pt x="951029" y="5613400"/>
                </a:lnTo>
                <a:lnTo>
                  <a:pt x="982747" y="5651500"/>
                </a:lnTo>
                <a:lnTo>
                  <a:pt x="1014891" y="5676900"/>
                </a:lnTo>
                <a:lnTo>
                  <a:pt x="1047456" y="5715000"/>
                </a:lnTo>
                <a:lnTo>
                  <a:pt x="1113832" y="5765800"/>
                </a:lnTo>
                <a:lnTo>
                  <a:pt x="1147633" y="5803900"/>
                </a:lnTo>
                <a:lnTo>
                  <a:pt x="1181836" y="5829300"/>
                </a:lnTo>
                <a:lnTo>
                  <a:pt x="1251431" y="5880100"/>
                </a:lnTo>
                <a:lnTo>
                  <a:pt x="1286813" y="5918200"/>
                </a:lnTo>
                <a:lnTo>
                  <a:pt x="1322579" y="5943600"/>
                </a:lnTo>
                <a:lnTo>
                  <a:pt x="1395242" y="5994400"/>
                </a:lnTo>
                <a:lnTo>
                  <a:pt x="1469383" y="6045200"/>
                </a:lnTo>
                <a:lnTo>
                  <a:pt x="1583284" y="6121400"/>
                </a:lnTo>
                <a:lnTo>
                  <a:pt x="1621949" y="6134100"/>
                </a:lnTo>
                <a:lnTo>
                  <a:pt x="1739971" y="6210300"/>
                </a:lnTo>
                <a:lnTo>
                  <a:pt x="1779973" y="6223000"/>
                </a:lnTo>
                <a:lnTo>
                  <a:pt x="1860937" y="6273800"/>
                </a:lnTo>
                <a:lnTo>
                  <a:pt x="1901892" y="6286500"/>
                </a:lnTo>
                <a:lnTo>
                  <a:pt x="1943154" y="6311900"/>
                </a:lnTo>
                <a:lnTo>
                  <a:pt x="2026585" y="6337300"/>
                </a:lnTo>
                <a:lnTo>
                  <a:pt x="2068743" y="6362700"/>
                </a:lnTo>
                <a:lnTo>
                  <a:pt x="2153924" y="6388100"/>
                </a:lnTo>
                <a:lnTo>
                  <a:pt x="2196937" y="6413500"/>
                </a:lnTo>
                <a:lnTo>
                  <a:pt x="2595873" y="6527800"/>
                </a:lnTo>
                <a:lnTo>
                  <a:pt x="4006094" y="6527800"/>
                </a:lnTo>
                <a:lnTo>
                  <a:pt x="4405030" y="6413500"/>
                </a:lnTo>
                <a:lnTo>
                  <a:pt x="4448043" y="6388100"/>
                </a:lnTo>
                <a:lnTo>
                  <a:pt x="4533224" y="6362700"/>
                </a:lnTo>
                <a:lnTo>
                  <a:pt x="4575382" y="6337300"/>
                </a:lnTo>
                <a:lnTo>
                  <a:pt x="4658813" y="6311900"/>
                </a:lnTo>
                <a:lnTo>
                  <a:pt x="4700075" y="6286500"/>
                </a:lnTo>
                <a:lnTo>
                  <a:pt x="4741030" y="6273800"/>
                </a:lnTo>
                <a:lnTo>
                  <a:pt x="4821994" y="6223000"/>
                </a:lnTo>
                <a:lnTo>
                  <a:pt x="4861996" y="6210300"/>
                </a:lnTo>
                <a:lnTo>
                  <a:pt x="4980018" y="6134100"/>
                </a:lnTo>
                <a:lnTo>
                  <a:pt x="5018683" y="6121400"/>
                </a:lnTo>
                <a:lnTo>
                  <a:pt x="5132584" y="6045200"/>
                </a:lnTo>
                <a:lnTo>
                  <a:pt x="5206725" y="5994400"/>
                </a:lnTo>
                <a:lnTo>
                  <a:pt x="5279388" y="5943600"/>
                </a:lnTo>
                <a:lnTo>
                  <a:pt x="5315154" y="5918200"/>
                </a:lnTo>
                <a:lnTo>
                  <a:pt x="5350536" y="5880100"/>
                </a:lnTo>
                <a:lnTo>
                  <a:pt x="5420131" y="5829300"/>
                </a:lnTo>
                <a:lnTo>
                  <a:pt x="5454334" y="5803900"/>
                </a:lnTo>
                <a:lnTo>
                  <a:pt x="5488135" y="5765800"/>
                </a:lnTo>
                <a:lnTo>
                  <a:pt x="5554511" y="5715000"/>
                </a:lnTo>
                <a:lnTo>
                  <a:pt x="5587076" y="5676900"/>
                </a:lnTo>
                <a:lnTo>
                  <a:pt x="5619220" y="5651500"/>
                </a:lnTo>
                <a:lnTo>
                  <a:pt x="5650938" y="5613400"/>
                </a:lnTo>
                <a:lnTo>
                  <a:pt x="5682225" y="5588000"/>
                </a:lnTo>
                <a:lnTo>
                  <a:pt x="5713077" y="5549900"/>
                </a:lnTo>
                <a:lnTo>
                  <a:pt x="5743489" y="5511800"/>
                </a:lnTo>
                <a:lnTo>
                  <a:pt x="5773456" y="5486400"/>
                </a:lnTo>
                <a:lnTo>
                  <a:pt x="5802974" y="5448300"/>
                </a:lnTo>
                <a:lnTo>
                  <a:pt x="5832037" y="5410200"/>
                </a:lnTo>
                <a:lnTo>
                  <a:pt x="5860641" y="5384800"/>
                </a:lnTo>
                <a:lnTo>
                  <a:pt x="5888782" y="5346700"/>
                </a:lnTo>
                <a:lnTo>
                  <a:pt x="5916455" y="5308600"/>
                </a:lnTo>
                <a:lnTo>
                  <a:pt x="5943654" y="5270500"/>
                </a:lnTo>
                <a:lnTo>
                  <a:pt x="5970375" y="5245100"/>
                </a:lnTo>
                <a:lnTo>
                  <a:pt x="5996615" y="5207000"/>
                </a:lnTo>
                <a:lnTo>
                  <a:pt x="6022366" y="5168900"/>
                </a:lnTo>
                <a:lnTo>
                  <a:pt x="6047626" y="5130800"/>
                </a:lnTo>
                <a:lnTo>
                  <a:pt x="6072390" y="5092700"/>
                </a:lnTo>
                <a:lnTo>
                  <a:pt x="6096652" y="5054600"/>
                </a:lnTo>
                <a:lnTo>
                  <a:pt x="6120408" y="5016500"/>
                </a:lnTo>
                <a:lnTo>
                  <a:pt x="6143653" y="4978400"/>
                </a:lnTo>
                <a:lnTo>
                  <a:pt x="6166382" y="4940300"/>
                </a:lnTo>
                <a:lnTo>
                  <a:pt x="6188592" y="4902200"/>
                </a:lnTo>
                <a:lnTo>
                  <a:pt x="6210277" y="4851400"/>
                </a:lnTo>
                <a:lnTo>
                  <a:pt x="6231432" y="4813300"/>
                </a:lnTo>
                <a:lnTo>
                  <a:pt x="6252053" y="4775200"/>
                </a:lnTo>
                <a:lnTo>
                  <a:pt x="6272134" y="4737100"/>
                </a:lnTo>
                <a:lnTo>
                  <a:pt x="6291672" y="4699000"/>
                </a:lnTo>
                <a:lnTo>
                  <a:pt x="6310662" y="4648200"/>
                </a:lnTo>
                <a:lnTo>
                  <a:pt x="6329099" y="4610100"/>
                </a:lnTo>
                <a:lnTo>
                  <a:pt x="6346977" y="4572000"/>
                </a:lnTo>
                <a:lnTo>
                  <a:pt x="6364293" y="4533900"/>
                </a:lnTo>
                <a:lnTo>
                  <a:pt x="6381042" y="4483100"/>
                </a:lnTo>
                <a:lnTo>
                  <a:pt x="6397219" y="4445000"/>
                </a:lnTo>
                <a:lnTo>
                  <a:pt x="6412819" y="4406900"/>
                </a:lnTo>
                <a:lnTo>
                  <a:pt x="6427838" y="4356100"/>
                </a:lnTo>
                <a:lnTo>
                  <a:pt x="6442270" y="4318000"/>
                </a:lnTo>
                <a:lnTo>
                  <a:pt x="6456112" y="4267200"/>
                </a:lnTo>
                <a:lnTo>
                  <a:pt x="6469358" y="4229100"/>
                </a:lnTo>
                <a:lnTo>
                  <a:pt x="6482004" y="4178300"/>
                </a:lnTo>
                <a:lnTo>
                  <a:pt x="6494045" y="4140200"/>
                </a:lnTo>
                <a:lnTo>
                  <a:pt x="6505477" y="4089400"/>
                </a:lnTo>
                <a:lnTo>
                  <a:pt x="6516294" y="4051300"/>
                </a:lnTo>
                <a:lnTo>
                  <a:pt x="6526492" y="4000500"/>
                </a:lnTo>
                <a:lnTo>
                  <a:pt x="6536066" y="3962400"/>
                </a:lnTo>
                <a:lnTo>
                  <a:pt x="6545011" y="3911600"/>
                </a:lnTo>
                <a:lnTo>
                  <a:pt x="6553324" y="3860800"/>
                </a:lnTo>
                <a:lnTo>
                  <a:pt x="6560998" y="3822700"/>
                </a:lnTo>
                <a:lnTo>
                  <a:pt x="6568030" y="3771900"/>
                </a:lnTo>
                <a:lnTo>
                  <a:pt x="6574415" y="3721100"/>
                </a:lnTo>
                <a:lnTo>
                  <a:pt x="6580147" y="3683000"/>
                </a:lnTo>
                <a:lnTo>
                  <a:pt x="6585223" y="3632200"/>
                </a:lnTo>
                <a:lnTo>
                  <a:pt x="6589637" y="3581400"/>
                </a:lnTo>
                <a:lnTo>
                  <a:pt x="6593385" y="3530600"/>
                </a:lnTo>
                <a:lnTo>
                  <a:pt x="6596462" y="3492500"/>
                </a:lnTo>
                <a:lnTo>
                  <a:pt x="6598864" y="3441700"/>
                </a:lnTo>
                <a:lnTo>
                  <a:pt x="6600585" y="3390900"/>
                </a:lnTo>
                <a:lnTo>
                  <a:pt x="6601621" y="3340100"/>
                </a:lnTo>
                <a:lnTo>
                  <a:pt x="6601967" y="3302000"/>
                </a:lnTo>
                <a:lnTo>
                  <a:pt x="6601621" y="3251200"/>
                </a:lnTo>
                <a:lnTo>
                  <a:pt x="6600585" y="3200400"/>
                </a:lnTo>
                <a:lnTo>
                  <a:pt x="6598864" y="3149600"/>
                </a:lnTo>
                <a:lnTo>
                  <a:pt x="6596462" y="3098800"/>
                </a:lnTo>
                <a:lnTo>
                  <a:pt x="6593385" y="3060700"/>
                </a:lnTo>
                <a:lnTo>
                  <a:pt x="6589637" y="3009900"/>
                </a:lnTo>
                <a:lnTo>
                  <a:pt x="6585223" y="2959100"/>
                </a:lnTo>
                <a:lnTo>
                  <a:pt x="6580147" y="2921000"/>
                </a:lnTo>
                <a:lnTo>
                  <a:pt x="6574415" y="2870200"/>
                </a:lnTo>
                <a:lnTo>
                  <a:pt x="6568030" y="2819400"/>
                </a:lnTo>
                <a:lnTo>
                  <a:pt x="6560998" y="2781300"/>
                </a:lnTo>
                <a:lnTo>
                  <a:pt x="6553324" y="2730500"/>
                </a:lnTo>
                <a:lnTo>
                  <a:pt x="6545011" y="2679700"/>
                </a:lnTo>
                <a:lnTo>
                  <a:pt x="6536066" y="2641600"/>
                </a:lnTo>
                <a:lnTo>
                  <a:pt x="6526492" y="2590800"/>
                </a:lnTo>
                <a:lnTo>
                  <a:pt x="6516294" y="2540000"/>
                </a:lnTo>
                <a:lnTo>
                  <a:pt x="6505477" y="2501900"/>
                </a:lnTo>
                <a:lnTo>
                  <a:pt x="6494045" y="2451100"/>
                </a:lnTo>
                <a:lnTo>
                  <a:pt x="6482004" y="2413000"/>
                </a:lnTo>
                <a:lnTo>
                  <a:pt x="6469358" y="2362200"/>
                </a:lnTo>
                <a:lnTo>
                  <a:pt x="6456112" y="2324100"/>
                </a:lnTo>
                <a:lnTo>
                  <a:pt x="6442270" y="2273300"/>
                </a:lnTo>
                <a:lnTo>
                  <a:pt x="6427838" y="2235200"/>
                </a:lnTo>
                <a:lnTo>
                  <a:pt x="6412819" y="2197100"/>
                </a:lnTo>
                <a:lnTo>
                  <a:pt x="6397219" y="2146300"/>
                </a:lnTo>
                <a:lnTo>
                  <a:pt x="6381042" y="2108200"/>
                </a:lnTo>
                <a:lnTo>
                  <a:pt x="6364293" y="2070100"/>
                </a:lnTo>
                <a:lnTo>
                  <a:pt x="6346977" y="2019300"/>
                </a:lnTo>
                <a:lnTo>
                  <a:pt x="6329099" y="1981200"/>
                </a:lnTo>
                <a:lnTo>
                  <a:pt x="6310662" y="1943100"/>
                </a:lnTo>
                <a:lnTo>
                  <a:pt x="6291672" y="1892300"/>
                </a:lnTo>
                <a:lnTo>
                  <a:pt x="6272134" y="1854200"/>
                </a:lnTo>
                <a:lnTo>
                  <a:pt x="6252053" y="1816100"/>
                </a:lnTo>
                <a:lnTo>
                  <a:pt x="6231432" y="1778000"/>
                </a:lnTo>
                <a:lnTo>
                  <a:pt x="6210277" y="1739900"/>
                </a:lnTo>
                <a:lnTo>
                  <a:pt x="6188592" y="1701800"/>
                </a:lnTo>
                <a:lnTo>
                  <a:pt x="6166382" y="1651000"/>
                </a:lnTo>
                <a:lnTo>
                  <a:pt x="6143653" y="1612900"/>
                </a:lnTo>
                <a:lnTo>
                  <a:pt x="6120408" y="1574800"/>
                </a:lnTo>
                <a:lnTo>
                  <a:pt x="6096652" y="1536700"/>
                </a:lnTo>
                <a:lnTo>
                  <a:pt x="6072390" y="1498600"/>
                </a:lnTo>
                <a:lnTo>
                  <a:pt x="6047626" y="1460500"/>
                </a:lnTo>
                <a:lnTo>
                  <a:pt x="6022366" y="1422400"/>
                </a:lnTo>
                <a:lnTo>
                  <a:pt x="5996615" y="1397000"/>
                </a:lnTo>
                <a:lnTo>
                  <a:pt x="5970375" y="1358900"/>
                </a:lnTo>
                <a:lnTo>
                  <a:pt x="5943654" y="1320800"/>
                </a:lnTo>
                <a:lnTo>
                  <a:pt x="5916455" y="1282700"/>
                </a:lnTo>
                <a:lnTo>
                  <a:pt x="5888782" y="1244600"/>
                </a:lnTo>
                <a:lnTo>
                  <a:pt x="5860641" y="1206500"/>
                </a:lnTo>
                <a:lnTo>
                  <a:pt x="5832037" y="1181100"/>
                </a:lnTo>
                <a:lnTo>
                  <a:pt x="5802974" y="1143000"/>
                </a:lnTo>
                <a:lnTo>
                  <a:pt x="5773456" y="1104900"/>
                </a:lnTo>
                <a:lnTo>
                  <a:pt x="5743489" y="1079500"/>
                </a:lnTo>
                <a:lnTo>
                  <a:pt x="5713077" y="1041400"/>
                </a:lnTo>
                <a:lnTo>
                  <a:pt x="5682225" y="1016000"/>
                </a:lnTo>
                <a:lnTo>
                  <a:pt x="5650938" y="977900"/>
                </a:lnTo>
                <a:lnTo>
                  <a:pt x="5619220" y="952500"/>
                </a:lnTo>
                <a:lnTo>
                  <a:pt x="5587076" y="914400"/>
                </a:lnTo>
                <a:lnTo>
                  <a:pt x="5554511" y="889000"/>
                </a:lnTo>
                <a:lnTo>
                  <a:pt x="5521529" y="850900"/>
                </a:lnTo>
                <a:lnTo>
                  <a:pt x="5454334" y="800100"/>
                </a:lnTo>
                <a:lnTo>
                  <a:pt x="5420131" y="762000"/>
                </a:lnTo>
                <a:lnTo>
                  <a:pt x="5350536" y="711200"/>
                </a:lnTo>
                <a:lnTo>
                  <a:pt x="5315154" y="685800"/>
                </a:lnTo>
                <a:lnTo>
                  <a:pt x="5279388" y="647700"/>
                </a:lnTo>
                <a:lnTo>
                  <a:pt x="5206725" y="596900"/>
                </a:lnTo>
                <a:lnTo>
                  <a:pt x="5094971" y="520700"/>
                </a:lnTo>
                <a:lnTo>
                  <a:pt x="5057002" y="495300"/>
                </a:lnTo>
                <a:lnTo>
                  <a:pt x="5018683" y="482600"/>
                </a:lnTo>
                <a:lnTo>
                  <a:pt x="4901670" y="406400"/>
                </a:lnTo>
                <a:lnTo>
                  <a:pt x="4861996" y="393700"/>
                </a:lnTo>
                <a:lnTo>
                  <a:pt x="4781671" y="342900"/>
                </a:lnTo>
                <a:lnTo>
                  <a:pt x="4741030" y="330200"/>
                </a:lnTo>
                <a:lnTo>
                  <a:pt x="4700075" y="304800"/>
                </a:lnTo>
                <a:lnTo>
                  <a:pt x="4658813" y="292100"/>
                </a:lnTo>
                <a:lnTo>
                  <a:pt x="4617247" y="266700"/>
                </a:lnTo>
                <a:lnTo>
                  <a:pt x="4575382" y="254000"/>
                </a:lnTo>
                <a:lnTo>
                  <a:pt x="4533224" y="228600"/>
                </a:lnTo>
                <a:lnTo>
                  <a:pt x="4405030" y="190500"/>
                </a:lnTo>
                <a:lnTo>
                  <a:pt x="4361742" y="165100"/>
                </a:lnTo>
                <a:lnTo>
                  <a:pt x="4051414" y="76200"/>
                </a:lnTo>
                <a:close/>
              </a:path>
              <a:path w="6602095" h="6591300">
                <a:moveTo>
                  <a:pt x="3868755" y="38100"/>
                </a:moveTo>
                <a:lnTo>
                  <a:pt x="2733212" y="38100"/>
                </a:lnTo>
                <a:lnTo>
                  <a:pt x="2595873" y="76200"/>
                </a:lnTo>
                <a:lnTo>
                  <a:pt x="4006094" y="76200"/>
                </a:lnTo>
                <a:lnTo>
                  <a:pt x="3868755" y="38100"/>
                </a:lnTo>
                <a:close/>
              </a:path>
              <a:path w="6602095" h="6591300">
                <a:moveTo>
                  <a:pt x="3776093" y="25400"/>
                </a:moveTo>
                <a:lnTo>
                  <a:pt x="2825874" y="25400"/>
                </a:lnTo>
                <a:lnTo>
                  <a:pt x="2779436" y="38100"/>
                </a:lnTo>
                <a:lnTo>
                  <a:pt x="3822531" y="38100"/>
                </a:lnTo>
                <a:lnTo>
                  <a:pt x="3776093" y="25400"/>
                </a:lnTo>
                <a:close/>
              </a:path>
              <a:path w="6602095" h="6591300">
                <a:moveTo>
                  <a:pt x="3682595" y="12700"/>
                </a:moveTo>
                <a:lnTo>
                  <a:pt x="2919372" y="12700"/>
                </a:lnTo>
                <a:lnTo>
                  <a:pt x="2872520" y="25400"/>
                </a:lnTo>
                <a:lnTo>
                  <a:pt x="3729447" y="25400"/>
                </a:lnTo>
                <a:lnTo>
                  <a:pt x="3682595" y="12700"/>
                </a:lnTo>
                <a:close/>
              </a:path>
              <a:path w="6602095" h="6591300">
                <a:moveTo>
                  <a:pt x="3540860" y="0"/>
                </a:moveTo>
                <a:lnTo>
                  <a:pt x="3061107" y="0"/>
                </a:lnTo>
                <a:lnTo>
                  <a:pt x="3013670" y="12700"/>
                </a:lnTo>
                <a:lnTo>
                  <a:pt x="3588297" y="12700"/>
                </a:lnTo>
                <a:lnTo>
                  <a:pt x="3540860" y="0"/>
                </a:lnTo>
                <a:close/>
              </a:path>
            </a:pathLst>
          </a:custGeom>
          <a:solidFill>
            <a:srgbClr val="FFFFFF">
              <a:alpha val="54901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0" y="12699"/>
            <a:ext cx="12192000" cy="6845300"/>
          </a:xfrm>
          <a:custGeom>
            <a:avLst/>
            <a:gdLst/>
            <a:ahLst/>
            <a:cxnLst/>
            <a:rect l="l" t="t" r="r" b="b"/>
            <a:pathLst>
              <a:path w="12192000" h="6845300">
                <a:moveTo>
                  <a:pt x="12192000" y="0"/>
                </a:moveTo>
                <a:lnTo>
                  <a:pt x="0" y="0"/>
                </a:lnTo>
                <a:lnTo>
                  <a:pt x="0" y="6845300"/>
                </a:lnTo>
                <a:lnTo>
                  <a:pt x="12192000" y="6845300"/>
                </a:lnTo>
                <a:lnTo>
                  <a:pt x="12192000" y="6718300"/>
                </a:lnTo>
                <a:lnTo>
                  <a:pt x="5903706" y="6718300"/>
                </a:lnTo>
                <a:lnTo>
                  <a:pt x="5856137" y="6705600"/>
                </a:lnTo>
                <a:lnTo>
                  <a:pt x="5761560" y="6705600"/>
                </a:lnTo>
                <a:lnTo>
                  <a:pt x="5714561" y="6692900"/>
                </a:lnTo>
                <a:lnTo>
                  <a:pt x="5667762" y="6692900"/>
                </a:lnTo>
                <a:lnTo>
                  <a:pt x="5621168" y="6680200"/>
                </a:lnTo>
                <a:lnTo>
                  <a:pt x="5574783" y="6680200"/>
                </a:lnTo>
                <a:lnTo>
                  <a:pt x="5528611" y="6667500"/>
                </a:lnTo>
                <a:lnTo>
                  <a:pt x="5482659" y="6667500"/>
                </a:lnTo>
                <a:lnTo>
                  <a:pt x="5346158" y="6629400"/>
                </a:lnTo>
                <a:lnTo>
                  <a:pt x="5301126" y="6629400"/>
                </a:lnTo>
                <a:lnTo>
                  <a:pt x="5079693" y="6565900"/>
                </a:lnTo>
                <a:lnTo>
                  <a:pt x="5036184" y="6540500"/>
                </a:lnTo>
                <a:lnTo>
                  <a:pt x="4907297" y="6502400"/>
                </a:lnTo>
                <a:lnTo>
                  <a:pt x="4864898" y="6477000"/>
                </a:lnTo>
                <a:lnTo>
                  <a:pt x="4780970" y="6451600"/>
                </a:lnTo>
                <a:lnTo>
                  <a:pt x="4739452" y="6426200"/>
                </a:lnTo>
                <a:lnTo>
                  <a:pt x="4698237" y="6413500"/>
                </a:lnTo>
                <a:lnTo>
                  <a:pt x="4657330" y="6388100"/>
                </a:lnTo>
                <a:lnTo>
                  <a:pt x="4616735" y="6375400"/>
                </a:lnTo>
                <a:lnTo>
                  <a:pt x="4536503" y="6324600"/>
                </a:lnTo>
                <a:lnTo>
                  <a:pt x="4496874" y="6311900"/>
                </a:lnTo>
                <a:lnTo>
                  <a:pt x="4379996" y="6235700"/>
                </a:lnTo>
                <a:lnTo>
                  <a:pt x="4303797" y="6184900"/>
                </a:lnTo>
                <a:lnTo>
                  <a:pt x="4266228" y="6172200"/>
                </a:lnTo>
                <a:lnTo>
                  <a:pt x="4229018" y="6146800"/>
                </a:lnTo>
                <a:lnTo>
                  <a:pt x="4192172" y="6108700"/>
                </a:lnTo>
                <a:lnTo>
                  <a:pt x="4119593" y="6057900"/>
                </a:lnTo>
                <a:lnTo>
                  <a:pt x="4048528" y="6007100"/>
                </a:lnTo>
                <a:lnTo>
                  <a:pt x="3979014" y="5956300"/>
                </a:lnTo>
                <a:lnTo>
                  <a:pt x="3944851" y="5918200"/>
                </a:lnTo>
                <a:lnTo>
                  <a:pt x="3877735" y="5867400"/>
                </a:lnTo>
                <a:lnTo>
                  <a:pt x="3844791" y="5829300"/>
                </a:lnTo>
                <a:lnTo>
                  <a:pt x="3812264" y="5803900"/>
                </a:lnTo>
                <a:lnTo>
                  <a:pt x="3780158" y="5765800"/>
                </a:lnTo>
                <a:lnTo>
                  <a:pt x="3748477" y="5740400"/>
                </a:lnTo>
                <a:lnTo>
                  <a:pt x="3717226" y="5702300"/>
                </a:lnTo>
                <a:lnTo>
                  <a:pt x="3686410" y="5676900"/>
                </a:lnTo>
                <a:lnTo>
                  <a:pt x="3656034" y="5638800"/>
                </a:lnTo>
                <a:lnTo>
                  <a:pt x="3626102" y="5613400"/>
                </a:lnTo>
                <a:lnTo>
                  <a:pt x="3596619" y="5575300"/>
                </a:lnTo>
                <a:lnTo>
                  <a:pt x="3567590" y="5537200"/>
                </a:lnTo>
                <a:lnTo>
                  <a:pt x="3539019" y="5499100"/>
                </a:lnTo>
                <a:lnTo>
                  <a:pt x="3510911" y="5473700"/>
                </a:lnTo>
                <a:lnTo>
                  <a:pt x="3483271" y="5435600"/>
                </a:lnTo>
                <a:lnTo>
                  <a:pt x="3456104" y="5397500"/>
                </a:lnTo>
                <a:lnTo>
                  <a:pt x="3429414" y="5359400"/>
                </a:lnTo>
                <a:lnTo>
                  <a:pt x="3403206" y="5321300"/>
                </a:lnTo>
                <a:lnTo>
                  <a:pt x="3377484" y="5283200"/>
                </a:lnTo>
                <a:lnTo>
                  <a:pt x="3352254" y="5257800"/>
                </a:lnTo>
                <a:lnTo>
                  <a:pt x="3327520" y="5219700"/>
                </a:lnTo>
                <a:lnTo>
                  <a:pt x="3303287" y="5181600"/>
                </a:lnTo>
                <a:lnTo>
                  <a:pt x="3279559" y="5143500"/>
                </a:lnTo>
                <a:lnTo>
                  <a:pt x="3256341" y="5105400"/>
                </a:lnTo>
                <a:lnTo>
                  <a:pt x="3233638" y="5054600"/>
                </a:lnTo>
                <a:lnTo>
                  <a:pt x="3211455" y="5016500"/>
                </a:lnTo>
                <a:lnTo>
                  <a:pt x="3189796" y="4978400"/>
                </a:lnTo>
                <a:lnTo>
                  <a:pt x="3168666" y="4940300"/>
                </a:lnTo>
                <a:lnTo>
                  <a:pt x="3148069" y="4902200"/>
                </a:lnTo>
                <a:lnTo>
                  <a:pt x="3128011" y="4864100"/>
                </a:lnTo>
                <a:lnTo>
                  <a:pt x="3108497" y="4826000"/>
                </a:lnTo>
                <a:lnTo>
                  <a:pt x="3089529" y="4775200"/>
                </a:lnTo>
                <a:lnTo>
                  <a:pt x="3071115" y="4737100"/>
                </a:lnTo>
                <a:lnTo>
                  <a:pt x="3053258" y="4699000"/>
                </a:lnTo>
                <a:lnTo>
                  <a:pt x="3035962" y="4648200"/>
                </a:lnTo>
                <a:lnTo>
                  <a:pt x="3019233" y="4610100"/>
                </a:lnTo>
                <a:lnTo>
                  <a:pt x="3003076" y="4572000"/>
                </a:lnTo>
                <a:lnTo>
                  <a:pt x="2987494" y="4521200"/>
                </a:lnTo>
                <a:lnTo>
                  <a:pt x="2972493" y="4483100"/>
                </a:lnTo>
                <a:lnTo>
                  <a:pt x="2958078" y="4432300"/>
                </a:lnTo>
                <a:lnTo>
                  <a:pt x="2944252" y="4394200"/>
                </a:lnTo>
                <a:lnTo>
                  <a:pt x="2931022" y="4356100"/>
                </a:lnTo>
                <a:lnTo>
                  <a:pt x="2918391" y="4305300"/>
                </a:lnTo>
                <a:lnTo>
                  <a:pt x="2906364" y="4267200"/>
                </a:lnTo>
                <a:lnTo>
                  <a:pt x="2894947" y="4216400"/>
                </a:lnTo>
                <a:lnTo>
                  <a:pt x="2884143" y="4178300"/>
                </a:lnTo>
                <a:lnTo>
                  <a:pt x="2873957" y="4127500"/>
                </a:lnTo>
                <a:lnTo>
                  <a:pt x="2864394" y="4076700"/>
                </a:lnTo>
                <a:lnTo>
                  <a:pt x="2855459" y="4038600"/>
                </a:lnTo>
                <a:lnTo>
                  <a:pt x="2847157" y="3987800"/>
                </a:lnTo>
                <a:lnTo>
                  <a:pt x="2839492" y="3949700"/>
                </a:lnTo>
                <a:lnTo>
                  <a:pt x="2832468" y="3898900"/>
                </a:lnTo>
                <a:lnTo>
                  <a:pt x="2826091" y="3848100"/>
                </a:lnTo>
                <a:lnTo>
                  <a:pt x="2820366" y="3810000"/>
                </a:lnTo>
                <a:lnTo>
                  <a:pt x="2815296" y="3759200"/>
                </a:lnTo>
                <a:lnTo>
                  <a:pt x="2810887" y="3708400"/>
                </a:lnTo>
                <a:lnTo>
                  <a:pt x="2807144" y="3657600"/>
                </a:lnTo>
                <a:lnTo>
                  <a:pt x="2804070" y="3619500"/>
                </a:lnTo>
                <a:lnTo>
                  <a:pt x="2801672" y="3568700"/>
                </a:lnTo>
                <a:lnTo>
                  <a:pt x="2799952" y="3517900"/>
                </a:lnTo>
                <a:lnTo>
                  <a:pt x="2798918" y="3467100"/>
                </a:lnTo>
                <a:lnTo>
                  <a:pt x="2798572" y="3429000"/>
                </a:lnTo>
                <a:lnTo>
                  <a:pt x="2798918" y="3378200"/>
                </a:lnTo>
                <a:lnTo>
                  <a:pt x="2799952" y="3327400"/>
                </a:lnTo>
                <a:lnTo>
                  <a:pt x="2801672" y="3276600"/>
                </a:lnTo>
                <a:lnTo>
                  <a:pt x="2804070" y="3225800"/>
                </a:lnTo>
                <a:lnTo>
                  <a:pt x="2807144" y="3187700"/>
                </a:lnTo>
                <a:lnTo>
                  <a:pt x="2810887" y="3136900"/>
                </a:lnTo>
                <a:lnTo>
                  <a:pt x="2815296" y="3086100"/>
                </a:lnTo>
                <a:lnTo>
                  <a:pt x="2820366" y="3035300"/>
                </a:lnTo>
                <a:lnTo>
                  <a:pt x="2826091" y="2997200"/>
                </a:lnTo>
                <a:lnTo>
                  <a:pt x="2832468" y="2946400"/>
                </a:lnTo>
                <a:lnTo>
                  <a:pt x="2839492" y="2895600"/>
                </a:lnTo>
                <a:lnTo>
                  <a:pt x="2847157" y="2857500"/>
                </a:lnTo>
                <a:lnTo>
                  <a:pt x="2855459" y="2806700"/>
                </a:lnTo>
                <a:lnTo>
                  <a:pt x="2864394" y="2768600"/>
                </a:lnTo>
                <a:lnTo>
                  <a:pt x="2873957" y="2717800"/>
                </a:lnTo>
                <a:lnTo>
                  <a:pt x="2884143" y="2667000"/>
                </a:lnTo>
                <a:lnTo>
                  <a:pt x="2894947" y="2628900"/>
                </a:lnTo>
                <a:lnTo>
                  <a:pt x="2906364" y="2578100"/>
                </a:lnTo>
                <a:lnTo>
                  <a:pt x="2918391" y="2540000"/>
                </a:lnTo>
                <a:lnTo>
                  <a:pt x="2931022" y="2489200"/>
                </a:lnTo>
                <a:lnTo>
                  <a:pt x="2944252" y="2451100"/>
                </a:lnTo>
                <a:lnTo>
                  <a:pt x="2958078" y="2413000"/>
                </a:lnTo>
                <a:lnTo>
                  <a:pt x="2972493" y="2362200"/>
                </a:lnTo>
                <a:lnTo>
                  <a:pt x="2987494" y="2324100"/>
                </a:lnTo>
                <a:lnTo>
                  <a:pt x="3003076" y="2273300"/>
                </a:lnTo>
                <a:lnTo>
                  <a:pt x="3019233" y="2235200"/>
                </a:lnTo>
                <a:lnTo>
                  <a:pt x="3035962" y="2197100"/>
                </a:lnTo>
                <a:lnTo>
                  <a:pt x="3053258" y="2146300"/>
                </a:lnTo>
                <a:lnTo>
                  <a:pt x="3071115" y="2108200"/>
                </a:lnTo>
                <a:lnTo>
                  <a:pt x="3089529" y="2070100"/>
                </a:lnTo>
                <a:lnTo>
                  <a:pt x="3108497" y="2019300"/>
                </a:lnTo>
                <a:lnTo>
                  <a:pt x="3128011" y="1981200"/>
                </a:lnTo>
                <a:lnTo>
                  <a:pt x="3148069" y="1943100"/>
                </a:lnTo>
                <a:lnTo>
                  <a:pt x="3168666" y="1905000"/>
                </a:lnTo>
                <a:lnTo>
                  <a:pt x="3189796" y="1866900"/>
                </a:lnTo>
                <a:lnTo>
                  <a:pt x="3211455" y="1828800"/>
                </a:lnTo>
                <a:lnTo>
                  <a:pt x="3233638" y="1790700"/>
                </a:lnTo>
                <a:lnTo>
                  <a:pt x="3256341" y="1739900"/>
                </a:lnTo>
                <a:lnTo>
                  <a:pt x="3279559" y="1701800"/>
                </a:lnTo>
                <a:lnTo>
                  <a:pt x="3303287" y="1663700"/>
                </a:lnTo>
                <a:lnTo>
                  <a:pt x="3327520" y="1625600"/>
                </a:lnTo>
                <a:lnTo>
                  <a:pt x="3352254" y="1587500"/>
                </a:lnTo>
                <a:lnTo>
                  <a:pt x="3377484" y="1562100"/>
                </a:lnTo>
                <a:lnTo>
                  <a:pt x="3403206" y="1524000"/>
                </a:lnTo>
                <a:lnTo>
                  <a:pt x="3429414" y="1485900"/>
                </a:lnTo>
                <a:lnTo>
                  <a:pt x="3456104" y="1447800"/>
                </a:lnTo>
                <a:lnTo>
                  <a:pt x="3483271" y="1409700"/>
                </a:lnTo>
                <a:lnTo>
                  <a:pt x="3510911" y="1371600"/>
                </a:lnTo>
                <a:lnTo>
                  <a:pt x="3539019" y="1346200"/>
                </a:lnTo>
                <a:lnTo>
                  <a:pt x="3567590" y="1308100"/>
                </a:lnTo>
                <a:lnTo>
                  <a:pt x="3596619" y="1270000"/>
                </a:lnTo>
                <a:lnTo>
                  <a:pt x="3626102" y="1231900"/>
                </a:lnTo>
                <a:lnTo>
                  <a:pt x="3656034" y="1206500"/>
                </a:lnTo>
                <a:lnTo>
                  <a:pt x="3686410" y="1168400"/>
                </a:lnTo>
                <a:lnTo>
                  <a:pt x="3717226" y="1143000"/>
                </a:lnTo>
                <a:lnTo>
                  <a:pt x="3748477" y="1104900"/>
                </a:lnTo>
                <a:lnTo>
                  <a:pt x="3780158" y="1079500"/>
                </a:lnTo>
                <a:lnTo>
                  <a:pt x="3812264" y="1041400"/>
                </a:lnTo>
                <a:lnTo>
                  <a:pt x="3844791" y="1016000"/>
                </a:lnTo>
                <a:lnTo>
                  <a:pt x="3877735" y="977900"/>
                </a:lnTo>
                <a:lnTo>
                  <a:pt x="3944851" y="927100"/>
                </a:lnTo>
                <a:lnTo>
                  <a:pt x="3979014" y="889000"/>
                </a:lnTo>
                <a:lnTo>
                  <a:pt x="4048528" y="838200"/>
                </a:lnTo>
                <a:lnTo>
                  <a:pt x="4119593" y="787400"/>
                </a:lnTo>
                <a:lnTo>
                  <a:pt x="4192172" y="736600"/>
                </a:lnTo>
                <a:lnTo>
                  <a:pt x="4229018" y="698500"/>
                </a:lnTo>
                <a:lnTo>
                  <a:pt x="4266228" y="673100"/>
                </a:lnTo>
                <a:lnTo>
                  <a:pt x="4303797" y="660400"/>
                </a:lnTo>
                <a:lnTo>
                  <a:pt x="4418616" y="584200"/>
                </a:lnTo>
                <a:lnTo>
                  <a:pt x="4496874" y="533400"/>
                </a:lnTo>
                <a:lnTo>
                  <a:pt x="4536503" y="520700"/>
                </a:lnTo>
                <a:lnTo>
                  <a:pt x="4616735" y="469900"/>
                </a:lnTo>
                <a:lnTo>
                  <a:pt x="4657330" y="457200"/>
                </a:lnTo>
                <a:lnTo>
                  <a:pt x="4698237" y="431800"/>
                </a:lnTo>
                <a:lnTo>
                  <a:pt x="4739452" y="419100"/>
                </a:lnTo>
                <a:lnTo>
                  <a:pt x="4780970" y="393700"/>
                </a:lnTo>
                <a:lnTo>
                  <a:pt x="4864898" y="368300"/>
                </a:lnTo>
                <a:lnTo>
                  <a:pt x="4907297" y="342900"/>
                </a:lnTo>
                <a:lnTo>
                  <a:pt x="5036184" y="304800"/>
                </a:lnTo>
                <a:lnTo>
                  <a:pt x="5079693" y="279400"/>
                </a:lnTo>
                <a:lnTo>
                  <a:pt x="5301126" y="215900"/>
                </a:lnTo>
                <a:lnTo>
                  <a:pt x="5346158" y="215900"/>
                </a:lnTo>
                <a:lnTo>
                  <a:pt x="5482659" y="177800"/>
                </a:lnTo>
                <a:lnTo>
                  <a:pt x="5528611" y="177800"/>
                </a:lnTo>
                <a:lnTo>
                  <a:pt x="5574783" y="165100"/>
                </a:lnTo>
                <a:lnTo>
                  <a:pt x="5621168" y="165100"/>
                </a:lnTo>
                <a:lnTo>
                  <a:pt x="5667762" y="152400"/>
                </a:lnTo>
                <a:lnTo>
                  <a:pt x="5714561" y="152400"/>
                </a:lnTo>
                <a:lnTo>
                  <a:pt x="5761560" y="139700"/>
                </a:lnTo>
                <a:lnTo>
                  <a:pt x="5856137" y="139700"/>
                </a:lnTo>
                <a:lnTo>
                  <a:pt x="5903706" y="127000"/>
                </a:lnTo>
                <a:lnTo>
                  <a:pt x="12192000" y="127000"/>
                </a:lnTo>
                <a:lnTo>
                  <a:pt x="12192000" y="0"/>
                </a:lnTo>
                <a:close/>
              </a:path>
              <a:path w="12192000" h="6845300">
                <a:moveTo>
                  <a:pt x="12192000" y="127000"/>
                </a:moveTo>
                <a:lnTo>
                  <a:pt x="6287772" y="127000"/>
                </a:lnTo>
                <a:lnTo>
                  <a:pt x="6335339" y="139700"/>
                </a:lnTo>
                <a:lnTo>
                  <a:pt x="6429911" y="139700"/>
                </a:lnTo>
                <a:lnTo>
                  <a:pt x="6476907" y="152400"/>
                </a:lnTo>
                <a:lnTo>
                  <a:pt x="6523703" y="152400"/>
                </a:lnTo>
                <a:lnTo>
                  <a:pt x="6570295" y="165100"/>
                </a:lnTo>
                <a:lnTo>
                  <a:pt x="6616678" y="165100"/>
                </a:lnTo>
                <a:lnTo>
                  <a:pt x="6662847" y="177800"/>
                </a:lnTo>
                <a:lnTo>
                  <a:pt x="6708798" y="177800"/>
                </a:lnTo>
                <a:lnTo>
                  <a:pt x="6845293" y="215900"/>
                </a:lnTo>
                <a:lnTo>
                  <a:pt x="6890323" y="215900"/>
                </a:lnTo>
                <a:lnTo>
                  <a:pt x="7111750" y="279400"/>
                </a:lnTo>
                <a:lnTo>
                  <a:pt x="7155258" y="304800"/>
                </a:lnTo>
                <a:lnTo>
                  <a:pt x="7284142" y="342900"/>
                </a:lnTo>
                <a:lnTo>
                  <a:pt x="7326541" y="368300"/>
                </a:lnTo>
                <a:lnTo>
                  <a:pt x="7410466" y="393700"/>
                </a:lnTo>
                <a:lnTo>
                  <a:pt x="7451984" y="419100"/>
                </a:lnTo>
                <a:lnTo>
                  <a:pt x="7493199" y="431800"/>
                </a:lnTo>
                <a:lnTo>
                  <a:pt x="7534106" y="457200"/>
                </a:lnTo>
                <a:lnTo>
                  <a:pt x="7574700" y="469900"/>
                </a:lnTo>
                <a:lnTo>
                  <a:pt x="7654932" y="520700"/>
                </a:lnTo>
                <a:lnTo>
                  <a:pt x="7694560" y="533400"/>
                </a:lnTo>
                <a:lnTo>
                  <a:pt x="7772818" y="584200"/>
                </a:lnTo>
                <a:lnTo>
                  <a:pt x="7887638" y="660400"/>
                </a:lnTo>
                <a:lnTo>
                  <a:pt x="7925207" y="673100"/>
                </a:lnTo>
                <a:lnTo>
                  <a:pt x="7962418" y="698500"/>
                </a:lnTo>
                <a:lnTo>
                  <a:pt x="7999263" y="736600"/>
                </a:lnTo>
                <a:lnTo>
                  <a:pt x="8071843" y="787400"/>
                </a:lnTo>
                <a:lnTo>
                  <a:pt x="8142909" y="838200"/>
                </a:lnTo>
                <a:lnTo>
                  <a:pt x="8212424" y="889000"/>
                </a:lnTo>
                <a:lnTo>
                  <a:pt x="8246588" y="927100"/>
                </a:lnTo>
                <a:lnTo>
                  <a:pt x="8313706" y="977900"/>
                </a:lnTo>
                <a:lnTo>
                  <a:pt x="8346650" y="1016000"/>
                </a:lnTo>
                <a:lnTo>
                  <a:pt x="8379178" y="1041400"/>
                </a:lnTo>
                <a:lnTo>
                  <a:pt x="8411285" y="1079500"/>
                </a:lnTo>
                <a:lnTo>
                  <a:pt x="8442967" y="1104900"/>
                </a:lnTo>
                <a:lnTo>
                  <a:pt x="8474219" y="1143000"/>
                </a:lnTo>
                <a:lnTo>
                  <a:pt x="8505036" y="1168400"/>
                </a:lnTo>
                <a:lnTo>
                  <a:pt x="8535413" y="1206500"/>
                </a:lnTo>
                <a:lnTo>
                  <a:pt x="8565346" y="1231900"/>
                </a:lnTo>
                <a:lnTo>
                  <a:pt x="8594830" y="1270000"/>
                </a:lnTo>
                <a:lnTo>
                  <a:pt x="8623860" y="1308100"/>
                </a:lnTo>
                <a:lnTo>
                  <a:pt x="8652432" y="1346200"/>
                </a:lnTo>
                <a:lnTo>
                  <a:pt x="8680540" y="1371600"/>
                </a:lnTo>
                <a:lnTo>
                  <a:pt x="8708181" y="1409700"/>
                </a:lnTo>
                <a:lnTo>
                  <a:pt x="8735350" y="1447800"/>
                </a:lnTo>
                <a:lnTo>
                  <a:pt x="8762041" y="1485900"/>
                </a:lnTo>
                <a:lnTo>
                  <a:pt x="8788250" y="1524000"/>
                </a:lnTo>
                <a:lnTo>
                  <a:pt x="8813973" y="1562100"/>
                </a:lnTo>
                <a:lnTo>
                  <a:pt x="8839204" y="1587500"/>
                </a:lnTo>
                <a:lnTo>
                  <a:pt x="8863939" y="1625600"/>
                </a:lnTo>
                <a:lnTo>
                  <a:pt x="8888174" y="1663700"/>
                </a:lnTo>
                <a:lnTo>
                  <a:pt x="8911903" y="1701800"/>
                </a:lnTo>
                <a:lnTo>
                  <a:pt x="8935121" y="1739900"/>
                </a:lnTo>
                <a:lnTo>
                  <a:pt x="8957825" y="1790700"/>
                </a:lnTo>
                <a:lnTo>
                  <a:pt x="8980010" y="1828800"/>
                </a:lnTo>
                <a:lnTo>
                  <a:pt x="9001670" y="1866900"/>
                </a:lnTo>
                <a:lnTo>
                  <a:pt x="9022801" y="1905000"/>
                </a:lnTo>
                <a:lnTo>
                  <a:pt x="9043399" y="1943100"/>
                </a:lnTo>
                <a:lnTo>
                  <a:pt x="9063458" y="1981200"/>
                </a:lnTo>
                <a:lnTo>
                  <a:pt x="9082974" y="2019300"/>
                </a:lnTo>
                <a:lnTo>
                  <a:pt x="9101942" y="2070100"/>
                </a:lnTo>
                <a:lnTo>
                  <a:pt x="9120357" y="2108200"/>
                </a:lnTo>
                <a:lnTo>
                  <a:pt x="9138216" y="2146300"/>
                </a:lnTo>
                <a:lnTo>
                  <a:pt x="9155512" y="2197100"/>
                </a:lnTo>
                <a:lnTo>
                  <a:pt x="9172242" y="2235200"/>
                </a:lnTo>
                <a:lnTo>
                  <a:pt x="9188401" y="2273300"/>
                </a:lnTo>
                <a:lnTo>
                  <a:pt x="9203983" y="2324100"/>
                </a:lnTo>
                <a:lnTo>
                  <a:pt x="9218985" y="2362200"/>
                </a:lnTo>
                <a:lnTo>
                  <a:pt x="9233402" y="2413000"/>
                </a:lnTo>
                <a:lnTo>
                  <a:pt x="9247228" y="2451100"/>
                </a:lnTo>
                <a:lnTo>
                  <a:pt x="9260459" y="2489200"/>
                </a:lnTo>
                <a:lnTo>
                  <a:pt x="9273091" y="2540000"/>
                </a:lnTo>
                <a:lnTo>
                  <a:pt x="9285118" y="2578100"/>
                </a:lnTo>
                <a:lnTo>
                  <a:pt x="9296537" y="2628900"/>
                </a:lnTo>
                <a:lnTo>
                  <a:pt x="9307342" y="2667000"/>
                </a:lnTo>
                <a:lnTo>
                  <a:pt x="9317528" y="2717800"/>
                </a:lnTo>
                <a:lnTo>
                  <a:pt x="9327092" y="2768600"/>
                </a:lnTo>
                <a:lnTo>
                  <a:pt x="9336027" y="2806700"/>
                </a:lnTo>
                <a:lnTo>
                  <a:pt x="9344330" y="2857500"/>
                </a:lnTo>
                <a:lnTo>
                  <a:pt x="9351996" y="2895600"/>
                </a:lnTo>
                <a:lnTo>
                  <a:pt x="9359020" y="2946400"/>
                </a:lnTo>
                <a:lnTo>
                  <a:pt x="9365398" y="2997200"/>
                </a:lnTo>
                <a:lnTo>
                  <a:pt x="9371124" y="3035300"/>
                </a:lnTo>
                <a:lnTo>
                  <a:pt x="9376194" y="3086100"/>
                </a:lnTo>
                <a:lnTo>
                  <a:pt x="9380603" y="3136900"/>
                </a:lnTo>
                <a:lnTo>
                  <a:pt x="9384347" y="3187700"/>
                </a:lnTo>
                <a:lnTo>
                  <a:pt x="9387420" y="3225800"/>
                </a:lnTo>
                <a:lnTo>
                  <a:pt x="9389819" y="3276600"/>
                </a:lnTo>
                <a:lnTo>
                  <a:pt x="9391538" y="3327400"/>
                </a:lnTo>
                <a:lnTo>
                  <a:pt x="9392573" y="3378200"/>
                </a:lnTo>
                <a:lnTo>
                  <a:pt x="9392920" y="3429000"/>
                </a:lnTo>
                <a:lnTo>
                  <a:pt x="9392573" y="3467100"/>
                </a:lnTo>
                <a:lnTo>
                  <a:pt x="9391538" y="3517900"/>
                </a:lnTo>
                <a:lnTo>
                  <a:pt x="9389819" y="3568700"/>
                </a:lnTo>
                <a:lnTo>
                  <a:pt x="9387420" y="3619500"/>
                </a:lnTo>
                <a:lnTo>
                  <a:pt x="9384347" y="3657600"/>
                </a:lnTo>
                <a:lnTo>
                  <a:pt x="9380603" y="3708400"/>
                </a:lnTo>
                <a:lnTo>
                  <a:pt x="9376194" y="3759200"/>
                </a:lnTo>
                <a:lnTo>
                  <a:pt x="9371124" y="3810000"/>
                </a:lnTo>
                <a:lnTo>
                  <a:pt x="9365398" y="3848100"/>
                </a:lnTo>
                <a:lnTo>
                  <a:pt x="9359020" y="3898900"/>
                </a:lnTo>
                <a:lnTo>
                  <a:pt x="9351996" y="3949700"/>
                </a:lnTo>
                <a:lnTo>
                  <a:pt x="9344330" y="3987800"/>
                </a:lnTo>
                <a:lnTo>
                  <a:pt x="9336027" y="4038600"/>
                </a:lnTo>
                <a:lnTo>
                  <a:pt x="9327092" y="4076700"/>
                </a:lnTo>
                <a:lnTo>
                  <a:pt x="9317528" y="4127500"/>
                </a:lnTo>
                <a:lnTo>
                  <a:pt x="9307342" y="4178300"/>
                </a:lnTo>
                <a:lnTo>
                  <a:pt x="9296537" y="4216400"/>
                </a:lnTo>
                <a:lnTo>
                  <a:pt x="9285118" y="4267200"/>
                </a:lnTo>
                <a:lnTo>
                  <a:pt x="9273091" y="4305300"/>
                </a:lnTo>
                <a:lnTo>
                  <a:pt x="9260459" y="4356100"/>
                </a:lnTo>
                <a:lnTo>
                  <a:pt x="9247228" y="4394200"/>
                </a:lnTo>
                <a:lnTo>
                  <a:pt x="9233402" y="4432300"/>
                </a:lnTo>
                <a:lnTo>
                  <a:pt x="9218985" y="4483100"/>
                </a:lnTo>
                <a:lnTo>
                  <a:pt x="9203983" y="4521200"/>
                </a:lnTo>
                <a:lnTo>
                  <a:pt x="9188401" y="4572000"/>
                </a:lnTo>
                <a:lnTo>
                  <a:pt x="9172242" y="4610100"/>
                </a:lnTo>
                <a:lnTo>
                  <a:pt x="9155512" y="4648200"/>
                </a:lnTo>
                <a:lnTo>
                  <a:pt x="9138216" y="4699000"/>
                </a:lnTo>
                <a:lnTo>
                  <a:pt x="9120357" y="4737100"/>
                </a:lnTo>
                <a:lnTo>
                  <a:pt x="9101942" y="4775200"/>
                </a:lnTo>
                <a:lnTo>
                  <a:pt x="9082974" y="4826000"/>
                </a:lnTo>
                <a:lnTo>
                  <a:pt x="9063458" y="4864100"/>
                </a:lnTo>
                <a:lnTo>
                  <a:pt x="9043399" y="4902200"/>
                </a:lnTo>
                <a:lnTo>
                  <a:pt x="9022801" y="4940300"/>
                </a:lnTo>
                <a:lnTo>
                  <a:pt x="9001670" y="4978400"/>
                </a:lnTo>
                <a:lnTo>
                  <a:pt x="8980010" y="5016500"/>
                </a:lnTo>
                <a:lnTo>
                  <a:pt x="8957825" y="5054600"/>
                </a:lnTo>
                <a:lnTo>
                  <a:pt x="8935121" y="5105400"/>
                </a:lnTo>
                <a:lnTo>
                  <a:pt x="8911903" y="5143500"/>
                </a:lnTo>
                <a:lnTo>
                  <a:pt x="8888174" y="5181600"/>
                </a:lnTo>
                <a:lnTo>
                  <a:pt x="8863939" y="5219700"/>
                </a:lnTo>
                <a:lnTo>
                  <a:pt x="8839204" y="5257800"/>
                </a:lnTo>
                <a:lnTo>
                  <a:pt x="8813973" y="5283200"/>
                </a:lnTo>
                <a:lnTo>
                  <a:pt x="8788250" y="5321300"/>
                </a:lnTo>
                <a:lnTo>
                  <a:pt x="8762041" y="5359400"/>
                </a:lnTo>
                <a:lnTo>
                  <a:pt x="8735350" y="5397500"/>
                </a:lnTo>
                <a:lnTo>
                  <a:pt x="8708181" y="5435600"/>
                </a:lnTo>
                <a:lnTo>
                  <a:pt x="8680540" y="5473700"/>
                </a:lnTo>
                <a:lnTo>
                  <a:pt x="8652432" y="5499100"/>
                </a:lnTo>
                <a:lnTo>
                  <a:pt x="8623860" y="5537200"/>
                </a:lnTo>
                <a:lnTo>
                  <a:pt x="8594830" y="5575300"/>
                </a:lnTo>
                <a:lnTo>
                  <a:pt x="8565346" y="5613400"/>
                </a:lnTo>
                <a:lnTo>
                  <a:pt x="8535413" y="5638800"/>
                </a:lnTo>
                <a:lnTo>
                  <a:pt x="8505036" y="5676900"/>
                </a:lnTo>
                <a:lnTo>
                  <a:pt x="8474219" y="5702300"/>
                </a:lnTo>
                <a:lnTo>
                  <a:pt x="8442967" y="5740400"/>
                </a:lnTo>
                <a:lnTo>
                  <a:pt x="8411285" y="5765800"/>
                </a:lnTo>
                <a:lnTo>
                  <a:pt x="8379178" y="5803900"/>
                </a:lnTo>
                <a:lnTo>
                  <a:pt x="8346650" y="5829300"/>
                </a:lnTo>
                <a:lnTo>
                  <a:pt x="8313706" y="5867400"/>
                </a:lnTo>
                <a:lnTo>
                  <a:pt x="8246588" y="5918200"/>
                </a:lnTo>
                <a:lnTo>
                  <a:pt x="8212424" y="5956300"/>
                </a:lnTo>
                <a:lnTo>
                  <a:pt x="8142909" y="6007100"/>
                </a:lnTo>
                <a:lnTo>
                  <a:pt x="8071843" y="6057900"/>
                </a:lnTo>
                <a:lnTo>
                  <a:pt x="7999263" y="6108700"/>
                </a:lnTo>
                <a:lnTo>
                  <a:pt x="7962418" y="6146800"/>
                </a:lnTo>
                <a:lnTo>
                  <a:pt x="7925207" y="6172200"/>
                </a:lnTo>
                <a:lnTo>
                  <a:pt x="7887638" y="6184900"/>
                </a:lnTo>
                <a:lnTo>
                  <a:pt x="7811438" y="6235700"/>
                </a:lnTo>
                <a:lnTo>
                  <a:pt x="7694560" y="6311900"/>
                </a:lnTo>
                <a:lnTo>
                  <a:pt x="7654932" y="6324600"/>
                </a:lnTo>
                <a:lnTo>
                  <a:pt x="7574700" y="6375400"/>
                </a:lnTo>
                <a:lnTo>
                  <a:pt x="7534106" y="6388100"/>
                </a:lnTo>
                <a:lnTo>
                  <a:pt x="7493199" y="6413500"/>
                </a:lnTo>
                <a:lnTo>
                  <a:pt x="7451984" y="6426200"/>
                </a:lnTo>
                <a:lnTo>
                  <a:pt x="7410466" y="6451600"/>
                </a:lnTo>
                <a:lnTo>
                  <a:pt x="7326541" y="6477000"/>
                </a:lnTo>
                <a:lnTo>
                  <a:pt x="7284142" y="6502400"/>
                </a:lnTo>
                <a:lnTo>
                  <a:pt x="7155258" y="6540500"/>
                </a:lnTo>
                <a:lnTo>
                  <a:pt x="7111750" y="6565900"/>
                </a:lnTo>
                <a:lnTo>
                  <a:pt x="6890323" y="6629400"/>
                </a:lnTo>
                <a:lnTo>
                  <a:pt x="6845293" y="6629400"/>
                </a:lnTo>
                <a:lnTo>
                  <a:pt x="6708798" y="6667500"/>
                </a:lnTo>
                <a:lnTo>
                  <a:pt x="6662847" y="6667500"/>
                </a:lnTo>
                <a:lnTo>
                  <a:pt x="6616678" y="6680200"/>
                </a:lnTo>
                <a:lnTo>
                  <a:pt x="6570295" y="6680200"/>
                </a:lnTo>
                <a:lnTo>
                  <a:pt x="6523703" y="6692900"/>
                </a:lnTo>
                <a:lnTo>
                  <a:pt x="6476907" y="6692900"/>
                </a:lnTo>
                <a:lnTo>
                  <a:pt x="6429911" y="6705600"/>
                </a:lnTo>
                <a:lnTo>
                  <a:pt x="6335339" y="6705600"/>
                </a:lnTo>
                <a:lnTo>
                  <a:pt x="6287772" y="6718300"/>
                </a:lnTo>
                <a:lnTo>
                  <a:pt x="12192000" y="6718300"/>
                </a:lnTo>
                <a:lnTo>
                  <a:pt x="12192000" y="127000"/>
                </a:lnTo>
                <a:close/>
              </a:path>
            </a:pathLst>
          </a:custGeom>
          <a:solidFill>
            <a:srgbClr val="B74818">
              <a:alpha val="1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1310639" y="12699"/>
            <a:ext cx="9569195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7810" y="403301"/>
            <a:ext cx="10136378" cy="1002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03/26/2021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2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8.png"/><Relationship Id="rId10" Type="http://schemas.openxmlformats.org/officeDocument/2006/relationships/image" Target="../media/image44.png"/><Relationship Id="rId4" Type="http://schemas.openxmlformats.org/officeDocument/2006/relationships/image" Target="../media/image45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" Type="http://schemas.openxmlformats.org/officeDocument/2006/relationships/image" Target="../media/image51.png"/><Relationship Id="rId21" Type="http://schemas.openxmlformats.org/officeDocument/2006/relationships/image" Target="../media/image69.png"/><Relationship Id="rId34" Type="http://schemas.openxmlformats.org/officeDocument/2006/relationships/image" Target="../media/image82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5" Type="http://schemas.openxmlformats.org/officeDocument/2006/relationships/image" Target="../media/image73.png"/><Relationship Id="rId33" Type="http://schemas.openxmlformats.org/officeDocument/2006/relationships/image" Target="../media/image81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29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31" Type="http://schemas.openxmlformats.org/officeDocument/2006/relationships/image" Target="../media/image79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png"/><Relationship Id="rId30" Type="http://schemas.openxmlformats.org/officeDocument/2006/relationships/image" Target="../media/image78.png"/><Relationship Id="rId35" Type="http://schemas.openxmlformats.org/officeDocument/2006/relationships/image" Target="../media/image83.png"/><Relationship Id="rId8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45877" y="2721178"/>
            <a:ext cx="4500245" cy="18095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80" algn="ctr">
              <a:lnSpc>
                <a:spcPts val="4320"/>
              </a:lnSpc>
              <a:spcBef>
                <a:spcPts val="95"/>
              </a:spcBef>
            </a:pPr>
            <a:r>
              <a:rPr sz="44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sz="4400" spc="-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-2540" algn="ctr">
              <a:lnSpc>
                <a:spcPct val="80000"/>
              </a:lnSpc>
              <a:spcBef>
                <a:spcPts val="480"/>
              </a:spcBef>
            </a:pPr>
            <a:r>
              <a:rPr lang="sr-Latn-ME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Registar investicionih podsticajnih mjera </a:t>
            </a:r>
            <a:br>
              <a:rPr lang="sr-Latn-ME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Crne Gore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EA19578-0A1B-4759-A961-8952C01F4735}"/>
              </a:ext>
            </a:extLst>
          </p:cNvPr>
          <p:cNvSpPr/>
          <p:nvPr/>
        </p:nvSpPr>
        <p:spPr>
          <a:xfrm>
            <a:off x="457201" y="6035620"/>
            <a:ext cx="2475604" cy="261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Izrađeno uz tehničku podršku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FC77D9E-F7DA-4727-B9F7-CFD28074E20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6251263"/>
            <a:ext cx="2057399" cy="42037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72AEA5C-E62A-4F62-89B3-7D25B98064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5368856"/>
            <a:ext cx="2776670" cy="148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58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2210561" y="17208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7208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D9D1723F-B22C-4D6E-BF90-77607BEC783C}"/>
              </a:ext>
            </a:extLst>
          </p:cNvPr>
          <p:cNvGrpSpPr/>
          <p:nvPr/>
        </p:nvGrpSpPr>
        <p:grpSpPr>
          <a:xfrm>
            <a:off x="1202494" y="1408816"/>
            <a:ext cx="4846320" cy="597408"/>
            <a:chOff x="1178306" y="3042376"/>
            <a:chExt cx="4846320" cy="597408"/>
          </a:xfrm>
        </p:grpSpPr>
        <p:sp>
          <p:nvSpPr>
            <p:cNvPr id="66" name="object 41">
              <a:extLst>
                <a:ext uri="{FF2B5EF4-FFF2-40B4-BE49-F238E27FC236}">
                  <a16:creationId xmlns:a16="http://schemas.microsoft.com/office/drawing/2014/main" xmlns="" id="{09670392-4AC6-4391-B635-9C8821490A32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object 43">
              <a:extLst>
                <a:ext uri="{FF2B5EF4-FFF2-40B4-BE49-F238E27FC236}">
                  <a16:creationId xmlns:a16="http://schemas.microsoft.com/office/drawing/2014/main" xmlns="" id="{35A0E6E8-36AC-4B85-83C1-7CFD8E2C296E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BB4E305D-422F-4AB2-95DC-61CC80A0EA17}"/>
              </a:ext>
            </a:extLst>
          </p:cNvPr>
          <p:cNvGrpSpPr/>
          <p:nvPr/>
        </p:nvGrpSpPr>
        <p:grpSpPr>
          <a:xfrm>
            <a:off x="6329114" y="1408816"/>
            <a:ext cx="4846320" cy="597408"/>
            <a:chOff x="1178306" y="3042376"/>
            <a:chExt cx="4846320" cy="597408"/>
          </a:xfrm>
        </p:grpSpPr>
        <p:sp>
          <p:nvSpPr>
            <p:cNvPr id="69" name="object 41">
              <a:extLst>
                <a:ext uri="{FF2B5EF4-FFF2-40B4-BE49-F238E27FC236}">
                  <a16:creationId xmlns:a16="http://schemas.microsoft.com/office/drawing/2014/main" xmlns="" id="{6F736738-9A4C-4CF4-9968-C80E34378A4E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object 43">
              <a:extLst>
                <a:ext uri="{FF2B5EF4-FFF2-40B4-BE49-F238E27FC236}">
                  <a16:creationId xmlns:a16="http://schemas.microsoft.com/office/drawing/2014/main" xmlns="" id="{B13AC284-E554-4BAF-91D1-5E56E80DB690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B8B695CD-8A01-4A5A-BF81-0BE695EE4729}"/>
              </a:ext>
            </a:extLst>
          </p:cNvPr>
          <p:cNvGrpSpPr/>
          <p:nvPr/>
        </p:nvGrpSpPr>
        <p:grpSpPr>
          <a:xfrm>
            <a:off x="1202494" y="2987801"/>
            <a:ext cx="4846320" cy="597408"/>
            <a:chOff x="1178306" y="3042376"/>
            <a:chExt cx="4846320" cy="597408"/>
          </a:xfrm>
        </p:grpSpPr>
        <p:sp>
          <p:nvSpPr>
            <p:cNvPr id="72" name="object 41">
              <a:extLst>
                <a:ext uri="{FF2B5EF4-FFF2-40B4-BE49-F238E27FC236}">
                  <a16:creationId xmlns:a16="http://schemas.microsoft.com/office/drawing/2014/main" xmlns="" id="{2EB8BDAD-5E3F-48E4-B6B3-6CBAD9CACBB1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bject 43">
              <a:extLst>
                <a:ext uri="{FF2B5EF4-FFF2-40B4-BE49-F238E27FC236}">
                  <a16:creationId xmlns:a16="http://schemas.microsoft.com/office/drawing/2014/main" xmlns="" id="{9100C4B8-5E70-4D57-9310-5213623C7160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6FC2368A-F1C5-429C-BDAA-19240A7E6C55}"/>
              </a:ext>
            </a:extLst>
          </p:cNvPr>
          <p:cNvGrpSpPr/>
          <p:nvPr/>
        </p:nvGrpSpPr>
        <p:grpSpPr>
          <a:xfrm>
            <a:off x="1178306" y="4687401"/>
            <a:ext cx="4846320" cy="597408"/>
            <a:chOff x="1178306" y="3042376"/>
            <a:chExt cx="4846320" cy="597408"/>
          </a:xfrm>
        </p:grpSpPr>
        <p:sp>
          <p:nvSpPr>
            <p:cNvPr id="75" name="object 41">
              <a:extLst>
                <a:ext uri="{FF2B5EF4-FFF2-40B4-BE49-F238E27FC236}">
                  <a16:creationId xmlns:a16="http://schemas.microsoft.com/office/drawing/2014/main" xmlns="" id="{B50E8F1F-7C49-4EB3-8E2A-F0B1C8D7B8A7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43">
              <a:extLst>
                <a:ext uri="{FF2B5EF4-FFF2-40B4-BE49-F238E27FC236}">
                  <a16:creationId xmlns:a16="http://schemas.microsoft.com/office/drawing/2014/main" xmlns="" id="{24C51E08-A0CB-46C9-9ADF-86A280193C8A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CCF4B1C9-925C-4819-A0E1-0D8AE0E1E304}"/>
              </a:ext>
            </a:extLst>
          </p:cNvPr>
          <p:cNvGrpSpPr/>
          <p:nvPr/>
        </p:nvGrpSpPr>
        <p:grpSpPr>
          <a:xfrm>
            <a:off x="6329114" y="4687401"/>
            <a:ext cx="4846320" cy="597408"/>
            <a:chOff x="1178306" y="3042376"/>
            <a:chExt cx="4846320" cy="597408"/>
          </a:xfrm>
        </p:grpSpPr>
        <p:sp>
          <p:nvSpPr>
            <p:cNvPr id="78" name="object 41">
              <a:extLst>
                <a:ext uri="{FF2B5EF4-FFF2-40B4-BE49-F238E27FC236}">
                  <a16:creationId xmlns:a16="http://schemas.microsoft.com/office/drawing/2014/main" xmlns="" id="{2B86A404-4BF9-46ED-A837-A8F740A54B6B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object 43">
              <a:extLst>
                <a:ext uri="{FF2B5EF4-FFF2-40B4-BE49-F238E27FC236}">
                  <a16:creationId xmlns:a16="http://schemas.microsoft.com/office/drawing/2014/main" xmlns="" id="{0B691849-E386-4451-A73F-D1BA43666E0B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157821DB-EB5E-4C59-AFBF-8EE2CD439224}"/>
              </a:ext>
            </a:extLst>
          </p:cNvPr>
          <p:cNvGrpSpPr/>
          <p:nvPr/>
        </p:nvGrpSpPr>
        <p:grpSpPr>
          <a:xfrm>
            <a:off x="6350507" y="3011436"/>
            <a:ext cx="4846320" cy="597408"/>
            <a:chOff x="1178306" y="3042376"/>
            <a:chExt cx="4846320" cy="597408"/>
          </a:xfrm>
        </p:grpSpPr>
        <p:sp>
          <p:nvSpPr>
            <p:cNvPr id="81" name="object 41">
              <a:extLst>
                <a:ext uri="{FF2B5EF4-FFF2-40B4-BE49-F238E27FC236}">
                  <a16:creationId xmlns:a16="http://schemas.microsoft.com/office/drawing/2014/main" xmlns="" id="{93F48B9E-7C78-4629-A67E-2FA3C6415BF9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object 43">
              <a:extLst>
                <a:ext uri="{FF2B5EF4-FFF2-40B4-BE49-F238E27FC236}">
                  <a16:creationId xmlns:a16="http://schemas.microsoft.com/office/drawing/2014/main" xmlns="" id="{719736A7-98F6-407C-9BAE-67AFED9C53AC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57B2C48F-44DE-467B-9F6F-D920C35C8D4B}"/>
              </a:ext>
            </a:extLst>
          </p:cNvPr>
          <p:cNvGrpSpPr/>
          <p:nvPr/>
        </p:nvGrpSpPr>
        <p:grpSpPr>
          <a:xfrm>
            <a:off x="1068927" y="5243840"/>
            <a:ext cx="1024758" cy="983768"/>
            <a:chOff x="1098488" y="5269519"/>
            <a:chExt cx="1024758" cy="983768"/>
          </a:xfrm>
        </p:grpSpPr>
        <p:sp>
          <p:nvSpPr>
            <p:cNvPr id="5" name="object 5"/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1540065" y="5611543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D883D47A-FDD5-4853-9BA5-75D8F6110F7E}"/>
              </a:ext>
            </a:extLst>
          </p:cNvPr>
          <p:cNvGrpSpPr/>
          <p:nvPr/>
        </p:nvGrpSpPr>
        <p:grpSpPr>
          <a:xfrm>
            <a:off x="6181028" y="1921353"/>
            <a:ext cx="1024758" cy="983768"/>
            <a:chOff x="6181028" y="1906051"/>
            <a:chExt cx="1024758" cy="983768"/>
          </a:xfrm>
        </p:grpSpPr>
        <p:sp>
          <p:nvSpPr>
            <p:cNvPr id="8" name="object 8"/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6622605" y="2247758"/>
              <a:ext cx="14160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9823FF14-B872-4FC1-A007-0B3797C2ED13}"/>
              </a:ext>
            </a:extLst>
          </p:cNvPr>
          <p:cNvGrpSpPr/>
          <p:nvPr/>
        </p:nvGrpSpPr>
        <p:grpSpPr>
          <a:xfrm>
            <a:off x="6181028" y="3539433"/>
            <a:ext cx="1024758" cy="983768"/>
            <a:chOff x="6181028" y="3588546"/>
            <a:chExt cx="1024758" cy="983768"/>
          </a:xfrm>
        </p:grpSpPr>
        <p:sp>
          <p:nvSpPr>
            <p:cNvPr id="11" name="object 11"/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6622605" y="3930570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5277A4FD-C25C-4969-822A-BB17BA7010EE}"/>
              </a:ext>
            </a:extLst>
          </p:cNvPr>
          <p:cNvGrpSpPr/>
          <p:nvPr/>
        </p:nvGrpSpPr>
        <p:grpSpPr>
          <a:xfrm>
            <a:off x="6181028" y="5243840"/>
            <a:ext cx="1024758" cy="983768"/>
            <a:chOff x="6181028" y="5269519"/>
            <a:chExt cx="1024758" cy="983768"/>
          </a:xfrm>
        </p:grpSpPr>
        <p:sp>
          <p:nvSpPr>
            <p:cNvPr id="14" name="object 14"/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6622605" y="5611543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2362201" y="1896782"/>
            <a:ext cx="3224784" cy="124656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200"/>
              </a:lnSpc>
              <a:spcBef>
                <a:spcPts val="65"/>
              </a:spcBef>
            </a:pP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Novoosnovane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proizvodne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kompanije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obavljaju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djelatnost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privredno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nedovoljno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razvijenim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opštinama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imaju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pravo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oslobođenje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poreza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dobit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prvih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osam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godina</a:t>
            </a:r>
            <a:r>
              <a:rPr lang="sr-Latn-ME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sr-Latn-ME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ksimalni iznos poreskog oslobođenja </a:t>
            </a:r>
            <a:r>
              <a:rPr lang="pl-PL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za period od osam godina ne može biti veći od 200.000,00 eura</a:t>
            </a: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70397" y="3670481"/>
            <a:ext cx="3224784" cy="96084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Pravno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lice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obračunati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porez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dobit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uplati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roku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utvrđenom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zakonom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ostvariti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pravo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umanjenje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poreske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obaveze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6% od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obračunatog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uplaćenog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poreza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dobit</a:t>
            </a:r>
            <a:r>
              <a:rPr lang="en-US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4120" y="1563849"/>
            <a:ext cx="33726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l-PL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Poresko oslobođenje poreza na dobit</a:t>
            </a:r>
            <a:endParaRPr lang="en-US" sz="1400" b="1" spc="-105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F5A42F97-B41E-4FFD-B1E0-D178FAEB8C2F}"/>
              </a:ext>
            </a:extLst>
          </p:cNvPr>
          <p:cNvGrpSpPr/>
          <p:nvPr/>
        </p:nvGrpSpPr>
        <p:grpSpPr>
          <a:xfrm>
            <a:off x="1058130" y="3430522"/>
            <a:ext cx="1046352" cy="1201591"/>
            <a:chOff x="1039367" y="3430522"/>
            <a:chExt cx="1046352" cy="1201591"/>
          </a:xfrm>
        </p:grpSpPr>
        <p:sp>
          <p:nvSpPr>
            <p:cNvPr id="49" name="object 49"/>
            <p:cNvSpPr/>
            <p:nvPr/>
          </p:nvSpPr>
          <p:spPr>
            <a:xfrm>
              <a:off x="1039367" y="3430522"/>
              <a:ext cx="1046352" cy="12015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1219643" y="3688417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1491741" y="3881457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8AB668CA-5959-4ECF-9195-103785E10D46}"/>
              </a:ext>
            </a:extLst>
          </p:cNvPr>
          <p:cNvGrpSpPr/>
          <p:nvPr/>
        </p:nvGrpSpPr>
        <p:grpSpPr>
          <a:xfrm>
            <a:off x="988289" y="1899384"/>
            <a:ext cx="1024758" cy="983768"/>
            <a:chOff x="1080200" y="1906051"/>
            <a:chExt cx="1024758" cy="983768"/>
          </a:xfrm>
        </p:grpSpPr>
        <p:sp>
          <p:nvSpPr>
            <p:cNvPr id="3" name="object 3"/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bject 52"/>
            <p:cNvSpPr txBox="1"/>
            <p:nvPr/>
          </p:nvSpPr>
          <p:spPr>
            <a:xfrm>
              <a:off x="1521777" y="2248075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76057" y="1436024"/>
            <a:ext cx="508254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sr-Latn-ME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Poresko oslobođenje poreza na dohodak fizičkih lica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67600" y="1982350"/>
            <a:ext cx="383032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ovoosnovane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proizvodne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kompanije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obavljaju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djelatnost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privredno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nedovoljno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razvijenim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opštinama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neodređeno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vrijeme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najmanje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pet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godina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zaposle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lice,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oslobađaju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plaćanja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poreza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zarade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za tog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zaposlenog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za period od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četiri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godine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od dana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zasnivanja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radnog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odnosa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Latn-M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75797" y="3754318"/>
            <a:ext cx="37865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Investitori koji ulažu u hotele sa pet ili više zvjezdica oslobođaju se od plaćanja PDV-a za isporuku proizvoda i usluga za gradnju i opremanje ugostiteljskog objekta kategorije pet i više zvjezdica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664449" y="3179951"/>
            <a:ext cx="43250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Poresko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oslobođenje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poreza na dodatu vrijednost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ugostiteljsk</a:t>
            </a:r>
            <a:r>
              <a:rPr lang="sr-Latn-ME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objekte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kategorije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pet </a:t>
            </a:r>
            <a:r>
              <a:rPr lang="sr-Latn-ME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više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zvjezdica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504120" y="3134130"/>
            <a:ext cx="45918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Umanjenje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poreske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obaveze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dobit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sr-Latn-ME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7" y="4763276"/>
            <a:ext cx="537559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3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Poresko</a:t>
            </a:r>
            <a:r>
              <a:rPr lang="en-US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oslobođenje</a:t>
            </a:r>
            <a:r>
              <a:rPr lang="en-US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 na dodatu vrijednost</a:t>
            </a:r>
            <a:r>
              <a:rPr lang="en-US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 </a:t>
            </a:r>
            <a:r>
              <a:rPr lang="en-US" sz="13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kapaciteti</a:t>
            </a:r>
            <a:r>
              <a:rPr lang="en-US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US" sz="13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proizvodnju</a:t>
            </a:r>
            <a:endParaRPr lang="sr-Latn-ME" sz="13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504119" y="4855609"/>
            <a:ext cx="433457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3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Poresko</a:t>
            </a:r>
            <a:r>
              <a:rPr lang="en-US" sz="13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oslobođenje</a:t>
            </a:r>
            <a:r>
              <a:rPr lang="en-US" sz="13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3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poreza na dodatu vrijednost</a:t>
            </a:r>
            <a:r>
              <a:rPr lang="en-US" sz="13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13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energetski</a:t>
            </a:r>
            <a:r>
              <a:rPr lang="en-US" sz="13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67604" y="5304837"/>
            <a:ext cx="38303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slobođenje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plaćanja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PDV-a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isporuku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gradnju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opremanje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kapaciteta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proizvodnju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prehrambenih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razvrstanih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okviru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sektora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grupa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Zakona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klasifikaciji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djelatnosti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čija investiciona vrijednost prelazi 500.000 eura</a:t>
            </a:r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62200" y="5374888"/>
            <a:ext cx="3224784" cy="784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sr-Latn-ME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slobođenje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plaćanja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PDV-a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isporuku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gradnju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opremanje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energetskog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objekta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proizvodnju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električne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energije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instalisane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snage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veće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od 10 MW.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E3FB55D0-81BA-43FE-B6B2-27A9F618F53D}"/>
              </a:ext>
            </a:extLst>
          </p:cNvPr>
          <p:cNvGrpSpPr/>
          <p:nvPr/>
        </p:nvGrpSpPr>
        <p:grpSpPr>
          <a:xfrm>
            <a:off x="1202494" y="1408816"/>
            <a:ext cx="4846320" cy="597408"/>
            <a:chOff x="1178306" y="3042376"/>
            <a:chExt cx="4846320" cy="597408"/>
          </a:xfrm>
        </p:grpSpPr>
        <p:sp>
          <p:nvSpPr>
            <p:cNvPr id="78" name="object 41">
              <a:extLst>
                <a:ext uri="{FF2B5EF4-FFF2-40B4-BE49-F238E27FC236}">
                  <a16:creationId xmlns:a16="http://schemas.microsoft.com/office/drawing/2014/main" xmlns="" id="{2AC24A92-B8F5-4D48-AA31-EDFFCDDC5FD4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object 43">
              <a:extLst>
                <a:ext uri="{FF2B5EF4-FFF2-40B4-BE49-F238E27FC236}">
                  <a16:creationId xmlns:a16="http://schemas.microsoft.com/office/drawing/2014/main" xmlns="" id="{FC0D4D23-6F98-4AC7-91C5-AD339FBD25B6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29418AB3-7774-4AAE-B6C4-790767612001}"/>
              </a:ext>
            </a:extLst>
          </p:cNvPr>
          <p:cNvGrpSpPr/>
          <p:nvPr/>
        </p:nvGrpSpPr>
        <p:grpSpPr>
          <a:xfrm>
            <a:off x="6329114" y="1408816"/>
            <a:ext cx="4846320" cy="597408"/>
            <a:chOff x="1178306" y="3042376"/>
            <a:chExt cx="4846320" cy="597408"/>
          </a:xfrm>
        </p:grpSpPr>
        <p:sp>
          <p:nvSpPr>
            <p:cNvPr id="81" name="object 41">
              <a:extLst>
                <a:ext uri="{FF2B5EF4-FFF2-40B4-BE49-F238E27FC236}">
                  <a16:creationId xmlns:a16="http://schemas.microsoft.com/office/drawing/2014/main" xmlns="" id="{5E3A29FF-1408-4681-A027-7D3AA576C69F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object 43">
              <a:extLst>
                <a:ext uri="{FF2B5EF4-FFF2-40B4-BE49-F238E27FC236}">
                  <a16:creationId xmlns:a16="http://schemas.microsoft.com/office/drawing/2014/main" xmlns="" id="{EE2782BD-A1F5-44C4-BDDD-864ACF222A14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261E06D9-F051-4F07-902A-27005C028CF9}"/>
              </a:ext>
            </a:extLst>
          </p:cNvPr>
          <p:cNvGrpSpPr/>
          <p:nvPr/>
        </p:nvGrpSpPr>
        <p:grpSpPr>
          <a:xfrm>
            <a:off x="1202494" y="2987801"/>
            <a:ext cx="4846320" cy="597408"/>
            <a:chOff x="1178306" y="3042376"/>
            <a:chExt cx="4846320" cy="597408"/>
          </a:xfrm>
        </p:grpSpPr>
        <p:sp>
          <p:nvSpPr>
            <p:cNvPr id="72" name="object 41">
              <a:extLst>
                <a:ext uri="{FF2B5EF4-FFF2-40B4-BE49-F238E27FC236}">
                  <a16:creationId xmlns:a16="http://schemas.microsoft.com/office/drawing/2014/main" xmlns="" id="{954CA079-804A-4455-90A3-A69DA5B2C213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bject 43">
              <a:extLst>
                <a:ext uri="{FF2B5EF4-FFF2-40B4-BE49-F238E27FC236}">
                  <a16:creationId xmlns:a16="http://schemas.microsoft.com/office/drawing/2014/main" xmlns="" id="{2E5BDC1E-92C8-430C-90D9-EA1FF28D81CA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7362A1A-D816-47FC-85F3-AA460A6E35C5}"/>
              </a:ext>
            </a:extLst>
          </p:cNvPr>
          <p:cNvGrpSpPr/>
          <p:nvPr/>
        </p:nvGrpSpPr>
        <p:grpSpPr>
          <a:xfrm>
            <a:off x="1178306" y="4687401"/>
            <a:ext cx="4846320" cy="597408"/>
            <a:chOff x="1178306" y="3042376"/>
            <a:chExt cx="4846320" cy="597408"/>
          </a:xfrm>
        </p:grpSpPr>
        <p:sp>
          <p:nvSpPr>
            <p:cNvPr id="66" name="object 41">
              <a:extLst>
                <a:ext uri="{FF2B5EF4-FFF2-40B4-BE49-F238E27FC236}">
                  <a16:creationId xmlns:a16="http://schemas.microsoft.com/office/drawing/2014/main" xmlns="" id="{D0FF4468-AB7F-4C2D-8321-05E726FA9851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object 43">
              <a:extLst>
                <a:ext uri="{FF2B5EF4-FFF2-40B4-BE49-F238E27FC236}">
                  <a16:creationId xmlns:a16="http://schemas.microsoft.com/office/drawing/2014/main" xmlns="" id="{7B32BDFD-9538-47F8-83A9-6151EC746AE2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8E50A4FD-5D82-4819-A6B7-548D89E39A02}"/>
              </a:ext>
            </a:extLst>
          </p:cNvPr>
          <p:cNvGrpSpPr/>
          <p:nvPr/>
        </p:nvGrpSpPr>
        <p:grpSpPr>
          <a:xfrm>
            <a:off x="6329114" y="4719059"/>
            <a:ext cx="4846320" cy="597408"/>
            <a:chOff x="1178306" y="3042376"/>
            <a:chExt cx="4846320" cy="597408"/>
          </a:xfrm>
        </p:grpSpPr>
        <p:sp>
          <p:nvSpPr>
            <p:cNvPr id="69" name="object 41">
              <a:extLst>
                <a:ext uri="{FF2B5EF4-FFF2-40B4-BE49-F238E27FC236}">
                  <a16:creationId xmlns:a16="http://schemas.microsoft.com/office/drawing/2014/main" xmlns="" id="{70E904B7-AF03-4622-AB31-9EDA9B8F8178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object 43">
              <a:extLst>
                <a:ext uri="{FF2B5EF4-FFF2-40B4-BE49-F238E27FC236}">
                  <a16:creationId xmlns:a16="http://schemas.microsoft.com/office/drawing/2014/main" xmlns="" id="{626BCCA9-1937-4F1A-A8CF-7BBAF2FC7F36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6D81F899-745F-4013-80F7-4A6FB5661916}"/>
              </a:ext>
            </a:extLst>
          </p:cNvPr>
          <p:cNvGrpSpPr/>
          <p:nvPr/>
        </p:nvGrpSpPr>
        <p:grpSpPr>
          <a:xfrm>
            <a:off x="6329114" y="2971800"/>
            <a:ext cx="4846320" cy="597408"/>
            <a:chOff x="1178306" y="3042376"/>
            <a:chExt cx="4846320" cy="597408"/>
          </a:xfrm>
        </p:grpSpPr>
        <p:sp>
          <p:nvSpPr>
            <p:cNvPr id="75" name="object 41">
              <a:extLst>
                <a:ext uri="{FF2B5EF4-FFF2-40B4-BE49-F238E27FC236}">
                  <a16:creationId xmlns:a16="http://schemas.microsoft.com/office/drawing/2014/main" xmlns="" id="{446153AD-9E5D-40A3-93BD-4B0B7B2B565C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43">
              <a:extLst>
                <a:ext uri="{FF2B5EF4-FFF2-40B4-BE49-F238E27FC236}">
                  <a16:creationId xmlns:a16="http://schemas.microsoft.com/office/drawing/2014/main" xmlns="" id="{563C8F6C-80BE-483F-AD57-5157C5042275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5C38201-9EA6-4B73-9FA3-E457083E5641}"/>
              </a:ext>
            </a:extLst>
          </p:cNvPr>
          <p:cNvGrpSpPr/>
          <p:nvPr/>
        </p:nvGrpSpPr>
        <p:grpSpPr>
          <a:xfrm>
            <a:off x="1068927" y="5250305"/>
            <a:ext cx="1024758" cy="983768"/>
            <a:chOff x="1098488" y="5269519"/>
            <a:chExt cx="1024758" cy="983768"/>
          </a:xfrm>
        </p:grpSpPr>
        <p:sp>
          <p:nvSpPr>
            <p:cNvPr id="5" name="object 5"/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1475327" y="5616492"/>
              <a:ext cx="27108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B8093850-7FFB-4217-BB1F-5CF85893539A}"/>
              </a:ext>
            </a:extLst>
          </p:cNvPr>
          <p:cNvGrpSpPr/>
          <p:nvPr/>
        </p:nvGrpSpPr>
        <p:grpSpPr>
          <a:xfrm>
            <a:off x="6181028" y="1929571"/>
            <a:ext cx="1024758" cy="983768"/>
            <a:chOff x="6181028" y="1906051"/>
            <a:chExt cx="1024758" cy="983768"/>
          </a:xfrm>
        </p:grpSpPr>
        <p:sp>
          <p:nvSpPr>
            <p:cNvPr id="8" name="object 8"/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6622605" y="2247758"/>
              <a:ext cx="14160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CCF1A4B3-63D5-447F-996A-FFDAEDE37A60}"/>
              </a:ext>
            </a:extLst>
          </p:cNvPr>
          <p:cNvGrpSpPr/>
          <p:nvPr/>
        </p:nvGrpSpPr>
        <p:grpSpPr>
          <a:xfrm>
            <a:off x="6181028" y="3586307"/>
            <a:ext cx="1024758" cy="983768"/>
            <a:chOff x="6181028" y="3588546"/>
            <a:chExt cx="1024758" cy="983768"/>
          </a:xfrm>
        </p:grpSpPr>
        <p:sp>
          <p:nvSpPr>
            <p:cNvPr id="11" name="object 11"/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A7A41C8E-BD53-4E56-8281-24A92F143F7F}"/>
              </a:ext>
            </a:extLst>
          </p:cNvPr>
          <p:cNvGrpSpPr/>
          <p:nvPr/>
        </p:nvGrpSpPr>
        <p:grpSpPr>
          <a:xfrm>
            <a:off x="6181028" y="5250305"/>
            <a:ext cx="1024758" cy="983768"/>
            <a:chOff x="6181028" y="5269519"/>
            <a:chExt cx="1024758" cy="983768"/>
          </a:xfrm>
        </p:grpSpPr>
        <p:sp>
          <p:nvSpPr>
            <p:cNvPr id="14" name="object 14"/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6531180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2312679" y="1854770"/>
            <a:ext cx="3648769" cy="124656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200"/>
              </a:lnSpc>
              <a:spcBef>
                <a:spcPts val="65"/>
              </a:spcBef>
            </a:pP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Ako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iznos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obaveze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izlazni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porez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)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poreskom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periodu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manji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iznosa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ulaznog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PDV,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obveznik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odbiti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istom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poreskom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periodu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razlika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mu se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priznaje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kredit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naredni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poreski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period,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odnosno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zahtjev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vraća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se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roku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od 60 dana od dana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podnošenja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prijave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obračun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PDV.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62200" y="3637333"/>
            <a:ext cx="3648773" cy="113691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Pravo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učešća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ovoj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Programskoj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liniji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imaju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preduzetnici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i MMSP.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Podrška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usmjerena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pokriće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troškova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konsultantskih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inovativnih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aktivnosti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novacija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usluge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novacija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poslovnog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procesa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novacija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organizaciji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novacija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marketingu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445767" y="1457609"/>
            <a:ext cx="441712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Povraćaj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ulaznog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 na dodatu vrijednost</a:t>
            </a:r>
            <a:endParaRPr lang="en-US" sz="1400" b="1" spc="-114" dirty="0">
              <a:solidFill>
                <a:srgbClr val="8D8D8E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352032" y="3040379"/>
            <a:ext cx="3830320" cy="365760"/>
          </a:xfrm>
          <a:custGeom>
            <a:avLst/>
            <a:gdLst/>
            <a:ahLst/>
            <a:cxnLst/>
            <a:rect l="l" t="t" r="r" b="b"/>
            <a:pathLst>
              <a:path w="3830320" h="365760">
                <a:moveTo>
                  <a:pt x="3646932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80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3646932" y="365760"/>
                </a:lnTo>
                <a:lnTo>
                  <a:pt x="3695535" y="359224"/>
                </a:lnTo>
                <a:lnTo>
                  <a:pt x="3739218" y="340783"/>
                </a:lnTo>
                <a:lnTo>
                  <a:pt x="3776233" y="312181"/>
                </a:lnTo>
                <a:lnTo>
                  <a:pt x="3804835" y="275166"/>
                </a:lnTo>
                <a:lnTo>
                  <a:pt x="3823276" y="231483"/>
                </a:lnTo>
                <a:lnTo>
                  <a:pt x="3829812" y="182880"/>
                </a:lnTo>
                <a:lnTo>
                  <a:pt x="3823276" y="134276"/>
                </a:lnTo>
                <a:lnTo>
                  <a:pt x="3804835" y="90593"/>
                </a:lnTo>
                <a:lnTo>
                  <a:pt x="3776233" y="53578"/>
                </a:lnTo>
                <a:lnTo>
                  <a:pt x="3739218" y="24976"/>
                </a:lnTo>
                <a:lnTo>
                  <a:pt x="3695535" y="6535"/>
                </a:lnTo>
                <a:lnTo>
                  <a:pt x="364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7FC5F98-01A3-4234-B824-C9D63620EBD7}"/>
              </a:ext>
            </a:extLst>
          </p:cNvPr>
          <p:cNvGrpSpPr/>
          <p:nvPr/>
        </p:nvGrpSpPr>
        <p:grpSpPr>
          <a:xfrm>
            <a:off x="1039368" y="3542072"/>
            <a:ext cx="1083876" cy="1072239"/>
            <a:chOff x="1039367" y="3430523"/>
            <a:chExt cx="1083876" cy="1072239"/>
          </a:xfrm>
        </p:grpSpPr>
        <p:sp>
          <p:nvSpPr>
            <p:cNvPr id="49" name="object 49"/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1510503" y="3816782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972D442-8E77-4AD4-B952-15721671F21F}"/>
              </a:ext>
            </a:extLst>
          </p:cNvPr>
          <p:cNvGrpSpPr/>
          <p:nvPr/>
        </p:nvGrpSpPr>
        <p:grpSpPr>
          <a:xfrm>
            <a:off x="1068927" y="1929571"/>
            <a:ext cx="1024758" cy="983768"/>
            <a:chOff x="1080200" y="1906051"/>
            <a:chExt cx="1024758" cy="983768"/>
          </a:xfrm>
        </p:grpSpPr>
        <p:sp>
          <p:nvSpPr>
            <p:cNvPr id="3" name="object 3"/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bject 52"/>
            <p:cNvSpPr txBox="1"/>
            <p:nvPr/>
          </p:nvSpPr>
          <p:spPr>
            <a:xfrm>
              <a:off x="1521777" y="2248075"/>
              <a:ext cx="14160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76058" y="1457609"/>
            <a:ext cx="3798247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Poresko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oslobođenje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 na dodatu vrijednost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zone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61926" y="1951358"/>
            <a:ext cx="37982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slobođenje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plaćanja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PDV-a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isporuke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carinska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skladišta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isporuke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unutar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zone,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slobodnih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carinskih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skladišta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1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79348" y="3647304"/>
            <a:ext cx="370211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Pravo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učešća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imaju</a:t>
            </a:r>
            <a:r>
              <a:rPr lang="en-GB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preduzetnici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 i MMSP.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Ova Programska linija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namijenjena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 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sufinansiranje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troškova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sljedećih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aktivnosti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kreditacija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tijela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ocjenjivanje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usaglašenosti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ređenje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poslovanja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zahtjevima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međunarodnih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standarda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poslovanja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implementacija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sertifikcija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resertifikacija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endParaRPr lang="en-GB" sz="11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576058" y="3123694"/>
            <a:ext cx="360959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Uvođenje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međunarodnih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standarda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504120" y="3123694"/>
            <a:ext cx="45918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Unapređenje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inovativnosti</a:t>
            </a:r>
            <a:endParaRPr lang="en-US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8" y="4883973"/>
            <a:ext cx="53755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Razvoj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klastera</a:t>
            </a:r>
            <a:endParaRPr lang="en-US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504120" y="4822758"/>
            <a:ext cx="360959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Modernizacija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prerađivačke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industrije</a:t>
            </a:r>
            <a:endParaRPr lang="en-US" sz="1400" b="1" spc="-114" dirty="0">
              <a:solidFill>
                <a:srgbClr val="8D8D8E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79347" y="5234358"/>
            <a:ext cx="400057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</a:t>
            </a:r>
            <a:r>
              <a:rPr lang="en-GB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lasteri preduzetnika</a:t>
            </a:r>
            <a:r>
              <a:rPr lang="sr-Latn-ME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</a:t>
            </a:r>
            <a:r>
              <a:rPr lang="en-GB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MMSP </a:t>
            </a:r>
            <a:r>
              <a:rPr lang="en-GB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registrovani kao nevladina organizacija ili kao privredno društvo, a koji broje najmanje 3 člana</a:t>
            </a:r>
            <a:r>
              <a:rPr lang="sr-Latn-ME" sz="1100" b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imaju pravo na podršku koja je namijenjena za sufinansiranje troškova sljedećih aktivnosti: troškovi ulaganja u nematerijalnu i materijalnu imovinu; operativni troškovi (sajamske manifestacije, edukacija, promocija klastera, studijske posjete i isl.)</a:t>
            </a:r>
            <a:endParaRPr lang="en-GB" sz="11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62200" y="5157414"/>
            <a:ext cx="379743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 p</a:t>
            </a:r>
            <a:r>
              <a:rPr lang="en-GB" sz="110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reduzetni</a:t>
            </a:r>
            <a:r>
              <a:rPr lang="sr-Latn-ME" sz="1100" b="1" spc="-25" dirty="0">
                <a:latin typeface="Arial" panose="020B0604020202020204" pitchFamily="34" charset="0"/>
                <a:cs typeface="Arial" panose="020B0604020202020204" pitchFamily="34" charset="0"/>
              </a:rPr>
              <a:t>ke i MMSP koji posluju najmanje 2 godine i čija je pretežna djelatnost registrovana u oblastima prerađivačke industrije.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Sredstva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biti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namijenjena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nabavku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nove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 polovne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proizvodne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mašine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specijalizovane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opreme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stavljanje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pogon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kupljene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mašine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Planirane investicije – nabavka opreme (dijelom ili u potpunosti) realizuju se kroz kreditni aranžman sa Investiciono-razvojnim fondom Crne Gore (IRF).</a:t>
            </a:r>
            <a:endParaRPr lang="en-GB" sz="11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861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8DB21559-C3E6-4DA1-85BF-AEC939C35847}"/>
              </a:ext>
            </a:extLst>
          </p:cNvPr>
          <p:cNvGrpSpPr/>
          <p:nvPr/>
        </p:nvGrpSpPr>
        <p:grpSpPr>
          <a:xfrm>
            <a:off x="1178306" y="1305385"/>
            <a:ext cx="4846320" cy="597408"/>
            <a:chOff x="1178306" y="3042376"/>
            <a:chExt cx="4846320" cy="597408"/>
          </a:xfrm>
        </p:grpSpPr>
        <p:sp>
          <p:nvSpPr>
            <p:cNvPr id="77" name="object 41">
              <a:extLst>
                <a:ext uri="{FF2B5EF4-FFF2-40B4-BE49-F238E27FC236}">
                  <a16:creationId xmlns:a16="http://schemas.microsoft.com/office/drawing/2014/main" xmlns="" id="{70DC598A-D0E0-4016-ADD7-A7CA798943B4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bject 43">
              <a:extLst>
                <a:ext uri="{FF2B5EF4-FFF2-40B4-BE49-F238E27FC236}">
                  <a16:creationId xmlns:a16="http://schemas.microsoft.com/office/drawing/2014/main" xmlns="" id="{B3507E41-55C1-4C5F-B1F6-361583629A2C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83EA9A83-48E6-4EC0-AF17-81B17D7AED7C}"/>
              </a:ext>
            </a:extLst>
          </p:cNvPr>
          <p:cNvGrpSpPr/>
          <p:nvPr/>
        </p:nvGrpSpPr>
        <p:grpSpPr>
          <a:xfrm>
            <a:off x="6329114" y="1305385"/>
            <a:ext cx="4846320" cy="597408"/>
            <a:chOff x="1178306" y="3042376"/>
            <a:chExt cx="4846320" cy="597408"/>
          </a:xfrm>
        </p:grpSpPr>
        <p:sp>
          <p:nvSpPr>
            <p:cNvPr id="80" name="object 41">
              <a:extLst>
                <a:ext uri="{FF2B5EF4-FFF2-40B4-BE49-F238E27FC236}">
                  <a16:creationId xmlns:a16="http://schemas.microsoft.com/office/drawing/2014/main" xmlns="" id="{FC45C682-825C-43ED-AD5E-FBC5C444C227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43">
              <a:extLst>
                <a:ext uri="{FF2B5EF4-FFF2-40B4-BE49-F238E27FC236}">
                  <a16:creationId xmlns:a16="http://schemas.microsoft.com/office/drawing/2014/main" xmlns="" id="{E0A529FD-3E2F-43A3-9A15-EDCCB0C878F9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70386D43-CDAA-4531-9DA8-56B5946CD15A}"/>
              </a:ext>
            </a:extLst>
          </p:cNvPr>
          <p:cNvGrpSpPr/>
          <p:nvPr/>
        </p:nvGrpSpPr>
        <p:grpSpPr>
          <a:xfrm>
            <a:off x="1178306" y="4579823"/>
            <a:ext cx="4846320" cy="704986"/>
            <a:chOff x="1178306" y="3042376"/>
            <a:chExt cx="4846320" cy="597408"/>
          </a:xfrm>
        </p:grpSpPr>
        <p:sp>
          <p:nvSpPr>
            <p:cNvPr id="55" name="object 41">
              <a:extLst>
                <a:ext uri="{FF2B5EF4-FFF2-40B4-BE49-F238E27FC236}">
                  <a16:creationId xmlns:a16="http://schemas.microsoft.com/office/drawing/2014/main" xmlns="" id="{C7B42A63-5D12-43F2-AE5F-CDF3E6CF520A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43">
              <a:extLst>
                <a:ext uri="{FF2B5EF4-FFF2-40B4-BE49-F238E27FC236}">
                  <a16:creationId xmlns:a16="http://schemas.microsoft.com/office/drawing/2014/main" xmlns="" id="{197DCB98-B6D5-4890-B79E-DB1F617AE355}"/>
                </a:ext>
              </a:extLst>
            </p:cNvPr>
            <p:cNvSpPr/>
            <p:nvPr/>
          </p:nvSpPr>
          <p:spPr>
            <a:xfrm>
              <a:off x="1266698" y="3130767"/>
              <a:ext cx="4676902" cy="496553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171CFA5A-45CA-4555-B651-FF4EEE3DE1F1}"/>
              </a:ext>
            </a:extLst>
          </p:cNvPr>
          <p:cNvGrpSpPr/>
          <p:nvPr/>
        </p:nvGrpSpPr>
        <p:grpSpPr>
          <a:xfrm>
            <a:off x="6329114" y="4687401"/>
            <a:ext cx="4846320" cy="597408"/>
            <a:chOff x="1178306" y="3042376"/>
            <a:chExt cx="4846320" cy="597408"/>
          </a:xfrm>
        </p:grpSpPr>
        <p:sp>
          <p:nvSpPr>
            <p:cNvPr id="68" name="object 41">
              <a:extLst>
                <a:ext uri="{FF2B5EF4-FFF2-40B4-BE49-F238E27FC236}">
                  <a16:creationId xmlns:a16="http://schemas.microsoft.com/office/drawing/2014/main" xmlns="" id="{CACB3347-21C9-4FA1-AB41-FEED2F5AC5F2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bject 43">
              <a:extLst>
                <a:ext uri="{FF2B5EF4-FFF2-40B4-BE49-F238E27FC236}">
                  <a16:creationId xmlns:a16="http://schemas.microsoft.com/office/drawing/2014/main" xmlns="" id="{0DE74066-BBD2-4E0C-A62F-07691F217AA6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461D8845-A834-4903-A1DD-F160176C0497}"/>
              </a:ext>
            </a:extLst>
          </p:cNvPr>
          <p:cNvGrpSpPr/>
          <p:nvPr/>
        </p:nvGrpSpPr>
        <p:grpSpPr>
          <a:xfrm>
            <a:off x="1173658" y="3120256"/>
            <a:ext cx="4846320" cy="597408"/>
            <a:chOff x="1178306" y="3042376"/>
            <a:chExt cx="4846320" cy="597408"/>
          </a:xfrm>
        </p:grpSpPr>
        <p:sp>
          <p:nvSpPr>
            <p:cNvPr id="71" name="object 41">
              <a:extLst>
                <a:ext uri="{FF2B5EF4-FFF2-40B4-BE49-F238E27FC236}">
                  <a16:creationId xmlns:a16="http://schemas.microsoft.com/office/drawing/2014/main" xmlns="" id="{7D8A11BA-FD7E-4053-BE9F-0B9504786990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bject 43">
              <a:extLst>
                <a:ext uri="{FF2B5EF4-FFF2-40B4-BE49-F238E27FC236}">
                  <a16:creationId xmlns:a16="http://schemas.microsoft.com/office/drawing/2014/main" xmlns="" id="{083B08E5-3029-4AE2-875B-4C72C3094BE3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717120C8-8053-4BEF-B340-7BBBB6105FFF}"/>
              </a:ext>
            </a:extLst>
          </p:cNvPr>
          <p:cNvGrpSpPr/>
          <p:nvPr/>
        </p:nvGrpSpPr>
        <p:grpSpPr>
          <a:xfrm>
            <a:off x="6296839" y="3072520"/>
            <a:ext cx="4846320" cy="597408"/>
            <a:chOff x="1178306" y="3042376"/>
            <a:chExt cx="4846320" cy="597408"/>
          </a:xfrm>
        </p:grpSpPr>
        <p:sp>
          <p:nvSpPr>
            <p:cNvPr id="74" name="object 41">
              <a:extLst>
                <a:ext uri="{FF2B5EF4-FFF2-40B4-BE49-F238E27FC236}">
                  <a16:creationId xmlns:a16="http://schemas.microsoft.com/office/drawing/2014/main" xmlns="" id="{B7CBC690-1B51-4858-B6E5-796540C30E08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object 43">
              <a:extLst>
                <a:ext uri="{FF2B5EF4-FFF2-40B4-BE49-F238E27FC236}">
                  <a16:creationId xmlns:a16="http://schemas.microsoft.com/office/drawing/2014/main" xmlns="" id="{0CEEAD77-5999-40CB-BEF4-99616B04B88E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2200" y="1747835"/>
            <a:ext cx="3912110" cy="157947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200"/>
              </a:lnSpc>
              <a:spcBef>
                <a:spcPts val="65"/>
              </a:spcBef>
            </a:pPr>
            <a:r>
              <a:rPr lang="sr-Latn-ME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MMSP imaju p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ravo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ulaganj</a:t>
            </a:r>
            <a:r>
              <a:rPr lang="sr-Latn-ME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materijalnu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nematerijalnu</a:t>
            </a:r>
            <a:r>
              <a:rPr lang="sr-Latn-ME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imovinu, pri čemu prvo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obuhvata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investiranje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zemljište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objekte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proizvodne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pogone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pristupe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istima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mašine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opremu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troškove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zakupa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poslovnih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prostorija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potrebe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realizacije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investicionog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projeka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investiranje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zakupljeno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zemljište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objekte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proizvodne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pogone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, pod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uslovom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da period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zakupa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nije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kraći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deset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godina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od dana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zaključenja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ugovora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korišćenju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sredstava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podsticanje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investicija</a:t>
            </a:r>
            <a:r>
              <a:rPr lang="en-GB" sz="1050" b="1" spc="-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62200" y="3612762"/>
            <a:ext cx="3713224" cy="108933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Podrška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preduzetnici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privredn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društv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obavljaju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zanatsku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kroz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dodjelu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bespovratnih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sredstava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za: nabavku opreme i alata namijenjenih isključivo za obavljanje zanatske djelatnosti, učešće na domaćim i međunarodnim privrednim sajmovima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izradu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promotivnog</a:t>
            </a:r>
            <a:r>
              <a:rPr lang="en-GB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spc="-25" dirty="0" err="1">
                <a:latin typeface="Arial" panose="020B0604020202020204" pitchFamily="34" charset="0"/>
                <a:cs typeface="Arial" panose="020B0604020202020204" pitchFamily="34" charset="0"/>
              </a:rPr>
              <a:t>materijala</a:t>
            </a:r>
            <a:r>
              <a:rPr lang="sr-Latn-ME" sz="1050" b="1" spc="-2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50" b="1"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4120" y="1457609"/>
            <a:ext cx="2503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direktnih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investicija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481519" y="2172895"/>
            <a:ext cx="25793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76058" y="1457609"/>
            <a:ext cx="4337306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proizvodnih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procesa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89701" y="1826607"/>
            <a:ext cx="4168899" cy="138499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Programsk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podrška MMSP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investicije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novu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korišćenu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opremu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neophodne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realizaciju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investicionog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odnosno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početak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unapređenje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proširenje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postojećih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kapaciteta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proširenja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nove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proizvodne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procese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povećanje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obima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proizvodnje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. Programom se obezbjeđuje učešće u sufinansiranju nabavke proizvodne opreme i opreme direktno uključene u proces proizvodnje. 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88493" y="3699677"/>
            <a:ext cx="4125325" cy="9002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sr-Latn-ME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ružanje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nefinansijske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finansijske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podrške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fizičkim licima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potencijalni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preduzetnici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postojeć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preduzeć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ima,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posluju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najduže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godinu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dana od dana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objavljivanja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Javnog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poziva</a:t>
            </a:r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osnivanje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novih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unapređenje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poslovanja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postojećih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preduzeća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483057" y="3254747"/>
            <a:ext cx="38404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Razvoj</a:t>
            </a:r>
            <a:r>
              <a:rPr lang="en-US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preduzetništva</a:t>
            </a:r>
            <a:endParaRPr lang="en-US" sz="1400" b="1" spc="-114" dirty="0">
              <a:solidFill>
                <a:srgbClr val="8D8D8E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472168" y="3286492"/>
            <a:ext cx="45918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Razvoj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zanatstva</a:t>
            </a:r>
            <a:endParaRPr lang="en-US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8" y="4822758"/>
            <a:ext cx="53755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Podrška</a:t>
            </a:r>
            <a:r>
              <a:rPr lang="en-US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digitalizaciji</a:t>
            </a:r>
            <a:endParaRPr lang="en-US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504120" y="4693918"/>
            <a:ext cx="41346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Latn-ME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oreske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olakšice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dohodak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fizičkih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doprinosa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obavezno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socijalno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osiguranje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zarade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lokalnih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naknada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lokalne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naknade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nepokretnosti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sr-Latn-ME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biznis zone </a:t>
            </a:r>
            <a:endParaRPr lang="en-GB" sz="12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89701" y="5182344"/>
            <a:ext cx="431932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50" b="1" dirty="0">
                <a:latin typeface="Arial" panose="020B0604020202020204" pitchFamily="34" charset="0"/>
                <a:cs typeface="Arial" panose="020B0604020202020204" pitchFamily="34" charset="0"/>
              </a:rPr>
              <a:t>Podrška preduzetnicima i MMSP za sufinansiranje troškova sljedećih aktivnosti: izrada i/ili implementacija rješenja za digitalizaciju organizacionih procesa preduzeća; izrada i/ili implementacija rješenja za digitalizaciju upravljanja ljudskim resursima; izrada i/ili implementacija rješenja za digitalizaciju prodaje i/ili komunikacije sa kupcima/dobavljačima.</a:t>
            </a:r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78518" y="5364492"/>
            <a:ext cx="3773868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zaposlena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biznis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korisnik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biznis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zone ne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doprinose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obavezno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socijalno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osiguranje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zarade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doprinos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penzijsko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invalidsko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osiguranje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doprinos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zdravstveno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osiguranje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doprinos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osiguranje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nezaposlenosti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doprinos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Fond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dohodak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fizičkih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najduže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pet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godina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dana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zapošljavanja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biznis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zoni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690A20CC-98F7-43C9-AE3B-9F1246048F80}"/>
              </a:ext>
            </a:extLst>
          </p:cNvPr>
          <p:cNvGrpSpPr/>
          <p:nvPr/>
        </p:nvGrpSpPr>
        <p:grpSpPr>
          <a:xfrm>
            <a:off x="1068927" y="5198291"/>
            <a:ext cx="1024758" cy="983768"/>
            <a:chOff x="1098488" y="5269519"/>
            <a:chExt cx="1024758" cy="983768"/>
          </a:xfrm>
        </p:grpSpPr>
        <p:sp>
          <p:nvSpPr>
            <p:cNvPr id="83" name="object 5">
              <a:extLst>
                <a:ext uri="{FF2B5EF4-FFF2-40B4-BE49-F238E27FC236}">
                  <a16:creationId xmlns:a16="http://schemas.microsoft.com/office/drawing/2014/main" xmlns="" id="{57A623AC-7297-42FC-B993-2FA2573612ED}"/>
                </a:ext>
              </a:extLst>
            </p:cNvPr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object 6">
              <a:extLst>
                <a:ext uri="{FF2B5EF4-FFF2-40B4-BE49-F238E27FC236}">
                  <a16:creationId xmlns:a16="http://schemas.microsoft.com/office/drawing/2014/main" xmlns="" id="{EEC268D7-9B43-4941-AB22-70E453BD22C6}"/>
                </a:ext>
              </a:extLst>
            </p:cNvPr>
            <p:cNvSpPr/>
            <p:nvPr/>
          </p:nvSpPr>
          <p:spPr>
            <a:xfrm>
              <a:off x="1299055" y="550280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object 7">
              <a:extLst>
                <a:ext uri="{FF2B5EF4-FFF2-40B4-BE49-F238E27FC236}">
                  <a16:creationId xmlns:a16="http://schemas.microsoft.com/office/drawing/2014/main" xmlns="" id="{092EA3FB-89B2-410A-8024-46AEC04E9C88}"/>
                </a:ext>
              </a:extLst>
            </p:cNvPr>
            <p:cNvSpPr txBox="1"/>
            <p:nvPr/>
          </p:nvSpPr>
          <p:spPr>
            <a:xfrm>
              <a:off x="1504312" y="5691429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FE6FD3E3-AD0C-4B4D-8E51-FDB129723695}"/>
              </a:ext>
            </a:extLst>
          </p:cNvPr>
          <p:cNvGrpSpPr/>
          <p:nvPr/>
        </p:nvGrpSpPr>
        <p:grpSpPr>
          <a:xfrm>
            <a:off x="6181028" y="1934887"/>
            <a:ext cx="1024758" cy="983768"/>
            <a:chOff x="6181028" y="1906051"/>
            <a:chExt cx="1024758" cy="983768"/>
          </a:xfrm>
        </p:grpSpPr>
        <p:sp>
          <p:nvSpPr>
            <p:cNvPr id="87" name="object 8">
              <a:extLst>
                <a:ext uri="{FF2B5EF4-FFF2-40B4-BE49-F238E27FC236}">
                  <a16:creationId xmlns:a16="http://schemas.microsoft.com/office/drawing/2014/main" xmlns="" id="{C3476E5C-7D78-4069-AE79-AC30194062E7}"/>
                </a:ext>
              </a:extLst>
            </p:cNvPr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object 9">
              <a:extLst>
                <a:ext uri="{FF2B5EF4-FFF2-40B4-BE49-F238E27FC236}">
                  <a16:creationId xmlns:a16="http://schemas.microsoft.com/office/drawing/2014/main" xmlns="" id="{6CE62EF2-21E6-4E56-A696-58FDA7C5BB5C}"/>
                </a:ext>
              </a:extLst>
            </p:cNvPr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bject 10">
              <a:extLst>
                <a:ext uri="{FF2B5EF4-FFF2-40B4-BE49-F238E27FC236}">
                  <a16:creationId xmlns:a16="http://schemas.microsoft.com/office/drawing/2014/main" xmlns="" id="{4F474A0E-B597-4F9E-893C-1354EFD87505}"/>
                </a:ext>
              </a:extLst>
            </p:cNvPr>
            <p:cNvSpPr txBox="1"/>
            <p:nvPr/>
          </p:nvSpPr>
          <p:spPr>
            <a:xfrm>
              <a:off x="6531180" y="2247758"/>
              <a:ext cx="32021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7FB6DC3F-2F7A-4EC8-9095-ADAF8F55372D}"/>
              </a:ext>
            </a:extLst>
          </p:cNvPr>
          <p:cNvGrpSpPr/>
          <p:nvPr/>
        </p:nvGrpSpPr>
        <p:grpSpPr>
          <a:xfrm>
            <a:off x="6181028" y="3561736"/>
            <a:ext cx="1024758" cy="983768"/>
            <a:chOff x="6181028" y="3588546"/>
            <a:chExt cx="1024758" cy="983768"/>
          </a:xfrm>
        </p:grpSpPr>
        <p:sp>
          <p:nvSpPr>
            <p:cNvPr id="91" name="object 11">
              <a:extLst>
                <a:ext uri="{FF2B5EF4-FFF2-40B4-BE49-F238E27FC236}">
                  <a16:creationId xmlns:a16="http://schemas.microsoft.com/office/drawing/2014/main" xmlns="" id="{BF20CF6E-B238-453F-BEF6-70D0CE02FCA9}"/>
                </a:ext>
              </a:extLst>
            </p:cNvPr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object 12">
              <a:extLst>
                <a:ext uri="{FF2B5EF4-FFF2-40B4-BE49-F238E27FC236}">
                  <a16:creationId xmlns:a16="http://schemas.microsoft.com/office/drawing/2014/main" xmlns="" id="{ABCD7DFB-1F92-4B30-8139-28B082FF48E1}"/>
                </a:ext>
              </a:extLst>
            </p:cNvPr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object 13">
              <a:extLst>
                <a:ext uri="{FF2B5EF4-FFF2-40B4-BE49-F238E27FC236}">
                  <a16:creationId xmlns:a16="http://schemas.microsoft.com/office/drawing/2014/main" xmlns="" id="{065309AE-3664-4C24-903F-E494F7887150}"/>
                </a:ext>
              </a:extLst>
            </p:cNvPr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95637E95-76A4-45E1-A050-50DC5713A7CC}"/>
              </a:ext>
            </a:extLst>
          </p:cNvPr>
          <p:cNvGrpSpPr/>
          <p:nvPr/>
        </p:nvGrpSpPr>
        <p:grpSpPr>
          <a:xfrm>
            <a:off x="6181028" y="5198291"/>
            <a:ext cx="1024758" cy="983768"/>
            <a:chOff x="6181028" y="5269519"/>
            <a:chExt cx="1024758" cy="983768"/>
          </a:xfrm>
        </p:grpSpPr>
        <p:sp>
          <p:nvSpPr>
            <p:cNvPr id="95" name="object 14">
              <a:extLst>
                <a:ext uri="{FF2B5EF4-FFF2-40B4-BE49-F238E27FC236}">
                  <a16:creationId xmlns:a16="http://schemas.microsoft.com/office/drawing/2014/main" xmlns="" id="{87A5B362-ECF3-438E-8478-F5FE53E5C957}"/>
                </a:ext>
              </a:extLst>
            </p:cNvPr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15">
              <a:extLst>
                <a:ext uri="{FF2B5EF4-FFF2-40B4-BE49-F238E27FC236}">
                  <a16:creationId xmlns:a16="http://schemas.microsoft.com/office/drawing/2014/main" xmlns="" id="{E38C8880-9295-4C96-BCB2-B7E18CA8579E}"/>
                </a:ext>
              </a:extLst>
            </p:cNvPr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object 16">
              <a:extLst>
                <a:ext uri="{FF2B5EF4-FFF2-40B4-BE49-F238E27FC236}">
                  <a16:creationId xmlns:a16="http://schemas.microsoft.com/office/drawing/2014/main" xmlns="" id="{5260E385-A0B7-44F4-B289-D9B889FEB503}"/>
                </a:ext>
              </a:extLst>
            </p:cNvPr>
            <p:cNvSpPr txBox="1"/>
            <p:nvPr/>
          </p:nvSpPr>
          <p:spPr>
            <a:xfrm>
              <a:off x="6531180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6761D5FF-3EB7-44A4-B0D4-DD5D7CDD0C5A}"/>
              </a:ext>
            </a:extLst>
          </p:cNvPr>
          <p:cNvGrpSpPr/>
          <p:nvPr/>
        </p:nvGrpSpPr>
        <p:grpSpPr>
          <a:xfrm>
            <a:off x="1039368" y="3517501"/>
            <a:ext cx="1083876" cy="1072239"/>
            <a:chOff x="1039367" y="3430523"/>
            <a:chExt cx="1083876" cy="1072239"/>
          </a:xfrm>
        </p:grpSpPr>
        <p:sp>
          <p:nvSpPr>
            <p:cNvPr id="99" name="object 49">
              <a:extLst>
                <a:ext uri="{FF2B5EF4-FFF2-40B4-BE49-F238E27FC236}">
                  <a16:creationId xmlns:a16="http://schemas.microsoft.com/office/drawing/2014/main" xmlns="" id="{95EE406C-D639-46B5-A237-9F04CC89276B}"/>
                </a:ext>
              </a:extLst>
            </p:cNvPr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object 50">
              <a:extLst>
                <a:ext uri="{FF2B5EF4-FFF2-40B4-BE49-F238E27FC236}">
                  <a16:creationId xmlns:a16="http://schemas.microsoft.com/office/drawing/2014/main" xmlns="" id="{4BFD3FBA-3A7B-44CC-A6FB-D6A002990373}"/>
                </a:ext>
              </a:extLst>
            </p:cNvPr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51">
              <a:extLst>
                <a:ext uri="{FF2B5EF4-FFF2-40B4-BE49-F238E27FC236}">
                  <a16:creationId xmlns:a16="http://schemas.microsoft.com/office/drawing/2014/main" xmlns="" id="{3C7ADE31-77D7-4CBB-A725-FD3850BC1F90}"/>
                </a:ext>
              </a:extLst>
            </p:cNvPr>
            <p:cNvSpPr txBox="1"/>
            <p:nvPr/>
          </p:nvSpPr>
          <p:spPr>
            <a:xfrm>
              <a:off x="1445765" y="3816782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0CB20FB9-943D-44E6-B173-D2B5FFE56665}"/>
              </a:ext>
            </a:extLst>
          </p:cNvPr>
          <p:cNvGrpSpPr/>
          <p:nvPr/>
        </p:nvGrpSpPr>
        <p:grpSpPr>
          <a:xfrm>
            <a:off x="1068927" y="1934887"/>
            <a:ext cx="1024758" cy="983768"/>
            <a:chOff x="1080200" y="1906051"/>
            <a:chExt cx="1024758" cy="983768"/>
          </a:xfrm>
        </p:grpSpPr>
        <p:sp>
          <p:nvSpPr>
            <p:cNvPr id="103" name="object 3">
              <a:extLst>
                <a:ext uri="{FF2B5EF4-FFF2-40B4-BE49-F238E27FC236}">
                  <a16:creationId xmlns:a16="http://schemas.microsoft.com/office/drawing/2014/main" xmlns="" id="{2BE76D72-1C41-46F3-90B0-0991617DA95C}"/>
                </a:ext>
              </a:extLst>
            </p:cNvPr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object 4">
              <a:extLst>
                <a:ext uri="{FF2B5EF4-FFF2-40B4-BE49-F238E27FC236}">
                  <a16:creationId xmlns:a16="http://schemas.microsoft.com/office/drawing/2014/main" xmlns="" id="{5CA2A7AE-7A6D-4D97-AF92-8A74F2841A3E}"/>
                </a:ext>
              </a:extLst>
            </p:cNvPr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object 52">
              <a:extLst>
                <a:ext uri="{FF2B5EF4-FFF2-40B4-BE49-F238E27FC236}">
                  <a16:creationId xmlns:a16="http://schemas.microsoft.com/office/drawing/2014/main" xmlns="" id="{CE715DA3-B1C8-4767-993C-A966C8F6D94A}"/>
                </a:ext>
              </a:extLst>
            </p:cNvPr>
            <p:cNvSpPr txBox="1"/>
            <p:nvPr/>
          </p:nvSpPr>
          <p:spPr>
            <a:xfrm>
              <a:off x="1441997" y="2248075"/>
              <a:ext cx="337718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352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09CAC88F-1329-465A-B39F-936BA0C78703}"/>
              </a:ext>
            </a:extLst>
          </p:cNvPr>
          <p:cNvGrpSpPr/>
          <p:nvPr/>
        </p:nvGrpSpPr>
        <p:grpSpPr>
          <a:xfrm>
            <a:off x="1178306" y="4687401"/>
            <a:ext cx="4846320" cy="597408"/>
            <a:chOff x="1178306" y="3042376"/>
            <a:chExt cx="4846320" cy="597408"/>
          </a:xfrm>
        </p:grpSpPr>
        <p:sp>
          <p:nvSpPr>
            <p:cNvPr id="67" name="object 41">
              <a:extLst>
                <a:ext uri="{FF2B5EF4-FFF2-40B4-BE49-F238E27FC236}">
                  <a16:creationId xmlns:a16="http://schemas.microsoft.com/office/drawing/2014/main" xmlns="" id="{C6332AF4-FCCD-47A6-AFB3-EBF97E5A794F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object 43">
              <a:extLst>
                <a:ext uri="{FF2B5EF4-FFF2-40B4-BE49-F238E27FC236}">
                  <a16:creationId xmlns:a16="http://schemas.microsoft.com/office/drawing/2014/main" xmlns="" id="{DE9648A4-C7DF-4420-A9DC-C39F3E0C1EE7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A9016597-BAFF-405E-9C35-F0885F7A2D18}"/>
              </a:ext>
            </a:extLst>
          </p:cNvPr>
          <p:cNvGrpSpPr/>
          <p:nvPr/>
        </p:nvGrpSpPr>
        <p:grpSpPr>
          <a:xfrm>
            <a:off x="1178306" y="2971800"/>
            <a:ext cx="4846320" cy="597408"/>
            <a:chOff x="1178306" y="3042376"/>
            <a:chExt cx="4846320" cy="597408"/>
          </a:xfrm>
        </p:grpSpPr>
        <p:sp>
          <p:nvSpPr>
            <p:cNvPr id="73" name="object 41">
              <a:extLst>
                <a:ext uri="{FF2B5EF4-FFF2-40B4-BE49-F238E27FC236}">
                  <a16:creationId xmlns:a16="http://schemas.microsoft.com/office/drawing/2014/main" xmlns="" id="{9A70DB6D-0F0E-4471-AFFD-592CD60801A1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object 43">
              <a:extLst>
                <a:ext uri="{FF2B5EF4-FFF2-40B4-BE49-F238E27FC236}">
                  <a16:creationId xmlns:a16="http://schemas.microsoft.com/office/drawing/2014/main" xmlns="" id="{334A82E9-6B71-494F-AE75-B017D064C552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BB4F2286-A93D-475F-B234-0E7D5DDA83F2}"/>
              </a:ext>
            </a:extLst>
          </p:cNvPr>
          <p:cNvGrpSpPr/>
          <p:nvPr/>
        </p:nvGrpSpPr>
        <p:grpSpPr>
          <a:xfrm>
            <a:off x="6329114" y="2971800"/>
            <a:ext cx="4846320" cy="597408"/>
            <a:chOff x="1178306" y="3042376"/>
            <a:chExt cx="4846320" cy="597408"/>
          </a:xfrm>
        </p:grpSpPr>
        <p:sp>
          <p:nvSpPr>
            <p:cNvPr id="76" name="object 41">
              <a:extLst>
                <a:ext uri="{FF2B5EF4-FFF2-40B4-BE49-F238E27FC236}">
                  <a16:creationId xmlns:a16="http://schemas.microsoft.com/office/drawing/2014/main" xmlns="" id="{765585B0-BBC1-4204-B464-D0AEDCFF7F69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object 43">
              <a:extLst>
                <a:ext uri="{FF2B5EF4-FFF2-40B4-BE49-F238E27FC236}">
                  <a16:creationId xmlns:a16="http://schemas.microsoft.com/office/drawing/2014/main" xmlns="" id="{983EF216-B3CC-4F37-820D-82725641476F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2AA5BD8A-AF3D-4F04-88CE-E211FA467DD3}"/>
              </a:ext>
            </a:extLst>
          </p:cNvPr>
          <p:cNvGrpSpPr/>
          <p:nvPr/>
        </p:nvGrpSpPr>
        <p:grpSpPr>
          <a:xfrm>
            <a:off x="6329114" y="4687401"/>
            <a:ext cx="4846320" cy="597408"/>
            <a:chOff x="1178306" y="3042376"/>
            <a:chExt cx="4846320" cy="597408"/>
          </a:xfrm>
        </p:grpSpPr>
        <p:sp>
          <p:nvSpPr>
            <p:cNvPr id="70" name="object 41">
              <a:extLst>
                <a:ext uri="{FF2B5EF4-FFF2-40B4-BE49-F238E27FC236}">
                  <a16:creationId xmlns:a16="http://schemas.microsoft.com/office/drawing/2014/main" xmlns="" id="{22D35EB8-15AB-478F-B952-6D2F9C493ED5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43">
              <a:extLst>
                <a:ext uri="{FF2B5EF4-FFF2-40B4-BE49-F238E27FC236}">
                  <a16:creationId xmlns:a16="http://schemas.microsoft.com/office/drawing/2014/main" xmlns="" id="{4C5E5EEE-BC39-48BD-8436-88DB33EFDF89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504120" y="3048000"/>
            <a:ext cx="4134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malih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ulaganja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preduzetnika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žene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mladi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biznisu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2200" y="1925704"/>
            <a:ext cx="3593658" cy="948914"/>
          </a:xfrm>
          <a:prstGeom prst="rect">
            <a:avLst/>
          </a:prstGeom>
        </p:spPr>
        <p:txBody>
          <a:bodyPr vert="horz" wrap="square" lIns="91440" tIns="8255" rIns="91440" bIns="0" rtlCol="0">
            <a:spAutoFit/>
          </a:bodyPr>
          <a:lstStyle/>
          <a:p>
            <a:pPr marL="12700" marR="5080">
              <a:lnSpc>
                <a:spcPct val="103200"/>
              </a:lnSpc>
              <a:spcBef>
                <a:spcPts val="65"/>
              </a:spcBef>
            </a:pPr>
            <a:r>
              <a:rPr lang="sr-Latn-ME" sz="1000" b="1" dirty="0">
                <a:latin typeface="Arial" panose="020B0604020202020204" pitchFamily="34" charset="0"/>
                <a:cs typeface="Arial" panose="020B0604020202020204" pitchFamily="34" charset="0"/>
              </a:rPr>
              <a:t>Podrška preduzetnicima i MMSP namijenjena za sufinansiranje troškova sljedećih aktivnosti: nastup na međunarodnim sajmovima; kompanijske posjete sajmovima u cilju povezivanja sa inostranim partnerima/učestvovanje na B2B susretima; izrada promotivnog materijala.</a:t>
            </a:r>
            <a:endParaRPr lang="en-GB" sz="1000" b="1" spc="-5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62200" y="3612762"/>
            <a:ext cx="3567368" cy="104176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Podrška preduzetnicima i MMSP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100% u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osnivačkoj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strukturi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osoba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ženskog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osobe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imaju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do 35.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godina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starosti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 </a:t>
            </a:r>
            <a:r>
              <a:rPr lang="sr-Latn-ME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amijenjena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sufinansiranje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troškova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nabavke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osnovnih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–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opreme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dijela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nematerijalne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imovine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–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softvera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direktno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uključeni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proces</a:t>
            </a:r>
            <a:r>
              <a:rPr lang="sr-Latn-ME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odnosno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pružanja</a:t>
            </a:r>
            <a:r>
              <a:rPr lang="en-GB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2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usluge</a:t>
            </a:r>
            <a:r>
              <a:rPr lang="sr-Latn-ME" sz="1000" b="1" spc="-2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00" b="1" spc="-25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79575" y="1281683"/>
            <a:ext cx="3247644" cy="5974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267967" y="1370075"/>
            <a:ext cx="3016250" cy="365760"/>
          </a:xfrm>
          <a:custGeom>
            <a:avLst/>
            <a:gdLst/>
            <a:ahLst/>
            <a:cxnLst/>
            <a:rect l="l" t="t" r="r" b="b"/>
            <a:pathLst>
              <a:path w="3016250" h="365760">
                <a:moveTo>
                  <a:pt x="283311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2833116" y="365760"/>
                </a:lnTo>
                <a:lnTo>
                  <a:pt x="2881719" y="359224"/>
                </a:lnTo>
                <a:lnTo>
                  <a:pt x="2925402" y="340783"/>
                </a:lnTo>
                <a:lnTo>
                  <a:pt x="2962417" y="312181"/>
                </a:lnTo>
                <a:lnTo>
                  <a:pt x="2991019" y="275166"/>
                </a:lnTo>
                <a:lnTo>
                  <a:pt x="3009460" y="231483"/>
                </a:lnTo>
                <a:lnTo>
                  <a:pt x="3015996" y="182879"/>
                </a:lnTo>
                <a:lnTo>
                  <a:pt x="3009460" y="134276"/>
                </a:lnTo>
                <a:lnTo>
                  <a:pt x="2991019" y="90593"/>
                </a:lnTo>
                <a:lnTo>
                  <a:pt x="2962417" y="53578"/>
                </a:lnTo>
                <a:lnTo>
                  <a:pt x="2925402" y="24976"/>
                </a:lnTo>
                <a:lnTo>
                  <a:pt x="2881719" y="6535"/>
                </a:lnTo>
                <a:lnTo>
                  <a:pt x="28331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4120" y="1457609"/>
            <a:ext cx="25031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Podrška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2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internacionalizaciji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object 37"/>
          <p:cNvSpPr/>
          <p:nvPr/>
        </p:nvSpPr>
        <p:spPr>
          <a:xfrm>
            <a:off x="6263640" y="1281683"/>
            <a:ext cx="4061460" cy="5974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407567" y="1233709"/>
            <a:ext cx="3654552" cy="7345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352032" y="1370075"/>
            <a:ext cx="3830320" cy="365760"/>
          </a:xfrm>
          <a:custGeom>
            <a:avLst/>
            <a:gdLst/>
            <a:ahLst/>
            <a:cxnLst/>
            <a:rect l="l" t="t" r="r" b="b"/>
            <a:pathLst>
              <a:path w="3830320" h="365760">
                <a:moveTo>
                  <a:pt x="3646932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3646932" y="365760"/>
                </a:lnTo>
                <a:lnTo>
                  <a:pt x="3695535" y="359224"/>
                </a:lnTo>
                <a:lnTo>
                  <a:pt x="3739218" y="340783"/>
                </a:lnTo>
                <a:lnTo>
                  <a:pt x="3776233" y="312181"/>
                </a:lnTo>
                <a:lnTo>
                  <a:pt x="3804835" y="275166"/>
                </a:lnTo>
                <a:lnTo>
                  <a:pt x="3823276" y="231483"/>
                </a:lnTo>
                <a:lnTo>
                  <a:pt x="3829812" y="182879"/>
                </a:lnTo>
                <a:lnTo>
                  <a:pt x="3823276" y="134276"/>
                </a:lnTo>
                <a:lnTo>
                  <a:pt x="3804835" y="90593"/>
                </a:lnTo>
                <a:lnTo>
                  <a:pt x="3776233" y="53578"/>
                </a:lnTo>
                <a:lnTo>
                  <a:pt x="3739218" y="24976"/>
                </a:lnTo>
                <a:lnTo>
                  <a:pt x="3695535" y="6535"/>
                </a:lnTo>
                <a:lnTo>
                  <a:pt x="364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76058" y="1457609"/>
            <a:ext cx="4337306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cirkularne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ekonomije</a:t>
            </a:r>
            <a:endParaRPr lang="en-GB" sz="12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67600" y="1889797"/>
            <a:ext cx="37799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Podrška namijenjena za sufinansiranje troškova sljedećih aktivnosti: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Komponenta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 – </a:t>
            </a:r>
            <a:r>
              <a:rPr lang="sr-Latn-ME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retman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otpadnih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voda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agro-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prehrambenoj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industriji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namijenjen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preduzetnicima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mikro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preduzećima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Komponenta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II – </a:t>
            </a:r>
            <a:r>
              <a:rPr lang="sr-Latn-ME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retman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otpadnih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voda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industriji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namijenjen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malim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srednjim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preduzećima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hotelima</a:t>
            </a:r>
            <a:r>
              <a:rPr lang="sr-Latn-ME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67600" y="3776621"/>
            <a:ext cx="34841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robu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unesenu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skladište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upotrijebljenu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potrošenu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zonama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ne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carina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carinske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dažbine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576058" y="3092917"/>
            <a:ext cx="360959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Carinske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olakšice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slobodne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zone</a:t>
            </a: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8" y="4769120"/>
            <a:ext cx="537559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olakšice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kod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ugostiteljske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objekte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504119" y="4861453"/>
            <a:ext cx="4740783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l-PL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Olakšice poreza na dodatu vrijednost - slobodne </a:t>
            </a:r>
            <a:r>
              <a:rPr lang="en-US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  <a:endParaRPr lang="en-GB" sz="12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67600" y="5396485"/>
            <a:ext cx="3736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ugostiteljski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objekat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stopa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može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umanjiti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ugostiteljski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objekat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kategorije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3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 15%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kategorije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4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 30%;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kategorije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preko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4 do 70%.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62200" y="5242597"/>
            <a:ext cx="353187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unesen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carinsko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skladište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isporuke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unutar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carinskih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skladišta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konzumiraju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slobodnim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zonama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ne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podliježu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dodanu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vrijednost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C9D97829-A687-472C-B8B0-A0F6D13E1A76}"/>
              </a:ext>
            </a:extLst>
          </p:cNvPr>
          <p:cNvGrpSpPr/>
          <p:nvPr/>
        </p:nvGrpSpPr>
        <p:grpSpPr>
          <a:xfrm>
            <a:off x="1068927" y="5181600"/>
            <a:ext cx="1024758" cy="983768"/>
            <a:chOff x="1098488" y="5269519"/>
            <a:chExt cx="1024758" cy="983768"/>
          </a:xfrm>
        </p:grpSpPr>
        <p:sp>
          <p:nvSpPr>
            <p:cNvPr id="79" name="object 5">
              <a:extLst>
                <a:ext uri="{FF2B5EF4-FFF2-40B4-BE49-F238E27FC236}">
                  <a16:creationId xmlns:a16="http://schemas.microsoft.com/office/drawing/2014/main" xmlns="" id="{D0CD2C2E-CC2B-42D8-92E3-601D681C1633}"/>
                </a:ext>
              </a:extLst>
            </p:cNvPr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object 6">
              <a:extLst>
                <a:ext uri="{FF2B5EF4-FFF2-40B4-BE49-F238E27FC236}">
                  <a16:creationId xmlns:a16="http://schemas.microsoft.com/office/drawing/2014/main" xmlns="" id="{0904B503-9038-4086-94E5-5781B796D027}"/>
                </a:ext>
              </a:extLst>
            </p:cNvPr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7">
              <a:extLst>
                <a:ext uri="{FF2B5EF4-FFF2-40B4-BE49-F238E27FC236}">
                  <a16:creationId xmlns:a16="http://schemas.microsoft.com/office/drawing/2014/main" xmlns="" id="{FA194D99-2243-4A66-985C-BC977E842D99}"/>
                </a:ext>
              </a:extLst>
            </p:cNvPr>
            <p:cNvSpPr txBox="1"/>
            <p:nvPr/>
          </p:nvSpPr>
          <p:spPr>
            <a:xfrm>
              <a:off x="1475327" y="5616492"/>
              <a:ext cx="27108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22C79784-5E75-4FAC-B808-9E9157A49642}"/>
              </a:ext>
            </a:extLst>
          </p:cNvPr>
          <p:cNvGrpSpPr/>
          <p:nvPr/>
        </p:nvGrpSpPr>
        <p:grpSpPr>
          <a:xfrm>
            <a:off x="6181028" y="1828800"/>
            <a:ext cx="1024758" cy="983768"/>
            <a:chOff x="6181028" y="1906051"/>
            <a:chExt cx="1024758" cy="983768"/>
          </a:xfrm>
        </p:grpSpPr>
        <p:sp>
          <p:nvSpPr>
            <p:cNvPr id="83" name="object 8">
              <a:extLst>
                <a:ext uri="{FF2B5EF4-FFF2-40B4-BE49-F238E27FC236}">
                  <a16:creationId xmlns:a16="http://schemas.microsoft.com/office/drawing/2014/main" xmlns="" id="{C58AC8DD-620A-49AD-AFA8-9BA9B06BAB8B}"/>
                </a:ext>
              </a:extLst>
            </p:cNvPr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object 9">
              <a:extLst>
                <a:ext uri="{FF2B5EF4-FFF2-40B4-BE49-F238E27FC236}">
                  <a16:creationId xmlns:a16="http://schemas.microsoft.com/office/drawing/2014/main" xmlns="" id="{9ED8EE9F-7D79-4A79-9C5C-CCE0191B705B}"/>
                </a:ext>
              </a:extLst>
            </p:cNvPr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object 10">
              <a:extLst>
                <a:ext uri="{FF2B5EF4-FFF2-40B4-BE49-F238E27FC236}">
                  <a16:creationId xmlns:a16="http://schemas.microsoft.com/office/drawing/2014/main" xmlns="" id="{A97020AC-ED95-4660-A24A-B233143A0933}"/>
                </a:ext>
              </a:extLst>
            </p:cNvPr>
            <p:cNvSpPr txBox="1"/>
            <p:nvPr/>
          </p:nvSpPr>
          <p:spPr>
            <a:xfrm>
              <a:off x="6540764" y="2248075"/>
              <a:ext cx="32021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E4B98725-1DCA-40B0-81A5-4CD087A34A2E}"/>
              </a:ext>
            </a:extLst>
          </p:cNvPr>
          <p:cNvGrpSpPr/>
          <p:nvPr/>
        </p:nvGrpSpPr>
        <p:grpSpPr>
          <a:xfrm>
            <a:off x="6181028" y="3561736"/>
            <a:ext cx="1024758" cy="983768"/>
            <a:chOff x="6181028" y="3588546"/>
            <a:chExt cx="1024758" cy="983768"/>
          </a:xfrm>
        </p:grpSpPr>
        <p:sp>
          <p:nvSpPr>
            <p:cNvPr id="87" name="object 11">
              <a:extLst>
                <a:ext uri="{FF2B5EF4-FFF2-40B4-BE49-F238E27FC236}">
                  <a16:creationId xmlns:a16="http://schemas.microsoft.com/office/drawing/2014/main" xmlns="" id="{5A8E75EE-1BDC-4E3B-B8E5-3C0B0A3DBFC3}"/>
                </a:ext>
              </a:extLst>
            </p:cNvPr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object 12">
              <a:extLst>
                <a:ext uri="{FF2B5EF4-FFF2-40B4-BE49-F238E27FC236}">
                  <a16:creationId xmlns:a16="http://schemas.microsoft.com/office/drawing/2014/main" xmlns="" id="{29F350AD-30E0-4955-8F46-EEC5F88E72A2}"/>
                </a:ext>
              </a:extLst>
            </p:cNvPr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bject 13">
              <a:extLst>
                <a:ext uri="{FF2B5EF4-FFF2-40B4-BE49-F238E27FC236}">
                  <a16:creationId xmlns:a16="http://schemas.microsoft.com/office/drawing/2014/main" xmlns="" id="{4FE2D30D-87FC-4A26-A109-7C158FA257E6}"/>
                </a:ext>
              </a:extLst>
            </p:cNvPr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B651F023-9B1A-44ED-92E6-9B22AA3A521B}"/>
              </a:ext>
            </a:extLst>
          </p:cNvPr>
          <p:cNvGrpSpPr/>
          <p:nvPr/>
        </p:nvGrpSpPr>
        <p:grpSpPr>
          <a:xfrm>
            <a:off x="6181028" y="5181600"/>
            <a:ext cx="1024758" cy="983768"/>
            <a:chOff x="6181028" y="5269519"/>
            <a:chExt cx="1024758" cy="983768"/>
          </a:xfrm>
        </p:grpSpPr>
        <p:sp>
          <p:nvSpPr>
            <p:cNvPr id="91" name="object 14">
              <a:extLst>
                <a:ext uri="{FF2B5EF4-FFF2-40B4-BE49-F238E27FC236}">
                  <a16:creationId xmlns:a16="http://schemas.microsoft.com/office/drawing/2014/main" xmlns="" id="{A2B69167-CD4F-4FB7-B459-1F6BE5ACB554}"/>
                </a:ext>
              </a:extLst>
            </p:cNvPr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object 15">
              <a:extLst>
                <a:ext uri="{FF2B5EF4-FFF2-40B4-BE49-F238E27FC236}">
                  <a16:creationId xmlns:a16="http://schemas.microsoft.com/office/drawing/2014/main" xmlns="" id="{A21D42E3-6881-43C0-876C-F150EAC1DB37}"/>
                </a:ext>
              </a:extLst>
            </p:cNvPr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object 16">
              <a:extLst>
                <a:ext uri="{FF2B5EF4-FFF2-40B4-BE49-F238E27FC236}">
                  <a16:creationId xmlns:a16="http://schemas.microsoft.com/office/drawing/2014/main" xmlns="" id="{6CCD5C9B-62E3-4F45-B8D7-6A3CDE8F9038}"/>
                </a:ext>
              </a:extLst>
            </p:cNvPr>
            <p:cNvSpPr txBox="1"/>
            <p:nvPr/>
          </p:nvSpPr>
          <p:spPr>
            <a:xfrm>
              <a:off x="6551895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A4B1A20E-52A0-45A6-A1D8-833650B42AD8}"/>
              </a:ext>
            </a:extLst>
          </p:cNvPr>
          <p:cNvGrpSpPr/>
          <p:nvPr/>
        </p:nvGrpSpPr>
        <p:grpSpPr>
          <a:xfrm>
            <a:off x="1039368" y="3517501"/>
            <a:ext cx="1083876" cy="1072239"/>
            <a:chOff x="1039367" y="3430523"/>
            <a:chExt cx="1083876" cy="1072239"/>
          </a:xfrm>
        </p:grpSpPr>
        <p:sp>
          <p:nvSpPr>
            <p:cNvPr id="95" name="object 49">
              <a:extLst>
                <a:ext uri="{FF2B5EF4-FFF2-40B4-BE49-F238E27FC236}">
                  <a16:creationId xmlns:a16="http://schemas.microsoft.com/office/drawing/2014/main" xmlns="" id="{0EB73E6E-E147-4C42-B203-B21767E18307}"/>
                </a:ext>
              </a:extLst>
            </p:cNvPr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50">
              <a:extLst>
                <a:ext uri="{FF2B5EF4-FFF2-40B4-BE49-F238E27FC236}">
                  <a16:creationId xmlns:a16="http://schemas.microsoft.com/office/drawing/2014/main" xmlns="" id="{9E215E1F-4F8D-4559-AEE5-8D0B54D1005B}"/>
                </a:ext>
              </a:extLst>
            </p:cNvPr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object 51">
              <a:extLst>
                <a:ext uri="{FF2B5EF4-FFF2-40B4-BE49-F238E27FC236}">
                  <a16:creationId xmlns:a16="http://schemas.microsoft.com/office/drawing/2014/main" xmlns="" id="{8A9180DA-270C-4C6C-B7C1-90D2F1FD1958}"/>
                </a:ext>
              </a:extLst>
            </p:cNvPr>
            <p:cNvSpPr txBox="1"/>
            <p:nvPr/>
          </p:nvSpPr>
          <p:spPr>
            <a:xfrm>
              <a:off x="1445765" y="3816782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BBA7410C-C793-4D6A-9604-539BE1F5C77B}"/>
              </a:ext>
            </a:extLst>
          </p:cNvPr>
          <p:cNvGrpSpPr/>
          <p:nvPr/>
        </p:nvGrpSpPr>
        <p:grpSpPr>
          <a:xfrm>
            <a:off x="1068927" y="1828800"/>
            <a:ext cx="1024758" cy="983768"/>
            <a:chOff x="1080200" y="1906051"/>
            <a:chExt cx="1024758" cy="983768"/>
          </a:xfrm>
        </p:grpSpPr>
        <p:sp>
          <p:nvSpPr>
            <p:cNvPr id="99" name="object 3">
              <a:extLst>
                <a:ext uri="{FF2B5EF4-FFF2-40B4-BE49-F238E27FC236}">
                  <a16:creationId xmlns:a16="http://schemas.microsoft.com/office/drawing/2014/main" xmlns="" id="{E21CAB38-1D6E-4FEE-8C36-336C8A19D835}"/>
                </a:ext>
              </a:extLst>
            </p:cNvPr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object 4">
              <a:extLst>
                <a:ext uri="{FF2B5EF4-FFF2-40B4-BE49-F238E27FC236}">
                  <a16:creationId xmlns:a16="http://schemas.microsoft.com/office/drawing/2014/main" xmlns="" id="{4C74008D-0E52-4245-9B55-433EE57D3226}"/>
                </a:ext>
              </a:extLst>
            </p:cNvPr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52">
              <a:extLst>
                <a:ext uri="{FF2B5EF4-FFF2-40B4-BE49-F238E27FC236}">
                  <a16:creationId xmlns:a16="http://schemas.microsoft.com/office/drawing/2014/main" xmlns="" id="{BF2704BD-6AAE-4945-B199-F5F3AFD865B5}"/>
                </a:ext>
              </a:extLst>
            </p:cNvPr>
            <p:cNvSpPr txBox="1"/>
            <p:nvPr/>
          </p:nvSpPr>
          <p:spPr>
            <a:xfrm>
              <a:off x="1441997" y="2248075"/>
              <a:ext cx="337718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46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56311052-6F09-49EB-A38F-E7B3B9C8FE96}"/>
              </a:ext>
            </a:extLst>
          </p:cNvPr>
          <p:cNvGrpSpPr/>
          <p:nvPr/>
        </p:nvGrpSpPr>
        <p:grpSpPr>
          <a:xfrm>
            <a:off x="1178306" y="1286407"/>
            <a:ext cx="4846320" cy="597408"/>
            <a:chOff x="1178306" y="3042376"/>
            <a:chExt cx="4846320" cy="597408"/>
          </a:xfrm>
        </p:grpSpPr>
        <p:sp>
          <p:nvSpPr>
            <p:cNvPr id="80" name="object 41">
              <a:extLst>
                <a:ext uri="{FF2B5EF4-FFF2-40B4-BE49-F238E27FC236}">
                  <a16:creationId xmlns:a16="http://schemas.microsoft.com/office/drawing/2014/main" xmlns="" id="{3F35F1A8-D73A-4128-9578-9C91F88CCAAA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43">
              <a:extLst>
                <a:ext uri="{FF2B5EF4-FFF2-40B4-BE49-F238E27FC236}">
                  <a16:creationId xmlns:a16="http://schemas.microsoft.com/office/drawing/2014/main" xmlns="" id="{2B1D451B-41DA-4E64-933E-14D558D189F4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85F8A6F5-997F-4E8B-9D46-5657A8E90E81}"/>
              </a:ext>
            </a:extLst>
          </p:cNvPr>
          <p:cNvGrpSpPr/>
          <p:nvPr/>
        </p:nvGrpSpPr>
        <p:grpSpPr>
          <a:xfrm>
            <a:off x="1178306" y="4687401"/>
            <a:ext cx="4846320" cy="597408"/>
            <a:chOff x="1178306" y="3042376"/>
            <a:chExt cx="4846320" cy="597408"/>
          </a:xfrm>
        </p:grpSpPr>
        <p:sp>
          <p:nvSpPr>
            <p:cNvPr id="74" name="object 41">
              <a:extLst>
                <a:ext uri="{FF2B5EF4-FFF2-40B4-BE49-F238E27FC236}">
                  <a16:creationId xmlns:a16="http://schemas.microsoft.com/office/drawing/2014/main" xmlns="" id="{DE382129-0060-4FF4-92F1-0652519A5F72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object 43">
              <a:extLst>
                <a:ext uri="{FF2B5EF4-FFF2-40B4-BE49-F238E27FC236}">
                  <a16:creationId xmlns:a16="http://schemas.microsoft.com/office/drawing/2014/main" xmlns="" id="{21F75064-82CE-4801-AD23-8102D98A6C3C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85377121-5FDE-4085-90C7-83280AB885AA}"/>
              </a:ext>
            </a:extLst>
          </p:cNvPr>
          <p:cNvGrpSpPr/>
          <p:nvPr/>
        </p:nvGrpSpPr>
        <p:grpSpPr>
          <a:xfrm>
            <a:off x="6329114" y="4687401"/>
            <a:ext cx="4846320" cy="597408"/>
            <a:chOff x="1178306" y="3042376"/>
            <a:chExt cx="4846320" cy="597408"/>
          </a:xfrm>
        </p:grpSpPr>
        <p:sp>
          <p:nvSpPr>
            <p:cNvPr id="77" name="object 41">
              <a:extLst>
                <a:ext uri="{FF2B5EF4-FFF2-40B4-BE49-F238E27FC236}">
                  <a16:creationId xmlns:a16="http://schemas.microsoft.com/office/drawing/2014/main" xmlns="" id="{0FBE1726-F1B6-4BCF-B6A4-972A5CCB82CD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bject 43">
              <a:extLst>
                <a:ext uri="{FF2B5EF4-FFF2-40B4-BE49-F238E27FC236}">
                  <a16:creationId xmlns:a16="http://schemas.microsoft.com/office/drawing/2014/main" xmlns="" id="{1BCF8447-824E-4AAF-9C16-A878DBC364A4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8F3BA639-F57F-424C-AD6F-EFD2316425FF}"/>
              </a:ext>
            </a:extLst>
          </p:cNvPr>
          <p:cNvGrpSpPr/>
          <p:nvPr/>
        </p:nvGrpSpPr>
        <p:grpSpPr>
          <a:xfrm>
            <a:off x="1178306" y="2971800"/>
            <a:ext cx="4846320" cy="597408"/>
            <a:chOff x="1178306" y="3042376"/>
            <a:chExt cx="4846320" cy="597408"/>
          </a:xfrm>
        </p:grpSpPr>
        <p:sp>
          <p:nvSpPr>
            <p:cNvPr id="68" name="object 41">
              <a:extLst>
                <a:ext uri="{FF2B5EF4-FFF2-40B4-BE49-F238E27FC236}">
                  <a16:creationId xmlns:a16="http://schemas.microsoft.com/office/drawing/2014/main" xmlns="" id="{0F038560-0FC9-48D9-B4C5-08ACF4EA4F97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bject 43">
              <a:extLst>
                <a:ext uri="{FF2B5EF4-FFF2-40B4-BE49-F238E27FC236}">
                  <a16:creationId xmlns:a16="http://schemas.microsoft.com/office/drawing/2014/main" xmlns="" id="{C525D0A9-3D9F-4A18-97C5-AE248F565B1A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418DD60C-D135-4519-BE77-EDFBD46523AF}"/>
              </a:ext>
            </a:extLst>
          </p:cNvPr>
          <p:cNvGrpSpPr/>
          <p:nvPr/>
        </p:nvGrpSpPr>
        <p:grpSpPr>
          <a:xfrm>
            <a:off x="6329114" y="2971800"/>
            <a:ext cx="4846320" cy="597408"/>
            <a:chOff x="1178306" y="3042376"/>
            <a:chExt cx="4846320" cy="597408"/>
          </a:xfrm>
        </p:grpSpPr>
        <p:sp>
          <p:nvSpPr>
            <p:cNvPr id="55" name="object 41">
              <a:extLst>
                <a:ext uri="{FF2B5EF4-FFF2-40B4-BE49-F238E27FC236}">
                  <a16:creationId xmlns:a16="http://schemas.microsoft.com/office/drawing/2014/main" xmlns="" id="{3AE938F3-BD94-4B57-91CD-650CC2045ECA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43">
              <a:extLst>
                <a:ext uri="{FF2B5EF4-FFF2-40B4-BE49-F238E27FC236}">
                  <a16:creationId xmlns:a16="http://schemas.microsoft.com/office/drawing/2014/main" xmlns="" id="{DC86328C-F02E-4A7C-8708-1B9D5E11F8DA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2200" y="1880852"/>
            <a:ext cx="3722745" cy="1107419"/>
          </a:xfrm>
          <a:prstGeom prst="rect">
            <a:avLst/>
          </a:prstGeom>
        </p:spPr>
        <p:txBody>
          <a:bodyPr vert="horz" wrap="square" lIns="91440" tIns="8255" rIns="91440" bIns="0" rtlCol="0">
            <a:spAutoFit/>
          </a:bodyPr>
          <a:lstStyle/>
          <a:p>
            <a:pPr marL="12700" marR="5080">
              <a:lnSpc>
                <a:spcPct val="103200"/>
              </a:lnSpc>
              <a:spcBef>
                <a:spcPts val="65"/>
              </a:spcBef>
            </a:pP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čiji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je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vlasnik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korisnik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lice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upisano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poljoprivrednih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proizvođača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pravno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​​ lice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preduzetnik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bavi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proizvodnjom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doradom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pakovanjem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preradom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poljoprivrednih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proizvedenih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Crnoj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Gori, a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koriste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obavljanje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djelatnosti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stopa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može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umanjiti</a:t>
            </a:r>
            <a:r>
              <a:rPr lang="sr-Latn-ME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 90%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poreske</a:t>
            </a:r>
            <a:r>
              <a:rPr lang="en-GB" sz="10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obavez</a:t>
            </a:r>
            <a:r>
              <a:rPr lang="en-GB" sz="1000" spc="-5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</a:t>
            </a:r>
            <a:r>
              <a:rPr lang="en-GB" sz="1000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62200" y="3519695"/>
            <a:ext cx="3786064" cy="1276568"/>
          </a:xfrm>
          <a:prstGeom prst="rect">
            <a:avLst/>
          </a:prstGeom>
        </p:spPr>
        <p:txBody>
          <a:bodyPr vert="horz" wrap="square" lIns="91440" tIns="6985" rIns="91440" bIns="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5"/>
              </a:spcBef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Agrobudžet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sadrži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planirana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pojedinim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mjerama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agrarne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politike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uslove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kriterijume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utvrđenih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način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kontrole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sprovođenju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agrarne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politike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način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praćenja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ocjenjivanja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efekata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agrarne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politike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način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postupak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dodjeljivanja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otklanjanje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utvrđenih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nepravilnosti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4119" y="1362565"/>
            <a:ext cx="446888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Poreske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olakšice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kod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poljoprivredne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proizvođače</a:t>
            </a:r>
            <a:endParaRPr lang="en-GB" sz="1400" b="1" spc="-114" dirty="0">
              <a:solidFill>
                <a:srgbClr val="8D8D8E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263640" y="1281683"/>
            <a:ext cx="4846320" cy="5974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361176" y="1234439"/>
            <a:ext cx="3654552" cy="7345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352032" y="1370075"/>
            <a:ext cx="4572000" cy="365760"/>
          </a:xfrm>
          <a:custGeom>
            <a:avLst/>
            <a:gdLst/>
            <a:ahLst/>
            <a:cxnLst/>
            <a:rect l="l" t="t" r="r" b="b"/>
            <a:pathLst>
              <a:path w="3830320" h="365760">
                <a:moveTo>
                  <a:pt x="3646932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3646932" y="365760"/>
                </a:lnTo>
                <a:lnTo>
                  <a:pt x="3695535" y="359224"/>
                </a:lnTo>
                <a:lnTo>
                  <a:pt x="3739218" y="340783"/>
                </a:lnTo>
                <a:lnTo>
                  <a:pt x="3776233" y="312181"/>
                </a:lnTo>
                <a:lnTo>
                  <a:pt x="3804835" y="275166"/>
                </a:lnTo>
                <a:lnTo>
                  <a:pt x="3823276" y="231483"/>
                </a:lnTo>
                <a:lnTo>
                  <a:pt x="3829812" y="182879"/>
                </a:lnTo>
                <a:lnTo>
                  <a:pt x="3823276" y="134276"/>
                </a:lnTo>
                <a:lnTo>
                  <a:pt x="3804835" y="90593"/>
                </a:lnTo>
                <a:lnTo>
                  <a:pt x="3776233" y="53578"/>
                </a:lnTo>
                <a:lnTo>
                  <a:pt x="3739218" y="24976"/>
                </a:lnTo>
                <a:lnTo>
                  <a:pt x="3695535" y="6535"/>
                </a:lnTo>
                <a:lnTo>
                  <a:pt x="364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41614" y="1362565"/>
            <a:ext cx="523494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obnovljivih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izvora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visokoefikasne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kogeneracije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-feed in-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tarifa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67341" y="1847478"/>
            <a:ext cx="37799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Operatori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postrojenja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električnu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obnovljivih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izvora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status „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povlašćenog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proizvođača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nakon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toga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sticati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cijenu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proizvedenu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električnu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zakonskim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zahtjevima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Ovaj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finansijski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NOVE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projekte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sektoru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obnovljivih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izvora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ukinut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je od 2018.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godine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67342" y="3724014"/>
            <a:ext cx="34841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Agrobudžeta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putem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crnogorski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poljoprivrednici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kroz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različite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programe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definisane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Agrobudžetom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obliku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direktnih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kroz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investicijama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biljnu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stočarsku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proizvodnju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576058" y="3124113"/>
            <a:ext cx="434797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Subvencije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razvoj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ruralnih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područja</a:t>
            </a:r>
            <a:endParaRPr lang="en-GB" sz="14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504119" y="3124113"/>
            <a:ext cx="486620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agrarne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politike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8" y="4873767"/>
            <a:ext cx="53755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razvoj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istraživanja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inovacija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504120" y="4873767"/>
            <a:ext cx="46035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l-PL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Poreske olakšice -carine i porez na dodatnu vrijednost</a:t>
            </a:r>
            <a:endParaRPr lang="en-GB" sz="14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67341" y="5149049"/>
            <a:ext cx="38596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anjenje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oslobođenje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olakšice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odnosu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dohodak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fizičkih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prirez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oprinose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obavezno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socijalno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osiguranje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pravnih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naknade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komunalno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opremanje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građevinskog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svojini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sr-Latn-ME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buAutoNum type="arabicParenR"/>
            </a:pP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62200" y="5379881"/>
            <a:ext cx="35318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Oprema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služi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naučnoistraživačku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donacija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inostranstva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kupuje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inostranstvu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može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osloboditi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plaćanja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dodatnu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vrijednost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07A360D7-1F13-46AD-AC35-E26FBDCECA3A}"/>
              </a:ext>
            </a:extLst>
          </p:cNvPr>
          <p:cNvGrpSpPr/>
          <p:nvPr/>
        </p:nvGrpSpPr>
        <p:grpSpPr>
          <a:xfrm>
            <a:off x="1068927" y="5241940"/>
            <a:ext cx="1024758" cy="983768"/>
            <a:chOff x="1098488" y="5269519"/>
            <a:chExt cx="1024758" cy="983768"/>
          </a:xfrm>
        </p:grpSpPr>
        <p:sp>
          <p:nvSpPr>
            <p:cNvPr id="83" name="object 5">
              <a:extLst>
                <a:ext uri="{FF2B5EF4-FFF2-40B4-BE49-F238E27FC236}">
                  <a16:creationId xmlns:a16="http://schemas.microsoft.com/office/drawing/2014/main" xmlns="" id="{AD44AD87-9715-4CD6-B47D-78B7ACF10F74}"/>
                </a:ext>
              </a:extLst>
            </p:cNvPr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object 6">
              <a:extLst>
                <a:ext uri="{FF2B5EF4-FFF2-40B4-BE49-F238E27FC236}">
                  <a16:creationId xmlns:a16="http://schemas.microsoft.com/office/drawing/2014/main" xmlns="" id="{4F6678A3-93F3-46BB-B1D1-0DE15F4C2916}"/>
                </a:ext>
              </a:extLst>
            </p:cNvPr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object 7">
              <a:extLst>
                <a:ext uri="{FF2B5EF4-FFF2-40B4-BE49-F238E27FC236}">
                  <a16:creationId xmlns:a16="http://schemas.microsoft.com/office/drawing/2014/main" xmlns="" id="{97CB8F5E-B7D4-4C03-B316-1A2518966BC8}"/>
                </a:ext>
              </a:extLst>
            </p:cNvPr>
            <p:cNvSpPr txBox="1"/>
            <p:nvPr/>
          </p:nvSpPr>
          <p:spPr>
            <a:xfrm>
              <a:off x="1475327" y="5616492"/>
              <a:ext cx="27108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B402A6C8-1C78-495E-B554-E66F0AC8A329}"/>
              </a:ext>
            </a:extLst>
          </p:cNvPr>
          <p:cNvGrpSpPr/>
          <p:nvPr/>
        </p:nvGrpSpPr>
        <p:grpSpPr>
          <a:xfrm>
            <a:off x="6181028" y="1863425"/>
            <a:ext cx="1024758" cy="983768"/>
            <a:chOff x="6181028" y="1906051"/>
            <a:chExt cx="1024758" cy="983768"/>
          </a:xfrm>
        </p:grpSpPr>
        <p:sp>
          <p:nvSpPr>
            <p:cNvPr id="87" name="object 8">
              <a:extLst>
                <a:ext uri="{FF2B5EF4-FFF2-40B4-BE49-F238E27FC236}">
                  <a16:creationId xmlns:a16="http://schemas.microsoft.com/office/drawing/2014/main" xmlns="" id="{AFA89BEF-6FC2-45DA-BF9F-EFAB36F464A9}"/>
                </a:ext>
              </a:extLst>
            </p:cNvPr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object 9">
              <a:extLst>
                <a:ext uri="{FF2B5EF4-FFF2-40B4-BE49-F238E27FC236}">
                  <a16:creationId xmlns:a16="http://schemas.microsoft.com/office/drawing/2014/main" xmlns="" id="{0F3BF112-1367-46D7-9F8E-DAB311338AD9}"/>
                </a:ext>
              </a:extLst>
            </p:cNvPr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bject 10">
              <a:extLst>
                <a:ext uri="{FF2B5EF4-FFF2-40B4-BE49-F238E27FC236}">
                  <a16:creationId xmlns:a16="http://schemas.microsoft.com/office/drawing/2014/main" xmlns="" id="{5AAE8D98-F094-4FF9-A43A-EAD7B26E5C8E}"/>
                </a:ext>
              </a:extLst>
            </p:cNvPr>
            <p:cNvSpPr txBox="1"/>
            <p:nvPr/>
          </p:nvSpPr>
          <p:spPr>
            <a:xfrm>
              <a:off x="6540764" y="2248075"/>
              <a:ext cx="32021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57FD2D06-C3F9-4E04-B01F-1D44F54B6ABE}"/>
              </a:ext>
            </a:extLst>
          </p:cNvPr>
          <p:cNvGrpSpPr/>
          <p:nvPr/>
        </p:nvGrpSpPr>
        <p:grpSpPr>
          <a:xfrm>
            <a:off x="6181028" y="3586073"/>
            <a:ext cx="1024758" cy="983768"/>
            <a:chOff x="6181028" y="3588546"/>
            <a:chExt cx="1024758" cy="983768"/>
          </a:xfrm>
        </p:grpSpPr>
        <p:sp>
          <p:nvSpPr>
            <p:cNvPr id="91" name="object 11">
              <a:extLst>
                <a:ext uri="{FF2B5EF4-FFF2-40B4-BE49-F238E27FC236}">
                  <a16:creationId xmlns:a16="http://schemas.microsoft.com/office/drawing/2014/main" xmlns="" id="{84F52700-6CFE-428A-BAEF-DD0B51D40D4F}"/>
                </a:ext>
              </a:extLst>
            </p:cNvPr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object 12">
              <a:extLst>
                <a:ext uri="{FF2B5EF4-FFF2-40B4-BE49-F238E27FC236}">
                  <a16:creationId xmlns:a16="http://schemas.microsoft.com/office/drawing/2014/main" xmlns="" id="{7C757910-8692-4888-A94F-4D2F99F455B1}"/>
                </a:ext>
              </a:extLst>
            </p:cNvPr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object 13">
              <a:extLst>
                <a:ext uri="{FF2B5EF4-FFF2-40B4-BE49-F238E27FC236}">
                  <a16:creationId xmlns:a16="http://schemas.microsoft.com/office/drawing/2014/main" xmlns="" id="{4F32BB67-C5F4-4F82-B2AA-903EAA3E4474}"/>
                </a:ext>
              </a:extLst>
            </p:cNvPr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CECD420B-18F4-4888-9F07-E609721D415D}"/>
              </a:ext>
            </a:extLst>
          </p:cNvPr>
          <p:cNvGrpSpPr/>
          <p:nvPr/>
        </p:nvGrpSpPr>
        <p:grpSpPr>
          <a:xfrm>
            <a:off x="6181028" y="5241940"/>
            <a:ext cx="1024758" cy="983768"/>
            <a:chOff x="6181028" y="5269519"/>
            <a:chExt cx="1024758" cy="983768"/>
          </a:xfrm>
        </p:grpSpPr>
        <p:sp>
          <p:nvSpPr>
            <p:cNvPr id="95" name="object 14">
              <a:extLst>
                <a:ext uri="{FF2B5EF4-FFF2-40B4-BE49-F238E27FC236}">
                  <a16:creationId xmlns:a16="http://schemas.microsoft.com/office/drawing/2014/main" xmlns="" id="{B0CD14D7-FE27-454E-B8E8-2F34BAE09016}"/>
                </a:ext>
              </a:extLst>
            </p:cNvPr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15">
              <a:extLst>
                <a:ext uri="{FF2B5EF4-FFF2-40B4-BE49-F238E27FC236}">
                  <a16:creationId xmlns:a16="http://schemas.microsoft.com/office/drawing/2014/main" xmlns="" id="{42E704C1-338B-4B98-8E2E-8BD5D81300E7}"/>
                </a:ext>
              </a:extLst>
            </p:cNvPr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object 16">
              <a:extLst>
                <a:ext uri="{FF2B5EF4-FFF2-40B4-BE49-F238E27FC236}">
                  <a16:creationId xmlns:a16="http://schemas.microsoft.com/office/drawing/2014/main" xmlns="" id="{B76BA32C-0E23-4791-8C42-318BB182C52F}"/>
                </a:ext>
              </a:extLst>
            </p:cNvPr>
            <p:cNvSpPr txBox="1"/>
            <p:nvPr/>
          </p:nvSpPr>
          <p:spPr>
            <a:xfrm>
              <a:off x="6551895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0F87DD92-F72F-4CCD-97F4-E22185E86944}"/>
              </a:ext>
            </a:extLst>
          </p:cNvPr>
          <p:cNvGrpSpPr/>
          <p:nvPr/>
        </p:nvGrpSpPr>
        <p:grpSpPr>
          <a:xfrm>
            <a:off x="1039368" y="3541838"/>
            <a:ext cx="1083876" cy="1072239"/>
            <a:chOff x="1039367" y="3430523"/>
            <a:chExt cx="1083876" cy="1072239"/>
          </a:xfrm>
        </p:grpSpPr>
        <p:sp>
          <p:nvSpPr>
            <p:cNvPr id="99" name="object 49">
              <a:extLst>
                <a:ext uri="{FF2B5EF4-FFF2-40B4-BE49-F238E27FC236}">
                  <a16:creationId xmlns:a16="http://schemas.microsoft.com/office/drawing/2014/main" xmlns="" id="{D5E22087-5794-40A7-8919-6CBC8481B679}"/>
                </a:ext>
              </a:extLst>
            </p:cNvPr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object 50">
              <a:extLst>
                <a:ext uri="{FF2B5EF4-FFF2-40B4-BE49-F238E27FC236}">
                  <a16:creationId xmlns:a16="http://schemas.microsoft.com/office/drawing/2014/main" xmlns="" id="{2250D506-3F45-4ED8-9146-2767F070B576}"/>
                </a:ext>
              </a:extLst>
            </p:cNvPr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51">
              <a:extLst>
                <a:ext uri="{FF2B5EF4-FFF2-40B4-BE49-F238E27FC236}">
                  <a16:creationId xmlns:a16="http://schemas.microsoft.com/office/drawing/2014/main" xmlns="" id="{094AE8DD-D59B-4368-81A4-06B5EE4DEB20}"/>
                </a:ext>
              </a:extLst>
            </p:cNvPr>
            <p:cNvSpPr txBox="1"/>
            <p:nvPr/>
          </p:nvSpPr>
          <p:spPr>
            <a:xfrm>
              <a:off x="1445765" y="3816782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A0CE3288-A745-4E18-99D4-644689070DEB}"/>
              </a:ext>
            </a:extLst>
          </p:cNvPr>
          <p:cNvGrpSpPr/>
          <p:nvPr/>
        </p:nvGrpSpPr>
        <p:grpSpPr>
          <a:xfrm>
            <a:off x="1068927" y="1863425"/>
            <a:ext cx="1024758" cy="983768"/>
            <a:chOff x="1080200" y="1906051"/>
            <a:chExt cx="1024758" cy="983768"/>
          </a:xfrm>
        </p:grpSpPr>
        <p:sp>
          <p:nvSpPr>
            <p:cNvPr id="103" name="object 3">
              <a:extLst>
                <a:ext uri="{FF2B5EF4-FFF2-40B4-BE49-F238E27FC236}">
                  <a16:creationId xmlns:a16="http://schemas.microsoft.com/office/drawing/2014/main" xmlns="" id="{02E81CD3-59DE-4929-95ED-1969FFEF8D9B}"/>
                </a:ext>
              </a:extLst>
            </p:cNvPr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object 4">
              <a:extLst>
                <a:ext uri="{FF2B5EF4-FFF2-40B4-BE49-F238E27FC236}">
                  <a16:creationId xmlns:a16="http://schemas.microsoft.com/office/drawing/2014/main" xmlns="" id="{93397AB5-935B-47AC-9606-2FE8D51AE9D9}"/>
                </a:ext>
              </a:extLst>
            </p:cNvPr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object 52">
              <a:extLst>
                <a:ext uri="{FF2B5EF4-FFF2-40B4-BE49-F238E27FC236}">
                  <a16:creationId xmlns:a16="http://schemas.microsoft.com/office/drawing/2014/main" xmlns="" id="{58D079E2-6841-4D8D-B823-BFA6DAD7BB51}"/>
                </a:ext>
              </a:extLst>
            </p:cNvPr>
            <p:cNvSpPr txBox="1"/>
            <p:nvPr/>
          </p:nvSpPr>
          <p:spPr>
            <a:xfrm>
              <a:off x="1441997" y="2248075"/>
              <a:ext cx="337718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8506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2210561" y="342900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DDD1C026-CF21-4AF2-8165-F621095A5C59}"/>
              </a:ext>
            </a:extLst>
          </p:cNvPr>
          <p:cNvGrpSpPr/>
          <p:nvPr/>
        </p:nvGrpSpPr>
        <p:grpSpPr>
          <a:xfrm>
            <a:off x="6327810" y="2930308"/>
            <a:ext cx="4846320" cy="597408"/>
            <a:chOff x="1178306" y="3042376"/>
            <a:chExt cx="4846320" cy="597408"/>
          </a:xfrm>
        </p:grpSpPr>
        <p:sp>
          <p:nvSpPr>
            <p:cNvPr id="74" name="object 41">
              <a:extLst>
                <a:ext uri="{FF2B5EF4-FFF2-40B4-BE49-F238E27FC236}">
                  <a16:creationId xmlns:a16="http://schemas.microsoft.com/office/drawing/2014/main" xmlns="" id="{47FCB044-0886-446F-B242-FD69A1E26A13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object 43">
              <a:extLst>
                <a:ext uri="{FF2B5EF4-FFF2-40B4-BE49-F238E27FC236}">
                  <a16:creationId xmlns:a16="http://schemas.microsoft.com/office/drawing/2014/main" xmlns="" id="{686FF25B-472A-437C-A3A7-957B7F6A13A9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6570F7B4-7F09-4735-9C88-0228E830729C}"/>
              </a:ext>
            </a:extLst>
          </p:cNvPr>
          <p:cNvGrpSpPr/>
          <p:nvPr/>
        </p:nvGrpSpPr>
        <p:grpSpPr>
          <a:xfrm>
            <a:off x="6324600" y="4707400"/>
            <a:ext cx="4846320" cy="597408"/>
            <a:chOff x="1178306" y="3042376"/>
            <a:chExt cx="4846320" cy="597408"/>
          </a:xfrm>
        </p:grpSpPr>
        <p:sp>
          <p:nvSpPr>
            <p:cNvPr id="71" name="object 41">
              <a:extLst>
                <a:ext uri="{FF2B5EF4-FFF2-40B4-BE49-F238E27FC236}">
                  <a16:creationId xmlns:a16="http://schemas.microsoft.com/office/drawing/2014/main" xmlns="" id="{0630BE45-D7F9-482D-8E31-60FFA3645984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bject 43">
              <a:extLst>
                <a:ext uri="{FF2B5EF4-FFF2-40B4-BE49-F238E27FC236}">
                  <a16:creationId xmlns:a16="http://schemas.microsoft.com/office/drawing/2014/main" xmlns="" id="{01A1E41D-88AC-42A0-A49D-A32881C35F5B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CB0336A6-16E9-495F-BA36-681F83B5AB0D}"/>
              </a:ext>
            </a:extLst>
          </p:cNvPr>
          <p:cNvGrpSpPr/>
          <p:nvPr/>
        </p:nvGrpSpPr>
        <p:grpSpPr>
          <a:xfrm>
            <a:off x="1255267" y="4707400"/>
            <a:ext cx="4846320" cy="597408"/>
            <a:chOff x="1178306" y="3042376"/>
            <a:chExt cx="4846320" cy="597408"/>
          </a:xfrm>
        </p:grpSpPr>
        <p:sp>
          <p:nvSpPr>
            <p:cNvPr id="68" name="object 41">
              <a:extLst>
                <a:ext uri="{FF2B5EF4-FFF2-40B4-BE49-F238E27FC236}">
                  <a16:creationId xmlns:a16="http://schemas.microsoft.com/office/drawing/2014/main" xmlns="" id="{59D2A5EA-B13C-4CDE-A072-18A64502FEE2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bject 43">
              <a:extLst>
                <a:ext uri="{FF2B5EF4-FFF2-40B4-BE49-F238E27FC236}">
                  <a16:creationId xmlns:a16="http://schemas.microsoft.com/office/drawing/2014/main" xmlns="" id="{11515177-DFCE-4082-AE00-05C54252C851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82225B28-D67A-4311-A053-7E65624E1716}"/>
              </a:ext>
            </a:extLst>
          </p:cNvPr>
          <p:cNvGrpSpPr/>
          <p:nvPr/>
        </p:nvGrpSpPr>
        <p:grpSpPr>
          <a:xfrm>
            <a:off x="1221232" y="3105931"/>
            <a:ext cx="4846320" cy="620304"/>
            <a:chOff x="1178306" y="3019480"/>
            <a:chExt cx="4846320" cy="620304"/>
          </a:xfrm>
        </p:grpSpPr>
        <p:sp>
          <p:nvSpPr>
            <p:cNvPr id="55" name="object 41">
              <a:extLst>
                <a:ext uri="{FF2B5EF4-FFF2-40B4-BE49-F238E27FC236}">
                  <a16:creationId xmlns:a16="http://schemas.microsoft.com/office/drawing/2014/main" xmlns="" id="{BEFD6E32-4853-475E-8E55-43959D621384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43">
              <a:extLst>
                <a:ext uri="{FF2B5EF4-FFF2-40B4-BE49-F238E27FC236}">
                  <a16:creationId xmlns:a16="http://schemas.microsoft.com/office/drawing/2014/main" xmlns="" id="{5F71A460-3E58-4092-A9BC-CDB9292F7A25}"/>
                </a:ext>
              </a:extLst>
            </p:cNvPr>
            <p:cNvSpPr/>
            <p:nvPr/>
          </p:nvSpPr>
          <p:spPr>
            <a:xfrm>
              <a:off x="1284728" y="3019480"/>
              <a:ext cx="4617147" cy="429931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pl-PL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pl-PL" sz="1400" b="1" spc="-80" dirty="0">
                  <a:solidFill>
                    <a:srgbClr val="16745A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Oslobađanje od doprinosa za obavezno socijalno osiguranje</a:t>
              </a:r>
              <a:endPara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2200" y="1724561"/>
            <a:ext cx="3662426" cy="15465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050" b="1" dirty="0" err="1"/>
              <a:t>Pravo</a:t>
            </a:r>
            <a:r>
              <a:rPr lang="en-GB" sz="1050" b="1" dirty="0"/>
              <a:t> </a:t>
            </a:r>
            <a:r>
              <a:rPr lang="en-GB" sz="1050" b="1" dirty="0" err="1"/>
              <a:t>na</a:t>
            </a:r>
            <a:r>
              <a:rPr lang="en-GB" sz="1050" b="1" dirty="0"/>
              <a:t> </a:t>
            </a:r>
            <a:r>
              <a:rPr lang="en-GB" sz="1050" b="1" dirty="0" err="1"/>
              <a:t>oslobađanje</a:t>
            </a:r>
            <a:r>
              <a:rPr lang="en-GB" sz="1050" b="1" dirty="0"/>
              <a:t> </a:t>
            </a:r>
            <a:r>
              <a:rPr lang="sr-Latn-ME" sz="1050" b="1" dirty="0"/>
              <a:t>poreza na dohodak fizičkih lica i prireza </a:t>
            </a:r>
            <a:r>
              <a:rPr lang="en-GB" sz="1050" b="1" dirty="0" err="1"/>
              <a:t>mogu</a:t>
            </a:r>
            <a:r>
              <a:rPr lang="en-GB" sz="1050" b="1" dirty="0"/>
              <a:t> </a:t>
            </a:r>
            <a:r>
              <a:rPr lang="en-GB" sz="1050" b="1" dirty="0" err="1"/>
              <a:t>ostvariti</a:t>
            </a:r>
            <a:r>
              <a:rPr lang="en-GB" sz="1050" b="1" dirty="0"/>
              <a:t>: </a:t>
            </a:r>
            <a:r>
              <a:rPr lang="en-GB" sz="1050" b="1" dirty="0" err="1"/>
              <a:t>startapovi</a:t>
            </a:r>
            <a:r>
              <a:rPr lang="en-GB" sz="1050" b="1" dirty="0"/>
              <a:t> </a:t>
            </a:r>
            <a:r>
              <a:rPr lang="en-GB" sz="1050" b="1" dirty="0" err="1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spinofovi</a:t>
            </a:r>
            <a:r>
              <a:rPr lang="en-GB" sz="1050" b="1" dirty="0"/>
              <a:t> za </a:t>
            </a:r>
            <a:r>
              <a:rPr lang="en-GB" sz="1050" b="1" dirty="0" err="1"/>
              <a:t>zaposlena</a:t>
            </a:r>
            <a:r>
              <a:rPr lang="en-GB" sz="1050" b="1" dirty="0"/>
              <a:t> </a:t>
            </a:r>
            <a:r>
              <a:rPr lang="en-GB" sz="1050" b="1" dirty="0" err="1"/>
              <a:t>ili</a:t>
            </a:r>
            <a:r>
              <a:rPr lang="en-GB" sz="1050" b="1" dirty="0"/>
              <a:t> </a:t>
            </a:r>
            <a:r>
              <a:rPr lang="en-GB" sz="1050" b="1" dirty="0" err="1"/>
              <a:t>angažovana</a:t>
            </a:r>
            <a:r>
              <a:rPr lang="en-GB" sz="1050" b="1" dirty="0"/>
              <a:t> </a:t>
            </a:r>
            <a:r>
              <a:rPr lang="en-GB" sz="1050" b="1" dirty="0" err="1"/>
              <a:t>lica</a:t>
            </a:r>
            <a:r>
              <a:rPr lang="en-GB" sz="1050" b="1" dirty="0"/>
              <a:t>; </a:t>
            </a:r>
            <a:r>
              <a:rPr lang="en-GB" sz="1050" b="1" dirty="0" err="1"/>
              <a:t>lica</a:t>
            </a:r>
            <a:r>
              <a:rPr lang="en-GB" sz="1050" b="1" dirty="0"/>
              <a:t> </a:t>
            </a:r>
            <a:r>
              <a:rPr lang="en-GB" sz="1050" b="1" dirty="0" err="1"/>
              <a:t>koja</a:t>
            </a:r>
            <a:r>
              <a:rPr lang="en-GB" sz="1050" b="1" dirty="0"/>
              <a:t> </a:t>
            </a:r>
            <a:r>
              <a:rPr lang="en-GB" sz="1050" b="1" dirty="0" err="1"/>
              <a:t>obavljaju</a:t>
            </a:r>
            <a:r>
              <a:rPr lang="en-GB" sz="1050" b="1" dirty="0"/>
              <a:t> </a:t>
            </a:r>
            <a:r>
              <a:rPr lang="en-GB" sz="1050" b="1" dirty="0" err="1"/>
              <a:t>inovativnu</a:t>
            </a:r>
            <a:r>
              <a:rPr lang="en-GB" sz="1050" b="1" dirty="0"/>
              <a:t> </a:t>
            </a:r>
            <a:r>
              <a:rPr lang="en-GB" sz="1050" b="1" dirty="0" err="1"/>
              <a:t>aktivnost</a:t>
            </a:r>
            <a:r>
              <a:rPr lang="en-GB" sz="1050" b="1" dirty="0"/>
              <a:t> za </a:t>
            </a:r>
            <a:r>
              <a:rPr lang="en-GB" sz="1050" b="1" dirty="0" err="1"/>
              <a:t>potrebe</a:t>
            </a:r>
            <a:r>
              <a:rPr lang="en-GB" sz="1050" b="1" dirty="0"/>
              <a:t> </a:t>
            </a:r>
            <a:r>
              <a:rPr lang="en-GB" sz="1050" b="1" dirty="0" err="1"/>
              <a:t>stranih</a:t>
            </a:r>
            <a:r>
              <a:rPr lang="en-GB" sz="1050" b="1" dirty="0"/>
              <a:t> </a:t>
            </a:r>
            <a:r>
              <a:rPr lang="en-GB" sz="1050" b="1" dirty="0" err="1"/>
              <a:t>pravnih</a:t>
            </a:r>
            <a:r>
              <a:rPr lang="en-GB" sz="1050" b="1" dirty="0"/>
              <a:t> </a:t>
            </a:r>
            <a:r>
              <a:rPr lang="en-GB" sz="1050" b="1" dirty="0" err="1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fizičkih</a:t>
            </a:r>
            <a:r>
              <a:rPr lang="en-GB" sz="1050" b="1" dirty="0"/>
              <a:t> </a:t>
            </a:r>
            <a:r>
              <a:rPr lang="en-GB" sz="1050" b="1" dirty="0" err="1"/>
              <a:t>lica</a:t>
            </a:r>
            <a:r>
              <a:rPr lang="en-GB" sz="1050" b="1" dirty="0"/>
              <a:t> (</a:t>
            </a:r>
            <a:r>
              <a:rPr lang="en-GB" sz="1050" b="1" dirty="0" err="1"/>
              <a:t>frilenseri</a:t>
            </a:r>
            <a:r>
              <a:rPr lang="en-GB" sz="1050" b="1" dirty="0"/>
              <a:t>), </a:t>
            </a:r>
            <a:r>
              <a:rPr lang="en-GB" sz="1050" b="1" dirty="0" err="1"/>
              <a:t>kao</a:t>
            </a:r>
            <a:r>
              <a:rPr lang="en-GB" sz="1050" b="1" dirty="0"/>
              <a:t> </a:t>
            </a:r>
            <a:r>
              <a:rPr lang="en-GB" sz="1050" b="1" dirty="0" err="1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pronalazač</a:t>
            </a:r>
            <a:r>
              <a:rPr lang="en-GB" sz="1050" b="1" dirty="0"/>
              <a:t> </a:t>
            </a:r>
            <a:r>
              <a:rPr lang="en-GB" sz="1050" b="1" dirty="0" err="1"/>
              <a:t>ili</a:t>
            </a:r>
            <a:r>
              <a:rPr lang="en-GB" sz="1050" b="1" dirty="0"/>
              <a:t> </a:t>
            </a:r>
            <a:r>
              <a:rPr lang="en-GB" sz="1050" b="1" dirty="0" err="1"/>
              <a:t>inovator</a:t>
            </a:r>
            <a:r>
              <a:rPr lang="en-GB" sz="1050" b="1" dirty="0"/>
              <a:t> koji </a:t>
            </a:r>
            <a:r>
              <a:rPr lang="en-GB" sz="1050" b="1" dirty="0" err="1"/>
              <a:t>ostvaruje</a:t>
            </a:r>
            <a:r>
              <a:rPr lang="en-GB" sz="1050" b="1" dirty="0"/>
              <a:t> </a:t>
            </a:r>
            <a:r>
              <a:rPr lang="en-GB" sz="1050" b="1" dirty="0" err="1"/>
              <a:t>dohodak</a:t>
            </a:r>
            <a:r>
              <a:rPr lang="en-GB" sz="1050" b="1" dirty="0"/>
              <a:t> od </a:t>
            </a:r>
            <a:r>
              <a:rPr lang="en-GB" sz="1050" b="1" dirty="0" err="1"/>
              <a:t>inovacione</a:t>
            </a:r>
            <a:r>
              <a:rPr lang="en-GB" sz="1050" b="1" dirty="0"/>
              <a:t> </a:t>
            </a:r>
            <a:r>
              <a:rPr lang="en-GB" sz="1050" b="1" dirty="0" err="1"/>
              <a:t>djelatnosti</a:t>
            </a:r>
            <a:r>
              <a:rPr lang="en-GB" sz="1050" b="1" dirty="0"/>
              <a:t>; </a:t>
            </a:r>
            <a:r>
              <a:rPr lang="en-GB" sz="1050" b="1" dirty="0" err="1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lica</a:t>
            </a:r>
            <a:r>
              <a:rPr lang="en-GB" sz="1050" b="1" dirty="0"/>
              <a:t> </a:t>
            </a:r>
            <a:r>
              <a:rPr lang="en-GB" sz="1050" b="1" dirty="0" err="1"/>
              <a:t>koja</a:t>
            </a:r>
            <a:r>
              <a:rPr lang="en-GB" sz="1050" b="1" dirty="0"/>
              <a:t> </a:t>
            </a:r>
            <a:r>
              <a:rPr lang="en-GB" sz="1050" b="1" dirty="0" err="1"/>
              <a:t>obavljaju</a:t>
            </a:r>
            <a:r>
              <a:rPr lang="en-GB" sz="1050" b="1" dirty="0"/>
              <a:t> </a:t>
            </a:r>
            <a:r>
              <a:rPr lang="en-GB" sz="1050" b="1" dirty="0" err="1"/>
              <a:t>samostalnu</a:t>
            </a:r>
            <a:r>
              <a:rPr lang="en-GB" sz="1050" b="1" dirty="0"/>
              <a:t> </a:t>
            </a:r>
            <a:r>
              <a:rPr lang="en-GB" sz="1050" b="1" dirty="0" err="1"/>
              <a:t>djelatnost</a:t>
            </a:r>
            <a:r>
              <a:rPr lang="en-GB" sz="1050" b="1" dirty="0"/>
              <a:t>, a </a:t>
            </a:r>
            <a:r>
              <a:rPr lang="en-GB" sz="1050" b="1" dirty="0" err="1"/>
              <a:t>koja</a:t>
            </a:r>
            <a:r>
              <a:rPr lang="en-GB" sz="1050" b="1" dirty="0"/>
              <a:t> </a:t>
            </a:r>
            <a:r>
              <a:rPr lang="en-GB" sz="1050" b="1" dirty="0" err="1"/>
              <a:t>ulažu</a:t>
            </a:r>
            <a:r>
              <a:rPr lang="en-GB" sz="1050" b="1" dirty="0"/>
              <a:t> </a:t>
            </a:r>
            <a:r>
              <a:rPr lang="en-GB" sz="1050" b="1" dirty="0" err="1"/>
              <a:t>sredstva</a:t>
            </a:r>
            <a:r>
              <a:rPr lang="en-GB" sz="1050" b="1" dirty="0"/>
              <a:t> u </a:t>
            </a:r>
            <a:r>
              <a:rPr lang="en-GB" sz="1050" b="1" dirty="0" err="1"/>
              <a:t>subjekte</a:t>
            </a:r>
            <a:r>
              <a:rPr lang="en-GB" sz="1050" b="1" dirty="0"/>
              <a:t> koji </a:t>
            </a:r>
            <a:r>
              <a:rPr lang="en-GB" sz="1050" b="1" dirty="0" err="1"/>
              <a:t>su</a:t>
            </a:r>
            <a:r>
              <a:rPr lang="en-GB" sz="1050" b="1" dirty="0"/>
              <a:t> </a:t>
            </a:r>
            <a:r>
              <a:rPr lang="en-GB" sz="1050" b="1" dirty="0" err="1"/>
              <a:t>upisani</a:t>
            </a:r>
            <a:r>
              <a:rPr lang="en-GB" sz="1050" b="1" dirty="0"/>
              <a:t> u </a:t>
            </a:r>
            <a:r>
              <a:rPr lang="en-GB" sz="1050" b="1" dirty="0" err="1"/>
              <a:t>Registar</a:t>
            </a:r>
            <a:r>
              <a:rPr lang="en-GB" sz="1050" b="1" dirty="0"/>
              <a:t> </a:t>
            </a:r>
            <a:r>
              <a:rPr lang="en-GB" sz="1050" b="1" dirty="0" err="1"/>
              <a:t>inovacione</a:t>
            </a:r>
            <a:r>
              <a:rPr lang="en-GB" sz="1050" b="1" dirty="0"/>
              <a:t> </a:t>
            </a:r>
            <a:r>
              <a:rPr lang="en-GB" sz="1050" b="1" dirty="0" err="1"/>
              <a:t>djelatnosti</a:t>
            </a:r>
            <a:r>
              <a:rPr lang="en-GB" sz="1050" b="1" dirty="0"/>
              <a:t>. 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62200" y="3518908"/>
            <a:ext cx="3657600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sr-Latn-ME" sz="1050" b="1" dirty="0"/>
              <a:t>Oslobađanje od doprinosa za </a:t>
            </a:r>
            <a:r>
              <a:rPr lang="en-GB" sz="1050" b="1" dirty="0" err="1"/>
              <a:t>startapov</a:t>
            </a:r>
            <a:r>
              <a:rPr lang="sr-Latn-ME" sz="1050" b="1" dirty="0"/>
              <a:t>e </a:t>
            </a:r>
            <a:r>
              <a:rPr lang="en-GB" sz="1050" b="1" dirty="0" err="1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spinofov</a:t>
            </a:r>
            <a:r>
              <a:rPr lang="sr-Latn-ME" sz="1050" b="1" dirty="0"/>
              <a:t>e</a:t>
            </a:r>
            <a:r>
              <a:rPr lang="en-GB" sz="1050" b="1" dirty="0"/>
              <a:t> (</a:t>
            </a:r>
            <a:r>
              <a:rPr lang="pl-PL" sz="1050" b="1" dirty="0"/>
              <a:t>za period od tri godine</a:t>
            </a:r>
            <a:r>
              <a:rPr lang="en-GB" sz="1050" b="1" dirty="0"/>
              <a:t>), </a:t>
            </a:r>
            <a:r>
              <a:rPr lang="en-GB" sz="1050" b="1" dirty="0" err="1"/>
              <a:t>lica</a:t>
            </a:r>
            <a:r>
              <a:rPr lang="en-GB" sz="1050" b="1" dirty="0"/>
              <a:t> </a:t>
            </a:r>
            <a:r>
              <a:rPr lang="en-GB" sz="1050" b="1" dirty="0" err="1"/>
              <a:t>zaposlena</a:t>
            </a:r>
            <a:r>
              <a:rPr lang="en-GB" sz="1050" b="1" dirty="0"/>
              <a:t> u </a:t>
            </a:r>
            <a:r>
              <a:rPr lang="en-GB" sz="1050" b="1" dirty="0" err="1"/>
              <a:t>naučnoistraživačkim</a:t>
            </a:r>
            <a:r>
              <a:rPr lang="en-GB" sz="1050" b="1" dirty="0"/>
              <a:t> </a:t>
            </a:r>
            <a:r>
              <a:rPr lang="en-GB" sz="1050" b="1" dirty="0" err="1"/>
              <a:t>ustanovama</a:t>
            </a:r>
            <a:r>
              <a:rPr lang="en-GB" sz="1050" b="1" dirty="0"/>
              <a:t> </a:t>
            </a:r>
            <a:r>
              <a:rPr lang="sr-Latn-ME" sz="1050" b="1" dirty="0"/>
              <a:t>i</a:t>
            </a:r>
            <a:r>
              <a:rPr lang="en-GB" sz="1050" b="1" dirty="0"/>
              <a:t> </a:t>
            </a:r>
            <a:r>
              <a:rPr lang="en-GB" sz="1050" b="1" dirty="0" err="1"/>
              <a:t>subjektima</a:t>
            </a:r>
            <a:r>
              <a:rPr lang="en-GB" sz="1050" b="1" dirty="0"/>
              <a:t> koji </a:t>
            </a:r>
            <a:r>
              <a:rPr lang="en-GB" sz="1050" b="1" dirty="0" err="1"/>
              <a:t>obavljaju</a:t>
            </a:r>
            <a:r>
              <a:rPr lang="en-GB" sz="1050" b="1" dirty="0"/>
              <a:t> </a:t>
            </a:r>
            <a:r>
              <a:rPr lang="en-GB" sz="1050" b="1" dirty="0" err="1"/>
              <a:t>naučnoistraživačku</a:t>
            </a:r>
            <a:r>
              <a:rPr lang="en-GB" sz="1050" b="1" dirty="0"/>
              <a:t>, </a:t>
            </a:r>
            <a:r>
              <a:rPr lang="en-GB" sz="1050" b="1" dirty="0" err="1"/>
              <a:t>odnosno</a:t>
            </a:r>
            <a:r>
              <a:rPr lang="en-GB" sz="1050" b="1" dirty="0"/>
              <a:t> </a:t>
            </a:r>
            <a:r>
              <a:rPr lang="en-GB" sz="1050" b="1" dirty="0" err="1"/>
              <a:t>inovacionu</a:t>
            </a:r>
            <a:r>
              <a:rPr lang="en-GB" sz="1050" b="1" dirty="0"/>
              <a:t> </a:t>
            </a:r>
            <a:r>
              <a:rPr lang="en-GB" sz="1050" b="1" dirty="0" err="1"/>
              <a:t>djelatnost</a:t>
            </a:r>
            <a:r>
              <a:rPr lang="sr-Latn-ME" sz="1050" b="1" dirty="0"/>
              <a:t> </a:t>
            </a:r>
            <a:r>
              <a:rPr lang="en-GB" sz="1050" b="1" dirty="0"/>
              <a:t>(za period </a:t>
            </a:r>
            <a:r>
              <a:rPr lang="en-GB" sz="1050" b="1" dirty="0" err="1"/>
              <a:t>trajanja</a:t>
            </a:r>
            <a:r>
              <a:rPr lang="en-GB" sz="1050" b="1" dirty="0"/>
              <a:t> </a:t>
            </a:r>
            <a:r>
              <a:rPr lang="en-GB" sz="1050" b="1" dirty="0" err="1"/>
              <a:t>projekta</a:t>
            </a:r>
            <a:r>
              <a:rPr lang="en-GB" sz="1050" b="1" dirty="0"/>
              <a:t>) </a:t>
            </a:r>
            <a:r>
              <a:rPr lang="en-GB" sz="1050" b="1" dirty="0" err="1"/>
              <a:t>lica</a:t>
            </a:r>
            <a:r>
              <a:rPr lang="en-GB" sz="1050" b="1" dirty="0"/>
              <a:t> </a:t>
            </a:r>
            <a:r>
              <a:rPr lang="en-GB" sz="1050" b="1" dirty="0" err="1"/>
              <a:t>koja</a:t>
            </a:r>
            <a:r>
              <a:rPr lang="en-GB" sz="1050" b="1" dirty="0"/>
              <a:t> </a:t>
            </a:r>
            <a:r>
              <a:rPr lang="en-GB" sz="1050" b="1" dirty="0" err="1"/>
              <a:t>obavljaju</a:t>
            </a:r>
            <a:r>
              <a:rPr lang="en-GB" sz="1050" b="1" dirty="0"/>
              <a:t> </a:t>
            </a:r>
            <a:r>
              <a:rPr lang="en-GB" sz="1050" b="1" dirty="0" err="1"/>
              <a:t>inovativnu</a:t>
            </a:r>
            <a:r>
              <a:rPr lang="en-GB" sz="1050" b="1" dirty="0"/>
              <a:t> </a:t>
            </a:r>
            <a:r>
              <a:rPr lang="en-GB" sz="1050" b="1" dirty="0" err="1"/>
              <a:t>aktivnost</a:t>
            </a:r>
            <a:r>
              <a:rPr lang="en-GB" sz="1050" b="1" dirty="0"/>
              <a:t> za </a:t>
            </a:r>
            <a:r>
              <a:rPr lang="en-GB" sz="1050" b="1" dirty="0" err="1"/>
              <a:t>potrebe</a:t>
            </a:r>
            <a:r>
              <a:rPr lang="en-GB" sz="1050" b="1" dirty="0"/>
              <a:t> </a:t>
            </a:r>
            <a:r>
              <a:rPr lang="en-GB" sz="1050" b="1" dirty="0" err="1"/>
              <a:t>stranih</a:t>
            </a:r>
            <a:r>
              <a:rPr lang="en-GB" sz="1050" b="1" dirty="0"/>
              <a:t> </a:t>
            </a:r>
            <a:r>
              <a:rPr lang="en-GB" sz="1050" b="1" dirty="0" err="1"/>
              <a:t>pravnih</a:t>
            </a:r>
            <a:r>
              <a:rPr lang="en-GB" sz="1050" b="1" dirty="0"/>
              <a:t> </a:t>
            </a:r>
            <a:r>
              <a:rPr lang="en-GB" sz="1050" b="1" dirty="0" err="1"/>
              <a:t>lica</a:t>
            </a:r>
            <a:r>
              <a:rPr lang="en-GB" sz="1050" b="1" dirty="0"/>
              <a:t> (</a:t>
            </a:r>
            <a:r>
              <a:rPr lang="en-GB" sz="1050" b="1" dirty="0" err="1"/>
              <a:t>fr</a:t>
            </a:r>
            <a:r>
              <a:rPr lang="sr-Latn-ME" sz="1050" b="1" dirty="0" err="1"/>
              <a:t>ilenseri</a:t>
            </a:r>
            <a:r>
              <a:rPr lang="en-GB" sz="1050" b="1" dirty="0"/>
              <a:t>) </a:t>
            </a:r>
            <a:r>
              <a:rPr lang="pl-PL" sz="1050" b="1" dirty="0"/>
              <a:t>čiji doprinosi se umanjuju u iznosu od 80%</a:t>
            </a:r>
            <a:r>
              <a:rPr lang="en-GB" sz="1050" b="1" dirty="0"/>
              <a:t>. </a:t>
            </a:r>
          </a:p>
        </p:txBody>
      </p:sp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79575" y="1281683"/>
            <a:ext cx="4297680" cy="5974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267967" y="1370075"/>
            <a:ext cx="4023360" cy="365760"/>
          </a:xfrm>
          <a:custGeom>
            <a:avLst/>
            <a:gdLst/>
            <a:ahLst/>
            <a:cxnLst/>
            <a:rect l="l" t="t" r="r" b="b"/>
            <a:pathLst>
              <a:path w="3016250" h="365760">
                <a:moveTo>
                  <a:pt x="283311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2833116" y="365760"/>
                </a:lnTo>
                <a:lnTo>
                  <a:pt x="2881719" y="359224"/>
                </a:lnTo>
                <a:lnTo>
                  <a:pt x="2925402" y="340783"/>
                </a:lnTo>
                <a:lnTo>
                  <a:pt x="2962417" y="312181"/>
                </a:lnTo>
                <a:lnTo>
                  <a:pt x="2991019" y="275166"/>
                </a:lnTo>
                <a:lnTo>
                  <a:pt x="3009460" y="231483"/>
                </a:lnTo>
                <a:lnTo>
                  <a:pt x="3015996" y="182879"/>
                </a:lnTo>
                <a:lnTo>
                  <a:pt x="3009460" y="134276"/>
                </a:lnTo>
                <a:lnTo>
                  <a:pt x="2991019" y="90593"/>
                </a:lnTo>
                <a:lnTo>
                  <a:pt x="2962417" y="53578"/>
                </a:lnTo>
                <a:lnTo>
                  <a:pt x="2925402" y="24976"/>
                </a:lnTo>
                <a:lnTo>
                  <a:pt x="2881719" y="6535"/>
                </a:lnTo>
                <a:lnTo>
                  <a:pt x="28331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53896" y="1419817"/>
            <a:ext cx="3583269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lang="pl-PL" sz="1400" b="1" spc="-155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Oslobađanje od poreza na dohodak fizičkih lica i prireza na porez</a:t>
            </a:r>
            <a:endParaRPr lang="en-US" sz="14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263640" y="1281683"/>
            <a:ext cx="4846320" cy="5974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361176" y="1234439"/>
            <a:ext cx="3654552" cy="7345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352032" y="1370075"/>
            <a:ext cx="4572000" cy="365760"/>
          </a:xfrm>
          <a:custGeom>
            <a:avLst/>
            <a:gdLst/>
            <a:ahLst/>
            <a:cxnLst/>
            <a:rect l="l" t="t" r="r" b="b"/>
            <a:pathLst>
              <a:path w="3830320" h="365760">
                <a:moveTo>
                  <a:pt x="3646932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3646932" y="365760"/>
                </a:lnTo>
                <a:lnTo>
                  <a:pt x="3695535" y="359224"/>
                </a:lnTo>
                <a:lnTo>
                  <a:pt x="3739218" y="340783"/>
                </a:lnTo>
                <a:lnTo>
                  <a:pt x="3776233" y="312181"/>
                </a:lnTo>
                <a:lnTo>
                  <a:pt x="3804835" y="275166"/>
                </a:lnTo>
                <a:lnTo>
                  <a:pt x="3823276" y="231483"/>
                </a:lnTo>
                <a:lnTo>
                  <a:pt x="3829812" y="182879"/>
                </a:lnTo>
                <a:lnTo>
                  <a:pt x="3823276" y="134276"/>
                </a:lnTo>
                <a:lnTo>
                  <a:pt x="3804835" y="90593"/>
                </a:lnTo>
                <a:lnTo>
                  <a:pt x="3776233" y="53578"/>
                </a:lnTo>
                <a:lnTo>
                  <a:pt x="3739218" y="24976"/>
                </a:lnTo>
                <a:lnTo>
                  <a:pt x="3695535" y="6535"/>
                </a:lnTo>
                <a:lnTo>
                  <a:pt x="364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330888" y="4880869"/>
            <a:ext cx="4593144" cy="213862"/>
          </a:xfrm>
          <a:custGeom>
            <a:avLst/>
            <a:gdLst/>
            <a:ahLst/>
            <a:cxnLst/>
            <a:rect l="l" t="t" r="r" b="b"/>
            <a:pathLst>
              <a:path w="4235450" h="365760">
                <a:moveTo>
                  <a:pt x="405231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59"/>
                </a:lnTo>
                <a:lnTo>
                  <a:pt x="4052316" y="365759"/>
                </a:lnTo>
                <a:lnTo>
                  <a:pt x="4100919" y="359224"/>
                </a:lnTo>
                <a:lnTo>
                  <a:pt x="4144602" y="340783"/>
                </a:lnTo>
                <a:lnTo>
                  <a:pt x="4181617" y="312181"/>
                </a:lnTo>
                <a:lnTo>
                  <a:pt x="4210219" y="275166"/>
                </a:lnTo>
                <a:lnTo>
                  <a:pt x="4228660" y="231483"/>
                </a:lnTo>
                <a:lnTo>
                  <a:pt x="4235195" y="182879"/>
                </a:lnTo>
                <a:lnTo>
                  <a:pt x="4228660" y="134276"/>
                </a:lnTo>
                <a:lnTo>
                  <a:pt x="4210219" y="90593"/>
                </a:lnTo>
                <a:lnTo>
                  <a:pt x="4181617" y="53578"/>
                </a:lnTo>
                <a:lnTo>
                  <a:pt x="4144602" y="24976"/>
                </a:lnTo>
                <a:lnTo>
                  <a:pt x="4100919" y="6535"/>
                </a:lnTo>
                <a:lnTo>
                  <a:pt x="40523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481519" y="2172895"/>
            <a:ext cx="25793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35419" y="1327484"/>
            <a:ext cx="451234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Kofinansiranje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naučnoistraživačke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djelatnosti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81195" y="1801505"/>
            <a:ext cx="377997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odršk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naučnoistraživačkoj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zajednici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pri čemu b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liže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uslove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postupak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odobravanje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način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stava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1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ovog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člana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propisuje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organ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uprave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odnosno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jedinica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lokalne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samouprave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realizuje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program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podrške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fond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podstiče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propisima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kojima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uređuje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pomoć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508970" y="3401076"/>
            <a:ext cx="4177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Pravo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oslobađanje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ostvariti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upisana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reinvestiraju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ostvarene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svoje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naučnoistraživačke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inovativne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projekte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ulažu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druge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subjekte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to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udjele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akcije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startapova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spinofova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fondova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rizičnog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kapitala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ulaganje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subjekte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koji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obavljaju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doniraju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sredstva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naučnoistraživačkim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ustanovama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subjektima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infrastrukture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obezbjeđuju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inovacionu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infrastrukturu</a:t>
            </a:r>
            <a:r>
              <a:rPr lang="sr-Latn-ME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622794" y="3147616"/>
            <a:ext cx="434797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l-PL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Oslobađanje od poreza na dobit pravnih lica</a:t>
            </a:r>
            <a:endParaRPr lang="en-GB" sz="14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31517" y="4903903"/>
            <a:ext cx="544332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Pravo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zemljišta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svojini</a:t>
            </a:r>
            <a:r>
              <a:rPr lang="en-GB" sz="12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države</a:t>
            </a:r>
            <a:endParaRPr lang="en-GB" sz="12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481519" y="4856566"/>
            <a:ext cx="4412553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Umanjenje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naknade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komunalno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opremanje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građevinskog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zemljišta</a:t>
            </a:r>
            <a:endParaRPr lang="en-GB" sz="12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81195" y="5292826"/>
            <a:ext cx="3736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svojini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bez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naknade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pod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uslovima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povoljnijim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tržišnih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ostvariti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fizička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dobila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status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korisnika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podsticajnih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mjera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se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uređuje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raspolaganje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državnom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imovinom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5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62200" y="5215882"/>
            <a:ext cx="360413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umanjenje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naknade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komunalno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opremanje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građevinskog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mogu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ostvariti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subjekti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inovacione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djelatnosti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jedan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poslovni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objekat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koji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nije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javnog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interesa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to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ako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najmanje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75%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njegove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ukupne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neto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površine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koriste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za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realizaciju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inovativnih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programa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projekata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0D9AC72B-4777-4E48-A53E-6A690E358CD3}"/>
              </a:ext>
            </a:extLst>
          </p:cNvPr>
          <p:cNvGrpSpPr/>
          <p:nvPr/>
        </p:nvGrpSpPr>
        <p:grpSpPr>
          <a:xfrm>
            <a:off x="1068927" y="5231829"/>
            <a:ext cx="1024758" cy="983768"/>
            <a:chOff x="1098488" y="5269519"/>
            <a:chExt cx="1024758" cy="983768"/>
          </a:xfrm>
        </p:grpSpPr>
        <p:sp>
          <p:nvSpPr>
            <p:cNvPr id="121" name="object 5">
              <a:extLst>
                <a:ext uri="{FF2B5EF4-FFF2-40B4-BE49-F238E27FC236}">
                  <a16:creationId xmlns:a16="http://schemas.microsoft.com/office/drawing/2014/main" xmlns="" id="{7966F9CC-CF1A-4FEE-A836-BF7226C056E6}"/>
                </a:ext>
              </a:extLst>
            </p:cNvPr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object 6">
              <a:extLst>
                <a:ext uri="{FF2B5EF4-FFF2-40B4-BE49-F238E27FC236}">
                  <a16:creationId xmlns:a16="http://schemas.microsoft.com/office/drawing/2014/main" xmlns="" id="{ACA61366-B8FB-4112-8A44-FDD8BE9CF0E6}"/>
                </a:ext>
              </a:extLst>
            </p:cNvPr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object 7">
              <a:extLst>
                <a:ext uri="{FF2B5EF4-FFF2-40B4-BE49-F238E27FC236}">
                  <a16:creationId xmlns:a16="http://schemas.microsoft.com/office/drawing/2014/main" xmlns="" id="{777AB962-1467-4255-98D9-13BA95A91201}"/>
                </a:ext>
              </a:extLst>
            </p:cNvPr>
            <p:cNvSpPr txBox="1"/>
            <p:nvPr/>
          </p:nvSpPr>
          <p:spPr>
            <a:xfrm>
              <a:off x="1475327" y="5616492"/>
              <a:ext cx="27108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xmlns="" id="{DFA4EE04-A41D-4002-B87E-219F109FE325}"/>
              </a:ext>
            </a:extLst>
          </p:cNvPr>
          <p:cNvGrpSpPr/>
          <p:nvPr/>
        </p:nvGrpSpPr>
        <p:grpSpPr>
          <a:xfrm>
            <a:off x="6181028" y="1894396"/>
            <a:ext cx="1024758" cy="983768"/>
            <a:chOff x="6181028" y="1906051"/>
            <a:chExt cx="1024758" cy="983768"/>
          </a:xfrm>
        </p:grpSpPr>
        <p:sp>
          <p:nvSpPr>
            <p:cNvPr id="125" name="object 8">
              <a:extLst>
                <a:ext uri="{FF2B5EF4-FFF2-40B4-BE49-F238E27FC236}">
                  <a16:creationId xmlns:a16="http://schemas.microsoft.com/office/drawing/2014/main" xmlns="" id="{B26BFD77-7EBE-4400-A6AE-CE296C4DE187}"/>
                </a:ext>
              </a:extLst>
            </p:cNvPr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object 9">
              <a:extLst>
                <a:ext uri="{FF2B5EF4-FFF2-40B4-BE49-F238E27FC236}">
                  <a16:creationId xmlns:a16="http://schemas.microsoft.com/office/drawing/2014/main" xmlns="" id="{455C2E51-2C7E-4062-810F-1B1A7B49E3EA}"/>
                </a:ext>
              </a:extLst>
            </p:cNvPr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object 10">
              <a:extLst>
                <a:ext uri="{FF2B5EF4-FFF2-40B4-BE49-F238E27FC236}">
                  <a16:creationId xmlns:a16="http://schemas.microsoft.com/office/drawing/2014/main" xmlns="" id="{79CB47C9-469D-48B3-BB9E-95BF11C8D2F7}"/>
                </a:ext>
              </a:extLst>
            </p:cNvPr>
            <p:cNvSpPr txBox="1"/>
            <p:nvPr/>
          </p:nvSpPr>
          <p:spPr>
            <a:xfrm>
              <a:off x="6540764" y="2248075"/>
              <a:ext cx="32021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32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xmlns="" id="{AF2CBBAE-0CF7-44DD-8ACC-15BB00D6FC93}"/>
              </a:ext>
            </a:extLst>
          </p:cNvPr>
          <p:cNvGrpSpPr/>
          <p:nvPr/>
        </p:nvGrpSpPr>
        <p:grpSpPr>
          <a:xfrm>
            <a:off x="6181028" y="3611799"/>
            <a:ext cx="1024758" cy="983768"/>
            <a:chOff x="6181028" y="3588546"/>
            <a:chExt cx="1024758" cy="983768"/>
          </a:xfrm>
        </p:grpSpPr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xmlns="" id="{251DE1A1-1214-4A6C-A008-83A6BC2FE125}"/>
                </a:ext>
              </a:extLst>
            </p:cNvPr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xmlns="" id="{E9089AB8-2F61-4BA6-B446-755443FF42D7}"/>
                </a:ext>
              </a:extLst>
            </p:cNvPr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xmlns="" id="{6725CDC3-B125-4818-83B9-3FCFF24DBE6C}"/>
                </a:ext>
              </a:extLst>
            </p:cNvPr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272BC9AF-C21F-4B35-A359-0BA041761C90}"/>
              </a:ext>
            </a:extLst>
          </p:cNvPr>
          <p:cNvGrpSpPr/>
          <p:nvPr/>
        </p:nvGrpSpPr>
        <p:grpSpPr>
          <a:xfrm>
            <a:off x="6181028" y="5231829"/>
            <a:ext cx="1024758" cy="983768"/>
            <a:chOff x="6181028" y="5269519"/>
            <a:chExt cx="1024758" cy="983768"/>
          </a:xfrm>
        </p:grpSpPr>
        <p:sp>
          <p:nvSpPr>
            <p:cNvPr id="133" name="object 14">
              <a:extLst>
                <a:ext uri="{FF2B5EF4-FFF2-40B4-BE49-F238E27FC236}">
                  <a16:creationId xmlns:a16="http://schemas.microsoft.com/office/drawing/2014/main" xmlns="" id="{A4D155B7-1C95-476C-9BCF-D1CDB8F1C1FC}"/>
                </a:ext>
              </a:extLst>
            </p:cNvPr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object 15">
              <a:extLst>
                <a:ext uri="{FF2B5EF4-FFF2-40B4-BE49-F238E27FC236}">
                  <a16:creationId xmlns:a16="http://schemas.microsoft.com/office/drawing/2014/main" xmlns="" id="{EF3BFAB3-2B1F-4247-930B-A99A79AB1601}"/>
                </a:ext>
              </a:extLst>
            </p:cNvPr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object 16">
              <a:extLst>
                <a:ext uri="{FF2B5EF4-FFF2-40B4-BE49-F238E27FC236}">
                  <a16:creationId xmlns:a16="http://schemas.microsoft.com/office/drawing/2014/main" xmlns="" id="{1097F817-13A2-4710-B212-A272131B5CA4}"/>
                </a:ext>
              </a:extLst>
            </p:cNvPr>
            <p:cNvSpPr txBox="1"/>
            <p:nvPr/>
          </p:nvSpPr>
          <p:spPr>
            <a:xfrm>
              <a:off x="6551895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40F8030C-4D52-4FFB-9109-F94F11B67037}"/>
              </a:ext>
            </a:extLst>
          </p:cNvPr>
          <p:cNvGrpSpPr/>
          <p:nvPr/>
        </p:nvGrpSpPr>
        <p:grpSpPr>
          <a:xfrm>
            <a:off x="1039368" y="3567564"/>
            <a:ext cx="1083876" cy="1072239"/>
            <a:chOff x="1039367" y="3430523"/>
            <a:chExt cx="1083876" cy="1072239"/>
          </a:xfrm>
        </p:grpSpPr>
        <p:sp>
          <p:nvSpPr>
            <p:cNvPr id="137" name="object 49">
              <a:extLst>
                <a:ext uri="{FF2B5EF4-FFF2-40B4-BE49-F238E27FC236}">
                  <a16:creationId xmlns:a16="http://schemas.microsoft.com/office/drawing/2014/main" xmlns="" id="{C63DA166-4305-4390-B06A-EB4B038B3C82}"/>
                </a:ext>
              </a:extLst>
            </p:cNvPr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object 50">
              <a:extLst>
                <a:ext uri="{FF2B5EF4-FFF2-40B4-BE49-F238E27FC236}">
                  <a16:creationId xmlns:a16="http://schemas.microsoft.com/office/drawing/2014/main" xmlns="" id="{21CE1FA5-286E-46D8-BCCD-E9DF08DBE6B4}"/>
                </a:ext>
              </a:extLst>
            </p:cNvPr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object 51">
              <a:extLst>
                <a:ext uri="{FF2B5EF4-FFF2-40B4-BE49-F238E27FC236}">
                  <a16:creationId xmlns:a16="http://schemas.microsoft.com/office/drawing/2014/main" xmlns="" id="{5426AC66-68AE-4B46-A2A0-B2A9834EEEBB}"/>
                </a:ext>
              </a:extLst>
            </p:cNvPr>
            <p:cNvSpPr txBox="1"/>
            <p:nvPr/>
          </p:nvSpPr>
          <p:spPr>
            <a:xfrm>
              <a:off x="1445765" y="3816782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33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xmlns="" id="{2159F157-35C8-4D06-B341-18B5A0342DE9}"/>
              </a:ext>
            </a:extLst>
          </p:cNvPr>
          <p:cNvGrpSpPr/>
          <p:nvPr/>
        </p:nvGrpSpPr>
        <p:grpSpPr>
          <a:xfrm>
            <a:off x="1068927" y="1894396"/>
            <a:ext cx="1024758" cy="983768"/>
            <a:chOff x="1080200" y="1906051"/>
            <a:chExt cx="1024758" cy="983768"/>
          </a:xfrm>
        </p:grpSpPr>
        <p:sp>
          <p:nvSpPr>
            <p:cNvPr id="141" name="object 3">
              <a:extLst>
                <a:ext uri="{FF2B5EF4-FFF2-40B4-BE49-F238E27FC236}">
                  <a16:creationId xmlns:a16="http://schemas.microsoft.com/office/drawing/2014/main" xmlns="" id="{6AC8BA1E-BE80-4DE9-8F9D-358568104246}"/>
                </a:ext>
              </a:extLst>
            </p:cNvPr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object 4">
              <a:extLst>
                <a:ext uri="{FF2B5EF4-FFF2-40B4-BE49-F238E27FC236}">
                  <a16:creationId xmlns:a16="http://schemas.microsoft.com/office/drawing/2014/main" xmlns="" id="{6784DE44-1727-42F5-B18E-752C2E3F5D36}"/>
                </a:ext>
              </a:extLst>
            </p:cNvPr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object 52">
              <a:extLst>
                <a:ext uri="{FF2B5EF4-FFF2-40B4-BE49-F238E27FC236}">
                  <a16:creationId xmlns:a16="http://schemas.microsoft.com/office/drawing/2014/main" xmlns="" id="{EB6F14CC-0BE6-4C97-8819-36398B1B526F}"/>
                </a:ext>
              </a:extLst>
            </p:cNvPr>
            <p:cNvSpPr txBox="1"/>
            <p:nvPr/>
          </p:nvSpPr>
          <p:spPr>
            <a:xfrm>
              <a:off x="1441997" y="2248075"/>
              <a:ext cx="337718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903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2210561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11390" y="33972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2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08EAC948-1B6C-4DC7-82C5-AF7DA59F3679}"/>
              </a:ext>
            </a:extLst>
          </p:cNvPr>
          <p:cNvGrpSpPr/>
          <p:nvPr/>
        </p:nvGrpSpPr>
        <p:grpSpPr>
          <a:xfrm>
            <a:off x="6296723" y="3151695"/>
            <a:ext cx="4846320" cy="597408"/>
            <a:chOff x="1178306" y="3042376"/>
            <a:chExt cx="4846320" cy="597408"/>
          </a:xfrm>
        </p:grpSpPr>
        <p:sp>
          <p:nvSpPr>
            <p:cNvPr id="91" name="object 41">
              <a:extLst>
                <a:ext uri="{FF2B5EF4-FFF2-40B4-BE49-F238E27FC236}">
                  <a16:creationId xmlns:a16="http://schemas.microsoft.com/office/drawing/2014/main" xmlns="" id="{0535E8B5-02F0-4414-9952-3DCFD203B0B9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object 43">
              <a:extLst>
                <a:ext uri="{FF2B5EF4-FFF2-40B4-BE49-F238E27FC236}">
                  <a16:creationId xmlns:a16="http://schemas.microsoft.com/office/drawing/2014/main" xmlns="" id="{67CF4FC1-EA15-4D29-8848-4D1F9AA04D2B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E1F8D31-ED62-43E5-BDA3-9652B6D2D6DA}"/>
              </a:ext>
            </a:extLst>
          </p:cNvPr>
          <p:cNvGrpSpPr/>
          <p:nvPr/>
        </p:nvGrpSpPr>
        <p:grpSpPr>
          <a:xfrm>
            <a:off x="1201284" y="3182325"/>
            <a:ext cx="4846320" cy="597408"/>
            <a:chOff x="1178306" y="3042376"/>
            <a:chExt cx="4846320" cy="597408"/>
          </a:xfrm>
        </p:grpSpPr>
        <p:sp>
          <p:nvSpPr>
            <p:cNvPr id="54" name="object 41">
              <a:extLst>
                <a:ext uri="{FF2B5EF4-FFF2-40B4-BE49-F238E27FC236}">
                  <a16:creationId xmlns:a16="http://schemas.microsoft.com/office/drawing/2014/main" xmlns="" id="{82915E46-E97C-42F2-86B4-12CC05A6A3D2}"/>
                </a:ext>
              </a:extLst>
            </p:cNvPr>
            <p:cNvSpPr/>
            <p:nvPr/>
          </p:nvSpPr>
          <p:spPr>
            <a:xfrm>
              <a:off x="1178306" y="3042376"/>
              <a:ext cx="4846320" cy="59740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bject 43">
              <a:extLst>
                <a:ext uri="{FF2B5EF4-FFF2-40B4-BE49-F238E27FC236}">
                  <a16:creationId xmlns:a16="http://schemas.microsoft.com/office/drawing/2014/main" xmlns="" id="{E32193E4-3DC9-4BFE-989B-C3B90A194788}"/>
                </a:ext>
              </a:extLst>
            </p:cNvPr>
            <p:cNvSpPr/>
            <p:nvPr/>
          </p:nvSpPr>
          <p:spPr>
            <a:xfrm>
              <a:off x="1266698" y="3130767"/>
              <a:ext cx="4572000" cy="365760"/>
            </a:xfrm>
            <a:custGeom>
              <a:avLst/>
              <a:gdLst/>
              <a:ahLst/>
              <a:cxnLst/>
              <a:rect l="l" t="t" r="r" b="b"/>
              <a:pathLst>
                <a:path w="3830320" h="365760">
                  <a:moveTo>
                    <a:pt x="3646932" y="0"/>
                  </a:moveTo>
                  <a:lnTo>
                    <a:pt x="182879" y="0"/>
                  </a:lnTo>
                  <a:lnTo>
                    <a:pt x="134276" y="6535"/>
                  </a:lnTo>
                  <a:lnTo>
                    <a:pt x="90593" y="24976"/>
                  </a:lnTo>
                  <a:lnTo>
                    <a:pt x="53578" y="53578"/>
                  </a:lnTo>
                  <a:lnTo>
                    <a:pt x="24976" y="90593"/>
                  </a:lnTo>
                  <a:lnTo>
                    <a:pt x="6535" y="134276"/>
                  </a:lnTo>
                  <a:lnTo>
                    <a:pt x="0" y="182880"/>
                  </a:lnTo>
                  <a:lnTo>
                    <a:pt x="6535" y="231483"/>
                  </a:lnTo>
                  <a:lnTo>
                    <a:pt x="24976" y="275166"/>
                  </a:lnTo>
                  <a:lnTo>
                    <a:pt x="53578" y="312181"/>
                  </a:lnTo>
                  <a:lnTo>
                    <a:pt x="90593" y="340783"/>
                  </a:lnTo>
                  <a:lnTo>
                    <a:pt x="134276" y="359224"/>
                  </a:lnTo>
                  <a:lnTo>
                    <a:pt x="182879" y="365760"/>
                  </a:lnTo>
                  <a:lnTo>
                    <a:pt x="3646932" y="365760"/>
                  </a:lnTo>
                  <a:lnTo>
                    <a:pt x="3695535" y="359224"/>
                  </a:lnTo>
                  <a:lnTo>
                    <a:pt x="3739218" y="340783"/>
                  </a:lnTo>
                  <a:lnTo>
                    <a:pt x="3776233" y="312181"/>
                  </a:lnTo>
                  <a:lnTo>
                    <a:pt x="3804835" y="275166"/>
                  </a:lnTo>
                  <a:lnTo>
                    <a:pt x="3823276" y="231483"/>
                  </a:lnTo>
                  <a:lnTo>
                    <a:pt x="3829812" y="182880"/>
                  </a:lnTo>
                  <a:lnTo>
                    <a:pt x="3823276" y="134276"/>
                  </a:lnTo>
                  <a:lnTo>
                    <a:pt x="3804835" y="90593"/>
                  </a:lnTo>
                  <a:lnTo>
                    <a:pt x="3776233" y="53578"/>
                  </a:lnTo>
                  <a:lnTo>
                    <a:pt x="3739218" y="24976"/>
                  </a:lnTo>
                  <a:lnTo>
                    <a:pt x="3695535" y="6535"/>
                  </a:lnTo>
                  <a:lnTo>
                    <a:pt x="3646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3648" y="499618"/>
            <a:ext cx="9704705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sr-Latn-ME" sz="2600" spc="-1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U CRNOJ GORI </a:t>
            </a:r>
            <a:endParaRPr sz="2600" spc="-27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86900" y="1784308"/>
            <a:ext cx="3744221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050" b="1" dirty="0" err="1"/>
              <a:t>Pravo</a:t>
            </a:r>
            <a:r>
              <a:rPr lang="en-GB" sz="1050" b="1" dirty="0"/>
              <a:t> </a:t>
            </a:r>
            <a:r>
              <a:rPr lang="en-GB" sz="1050" b="1" dirty="0" err="1"/>
              <a:t>na</a:t>
            </a:r>
            <a:r>
              <a:rPr lang="en-GB" sz="1050" b="1" dirty="0"/>
              <a:t> </a:t>
            </a:r>
            <a:r>
              <a:rPr lang="en-GB" sz="1050" b="1" dirty="0" err="1"/>
              <a:t>umanjenje</a:t>
            </a:r>
            <a:r>
              <a:rPr lang="en-GB" sz="1050" b="1" dirty="0"/>
              <a:t> </a:t>
            </a:r>
            <a:r>
              <a:rPr lang="en-GB" sz="1050" b="1" dirty="0" err="1"/>
              <a:t>poreza</a:t>
            </a:r>
            <a:r>
              <a:rPr lang="en-GB" sz="1050" b="1" dirty="0"/>
              <a:t> </a:t>
            </a:r>
            <a:r>
              <a:rPr lang="en-GB" sz="1050" b="1" dirty="0" err="1"/>
              <a:t>na</a:t>
            </a:r>
            <a:r>
              <a:rPr lang="en-GB" sz="1050" b="1" dirty="0"/>
              <a:t> </a:t>
            </a:r>
            <a:r>
              <a:rPr lang="en-GB" sz="1050" b="1" dirty="0" err="1"/>
              <a:t>nepokretnost</a:t>
            </a:r>
            <a:r>
              <a:rPr lang="en-GB" sz="1050" b="1" dirty="0"/>
              <a:t> </a:t>
            </a:r>
            <a:r>
              <a:rPr lang="en-GB" sz="1050" b="1" dirty="0" err="1"/>
              <a:t>koja</a:t>
            </a:r>
            <a:r>
              <a:rPr lang="en-GB" sz="1050" b="1" dirty="0"/>
              <a:t> je </a:t>
            </a:r>
            <a:r>
              <a:rPr lang="en-GB" sz="1050" b="1" dirty="0" err="1"/>
              <a:t>registrovana</a:t>
            </a:r>
            <a:r>
              <a:rPr lang="en-GB" sz="1050" b="1" dirty="0"/>
              <a:t> </a:t>
            </a:r>
            <a:r>
              <a:rPr lang="en-GB" sz="1050" b="1" dirty="0" err="1"/>
              <a:t>kao</a:t>
            </a:r>
            <a:r>
              <a:rPr lang="en-GB" sz="1050" b="1" dirty="0"/>
              <a:t> </a:t>
            </a:r>
            <a:r>
              <a:rPr lang="en-GB" sz="1050" b="1" dirty="0" err="1"/>
              <a:t>poslovni</a:t>
            </a:r>
            <a:r>
              <a:rPr lang="en-GB" sz="1050" b="1" dirty="0"/>
              <a:t> </a:t>
            </a:r>
            <a:r>
              <a:rPr lang="en-GB" sz="1050" b="1" dirty="0" err="1"/>
              <a:t>prostor</a:t>
            </a:r>
            <a:r>
              <a:rPr lang="en-GB" sz="1050" b="1" dirty="0"/>
              <a:t> </a:t>
            </a:r>
            <a:r>
              <a:rPr lang="en-GB" sz="1050" b="1" dirty="0" err="1"/>
              <a:t>mogu</a:t>
            </a:r>
            <a:r>
              <a:rPr lang="en-GB" sz="1050" b="1" dirty="0"/>
              <a:t> </a:t>
            </a:r>
            <a:r>
              <a:rPr lang="en-GB" sz="1050" b="1" dirty="0" err="1"/>
              <a:t>ostvariti</a:t>
            </a:r>
            <a:r>
              <a:rPr lang="en-GB" sz="1050" b="1" dirty="0"/>
              <a:t> </a:t>
            </a:r>
            <a:r>
              <a:rPr lang="en-GB" sz="1050" b="1" dirty="0" err="1"/>
              <a:t>pravna</a:t>
            </a:r>
            <a:r>
              <a:rPr lang="en-GB" sz="1050" b="1" dirty="0"/>
              <a:t> </a:t>
            </a:r>
            <a:r>
              <a:rPr lang="en-GB" sz="1050" b="1" dirty="0" err="1"/>
              <a:t>lica</a:t>
            </a:r>
            <a:r>
              <a:rPr lang="en-GB" sz="1050" b="1" dirty="0"/>
              <a:t> </a:t>
            </a:r>
            <a:r>
              <a:rPr lang="en-GB" sz="1050" b="1" dirty="0" err="1"/>
              <a:t>kao</a:t>
            </a:r>
            <a:r>
              <a:rPr lang="en-GB" sz="1050" b="1" dirty="0"/>
              <a:t> </a:t>
            </a:r>
            <a:r>
              <a:rPr lang="en-GB" sz="1050" b="1" dirty="0" err="1"/>
              <a:t>subjekti</a:t>
            </a:r>
            <a:r>
              <a:rPr lang="en-GB" sz="1050" b="1" dirty="0"/>
              <a:t> </a:t>
            </a:r>
            <a:r>
              <a:rPr lang="en-GB" sz="1050" b="1" dirty="0" err="1"/>
              <a:t>inovacione</a:t>
            </a:r>
            <a:r>
              <a:rPr lang="en-GB" sz="1050" b="1" dirty="0"/>
              <a:t> </a:t>
            </a:r>
            <a:r>
              <a:rPr lang="en-GB" sz="1050" b="1" dirty="0" err="1"/>
              <a:t>djelatnosti</a:t>
            </a:r>
            <a:r>
              <a:rPr lang="en-GB" sz="1050" b="1" dirty="0"/>
              <a:t> </a:t>
            </a:r>
            <a:r>
              <a:rPr lang="en-GB" sz="1050" b="1" dirty="0" err="1"/>
              <a:t>ako</a:t>
            </a:r>
            <a:r>
              <a:rPr lang="en-GB" sz="1050" b="1" dirty="0"/>
              <a:t> se </a:t>
            </a:r>
            <a:r>
              <a:rPr lang="en-GB" sz="1050" b="1" dirty="0" err="1"/>
              <a:t>nepokretnost</a:t>
            </a:r>
            <a:r>
              <a:rPr lang="en-GB" sz="1050" b="1" dirty="0"/>
              <a:t> </a:t>
            </a:r>
            <a:r>
              <a:rPr lang="en-GB" sz="1050" b="1" dirty="0" err="1"/>
              <a:t>koristi</a:t>
            </a:r>
            <a:r>
              <a:rPr lang="en-GB" sz="1050" b="1" dirty="0"/>
              <a:t> za </a:t>
            </a:r>
            <a:r>
              <a:rPr lang="en-GB" sz="1050" b="1" dirty="0" err="1"/>
              <a:t>realizaciju</a:t>
            </a:r>
            <a:r>
              <a:rPr lang="en-GB" sz="1050" b="1" dirty="0"/>
              <a:t> </a:t>
            </a:r>
            <a:r>
              <a:rPr lang="en-GB" sz="1050" b="1" dirty="0" err="1"/>
              <a:t>naučnoistraživačkog</a:t>
            </a:r>
            <a:r>
              <a:rPr lang="en-GB" sz="1050" b="1" dirty="0"/>
              <a:t>, </a:t>
            </a:r>
            <a:r>
              <a:rPr lang="en-GB" sz="1050" b="1" dirty="0" err="1"/>
              <a:t>odnosno</a:t>
            </a:r>
            <a:r>
              <a:rPr lang="en-GB" sz="1050" b="1" dirty="0"/>
              <a:t> </a:t>
            </a:r>
            <a:r>
              <a:rPr lang="en-GB" sz="1050" b="1" dirty="0" err="1"/>
              <a:t>inovativnog</a:t>
            </a:r>
            <a:r>
              <a:rPr lang="en-GB" sz="1050" b="1" dirty="0"/>
              <a:t> </a:t>
            </a:r>
            <a:r>
              <a:rPr lang="en-GB" sz="1050" b="1" dirty="0" err="1"/>
              <a:t>programa</a:t>
            </a:r>
            <a:r>
              <a:rPr lang="en-GB" sz="1050" b="1" dirty="0"/>
              <a:t> </a:t>
            </a:r>
            <a:r>
              <a:rPr lang="en-GB" sz="1050" b="1" dirty="0" err="1"/>
              <a:t>ili</a:t>
            </a:r>
            <a:r>
              <a:rPr lang="en-GB" sz="1050" b="1" dirty="0"/>
              <a:t> </a:t>
            </a:r>
            <a:r>
              <a:rPr lang="en-GB" sz="1050" b="1" dirty="0" err="1"/>
              <a:t>projekta</a:t>
            </a:r>
            <a:r>
              <a:rPr lang="en-GB" sz="1050" b="1" dirty="0"/>
              <a:t>, </a:t>
            </a:r>
            <a:r>
              <a:rPr lang="en-GB" sz="1050" b="1" dirty="0" err="1"/>
              <a:t>inovativnog</a:t>
            </a:r>
            <a:r>
              <a:rPr lang="en-GB" sz="1050" b="1" dirty="0"/>
              <a:t> </a:t>
            </a:r>
            <a:r>
              <a:rPr lang="en-GB" sz="1050" b="1" dirty="0" err="1"/>
              <a:t>programa</a:t>
            </a:r>
            <a:r>
              <a:rPr lang="en-GB" sz="1050" b="1" dirty="0"/>
              <a:t> </a:t>
            </a:r>
            <a:r>
              <a:rPr lang="en-GB" sz="1050" b="1" dirty="0" err="1"/>
              <a:t>subjekata</a:t>
            </a:r>
            <a:r>
              <a:rPr lang="en-GB" sz="1050" b="1" dirty="0"/>
              <a:t> </a:t>
            </a:r>
            <a:r>
              <a:rPr lang="en-GB" sz="1050" b="1" dirty="0" err="1"/>
              <a:t>inovacione</a:t>
            </a:r>
            <a:r>
              <a:rPr lang="en-GB" sz="1050" b="1" dirty="0"/>
              <a:t> </a:t>
            </a:r>
            <a:r>
              <a:rPr lang="en-GB" sz="1050" b="1" dirty="0" err="1"/>
              <a:t>infrastrukture</a:t>
            </a:r>
            <a:r>
              <a:rPr lang="en-GB" sz="1050" b="1" dirty="0"/>
              <a:t>, </a:t>
            </a:r>
            <a:r>
              <a:rPr lang="en-GB" sz="1050" b="1" dirty="0" err="1"/>
              <a:t>odnosno</a:t>
            </a:r>
            <a:r>
              <a:rPr lang="en-GB" sz="1050" b="1" dirty="0"/>
              <a:t> </a:t>
            </a:r>
            <a:r>
              <a:rPr lang="en-GB" sz="1050" b="1" dirty="0" err="1"/>
              <a:t>programa</a:t>
            </a:r>
            <a:r>
              <a:rPr lang="en-GB" sz="1050" b="1" dirty="0"/>
              <a:t> </a:t>
            </a:r>
            <a:r>
              <a:rPr lang="en-GB" sz="1050" b="1" dirty="0" err="1"/>
              <a:t>rada</a:t>
            </a:r>
            <a:r>
              <a:rPr lang="en-GB" sz="1050" b="1" dirty="0"/>
              <a:t> Fonda, </a:t>
            </a:r>
            <a:r>
              <a:rPr lang="en-GB" sz="1050" b="1" dirty="0" err="1"/>
              <a:t>na</a:t>
            </a:r>
            <a:r>
              <a:rPr lang="en-GB" sz="1050" b="1" dirty="0"/>
              <a:t> </a:t>
            </a:r>
            <a:r>
              <a:rPr lang="en-GB" sz="1050" b="1" dirty="0" err="1"/>
              <a:t>osnovu</a:t>
            </a:r>
            <a:r>
              <a:rPr lang="en-GB" sz="1050" b="1" dirty="0"/>
              <a:t> </a:t>
            </a:r>
            <a:r>
              <a:rPr lang="en-GB" sz="1050" b="1" dirty="0" err="1"/>
              <a:t>kojeg</a:t>
            </a:r>
            <a:r>
              <a:rPr lang="en-GB" sz="1050" b="1" dirty="0"/>
              <a:t> je </a:t>
            </a:r>
            <a:r>
              <a:rPr lang="en-GB" sz="1050" b="1" dirty="0" err="1"/>
              <a:t>dobijen</a:t>
            </a:r>
            <a:r>
              <a:rPr lang="en-GB" sz="1050" b="1" dirty="0"/>
              <a:t> status </a:t>
            </a:r>
            <a:r>
              <a:rPr lang="en-GB" sz="1050" b="1" dirty="0" err="1"/>
              <a:t>korisnika</a:t>
            </a:r>
            <a:r>
              <a:rPr lang="en-GB" sz="1050" b="1" dirty="0"/>
              <a:t> </a:t>
            </a:r>
            <a:r>
              <a:rPr lang="en-GB" sz="1050" b="1" dirty="0" err="1"/>
              <a:t>podsticajnih</a:t>
            </a:r>
            <a:r>
              <a:rPr lang="en-GB" sz="1050" b="1" dirty="0"/>
              <a:t> </a:t>
            </a:r>
            <a:r>
              <a:rPr lang="en-GB" sz="1050" b="1" dirty="0" err="1"/>
              <a:t>mjera</a:t>
            </a:r>
            <a:r>
              <a:rPr lang="en-GB" sz="1050" b="1" dirty="0"/>
              <a:t>. 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86900" y="3903628"/>
            <a:ext cx="3503168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sr-Latn-ME" sz="1100" b="1" dirty="0"/>
              <a:t>Oslobađanja od plaćanja carine u skladu sa Carinskim zakonom. </a:t>
            </a:r>
            <a:endParaRPr lang="en-GB" sz="1100" b="1" dirty="0"/>
          </a:p>
        </p:txBody>
      </p:sp>
      <p:sp>
        <p:nvSpPr>
          <p:cNvPr id="19" name="object 19"/>
          <p:cNvSpPr/>
          <p:nvPr/>
        </p:nvSpPr>
        <p:spPr>
          <a:xfrm>
            <a:off x="2210561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09038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D4D4D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11390" y="1674114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41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11390" y="5073650"/>
            <a:ext cx="0" cy="1327150"/>
          </a:xfrm>
          <a:custGeom>
            <a:avLst/>
            <a:gdLst/>
            <a:ahLst/>
            <a:cxnLst/>
            <a:rect l="l" t="t" r="r" b="b"/>
            <a:pathLst>
              <a:path h="1327150">
                <a:moveTo>
                  <a:pt x="0" y="0"/>
                </a:moveTo>
                <a:lnTo>
                  <a:pt x="0" y="1326629"/>
                </a:lnTo>
              </a:path>
            </a:pathLst>
          </a:custGeom>
          <a:ln w="25908">
            <a:solidFill>
              <a:srgbClr val="93AAC7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79575" y="1281683"/>
            <a:ext cx="4297680" cy="5974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267967" y="1370075"/>
            <a:ext cx="4023360" cy="365760"/>
          </a:xfrm>
          <a:custGeom>
            <a:avLst/>
            <a:gdLst/>
            <a:ahLst/>
            <a:cxnLst/>
            <a:rect l="l" t="t" r="r" b="b"/>
            <a:pathLst>
              <a:path w="3016250" h="365760">
                <a:moveTo>
                  <a:pt x="283311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2833116" y="365760"/>
                </a:lnTo>
                <a:lnTo>
                  <a:pt x="2881719" y="359224"/>
                </a:lnTo>
                <a:lnTo>
                  <a:pt x="2925402" y="340783"/>
                </a:lnTo>
                <a:lnTo>
                  <a:pt x="2962417" y="312181"/>
                </a:lnTo>
                <a:lnTo>
                  <a:pt x="2991019" y="275166"/>
                </a:lnTo>
                <a:lnTo>
                  <a:pt x="3009460" y="231483"/>
                </a:lnTo>
                <a:lnTo>
                  <a:pt x="3015996" y="182879"/>
                </a:lnTo>
                <a:lnTo>
                  <a:pt x="3009460" y="134276"/>
                </a:lnTo>
                <a:lnTo>
                  <a:pt x="2991019" y="90593"/>
                </a:lnTo>
                <a:lnTo>
                  <a:pt x="2962417" y="53578"/>
                </a:lnTo>
                <a:lnTo>
                  <a:pt x="2925402" y="24976"/>
                </a:lnTo>
                <a:lnTo>
                  <a:pt x="2881719" y="6535"/>
                </a:lnTo>
                <a:lnTo>
                  <a:pt x="28331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87189" y="1469050"/>
            <a:ext cx="35392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1" spc="-155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Umanjenje</a:t>
            </a:r>
            <a:r>
              <a:rPr lang="en-GB" sz="1400" b="1" spc="-155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55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poreza</a:t>
            </a:r>
            <a:r>
              <a:rPr lang="en-GB" sz="1400" b="1" spc="-155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55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400" b="1" spc="-155" dirty="0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55" dirty="0" err="1">
                <a:solidFill>
                  <a:srgbClr val="8D8D8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nepokretnost</a:t>
            </a:r>
            <a:endParaRPr lang="en-GB" sz="1400" b="1" spc="-155" dirty="0">
              <a:solidFill>
                <a:srgbClr val="8D8D8E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179575" y="4640579"/>
            <a:ext cx="4937760" cy="5974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267966" y="4728971"/>
            <a:ext cx="4663440" cy="365760"/>
          </a:xfrm>
          <a:custGeom>
            <a:avLst/>
            <a:gdLst/>
            <a:ahLst/>
            <a:cxnLst/>
            <a:rect l="l" t="t" r="r" b="b"/>
            <a:pathLst>
              <a:path w="3846829" h="365760">
                <a:moveTo>
                  <a:pt x="366369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59"/>
                </a:lnTo>
                <a:lnTo>
                  <a:pt x="3663696" y="365759"/>
                </a:lnTo>
                <a:lnTo>
                  <a:pt x="3712299" y="359224"/>
                </a:lnTo>
                <a:lnTo>
                  <a:pt x="3755982" y="340783"/>
                </a:lnTo>
                <a:lnTo>
                  <a:pt x="3792997" y="312181"/>
                </a:lnTo>
                <a:lnTo>
                  <a:pt x="3821599" y="275166"/>
                </a:lnTo>
                <a:lnTo>
                  <a:pt x="3840040" y="231483"/>
                </a:lnTo>
                <a:lnTo>
                  <a:pt x="3846576" y="182879"/>
                </a:lnTo>
                <a:lnTo>
                  <a:pt x="3840040" y="134276"/>
                </a:lnTo>
                <a:lnTo>
                  <a:pt x="3821599" y="90593"/>
                </a:lnTo>
                <a:lnTo>
                  <a:pt x="3792997" y="53578"/>
                </a:lnTo>
                <a:lnTo>
                  <a:pt x="3755982" y="24976"/>
                </a:lnTo>
                <a:lnTo>
                  <a:pt x="3712299" y="6535"/>
                </a:lnTo>
                <a:lnTo>
                  <a:pt x="3663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263640" y="1281683"/>
            <a:ext cx="4846320" cy="5974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361176" y="1234439"/>
            <a:ext cx="3654552" cy="7345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352032" y="1370075"/>
            <a:ext cx="4572000" cy="365760"/>
          </a:xfrm>
          <a:custGeom>
            <a:avLst/>
            <a:gdLst/>
            <a:ahLst/>
            <a:cxnLst/>
            <a:rect l="l" t="t" r="r" b="b"/>
            <a:pathLst>
              <a:path w="3830320" h="365760">
                <a:moveTo>
                  <a:pt x="3646932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60"/>
                </a:lnTo>
                <a:lnTo>
                  <a:pt x="3646932" y="365760"/>
                </a:lnTo>
                <a:lnTo>
                  <a:pt x="3695535" y="359224"/>
                </a:lnTo>
                <a:lnTo>
                  <a:pt x="3739218" y="340783"/>
                </a:lnTo>
                <a:lnTo>
                  <a:pt x="3776233" y="312181"/>
                </a:lnTo>
                <a:lnTo>
                  <a:pt x="3804835" y="275166"/>
                </a:lnTo>
                <a:lnTo>
                  <a:pt x="3823276" y="231483"/>
                </a:lnTo>
                <a:lnTo>
                  <a:pt x="3829812" y="182879"/>
                </a:lnTo>
                <a:lnTo>
                  <a:pt x="3823276" y="134276"/>
                </a:lnTo>
                <a:lnTo>
                  <a:pt x="3804835" y="90593"/>
                </a:lnTo>
                <a:lnTo>
                  <a:pt x="3776233" y="53578"/>
                </a:lnTo>
                <a:lnTo>
                  <a:pt x="3739218" y="24976"/>
                </a:lnTo>
                <a:lnTo>
                  <a:pt x="3695535" y="6535"/>
                </a:lnTo>
                <a:lnTo>
                  <a:pt x="364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263640" y="4640579"/>
            <a:ext cx="5029200" cy="5974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352032" y="4728971"/>
            <a:ext cx="4754880" cy="365760"/>
          </a:xfrm>
          <a:custGeom>
            <a:avLst/>
            <a:gdLst/>
            <a:ahLst/>
            <a:cxnLst/>
            <a:rect l="l" t="t" r="r" b="b"/>
            <a:pathLst>
              <a:path w="4235450" h="365760">
                <a:moveTo>
                  <a:pt x="4052316" y="0"/>
                </a:moveTo>
                <a:lnTo>
                  <a:pt x="182879" y="0"/>
                </a:ln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79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79" y="365759"/>
                </a:lnTo>
                <a:lnTo>
                  <a:pt x="4052316" y="365759"/>
                </a:lnTo>
                <a:lnTo>
                  <a:pt x="4100919" y="359224"/>
                </a:lnTo>
                <a:lnTo>
                  <a:pt x="4144602" y="340783"/>
                </a:lnTo>
                <a:lnTo>
                  <a:pt x="4181617" y="312181"/>
                </a:lnTo>
                <a:lnTo>
                  <a:pt x="4210219" y="275166"/>
                </a:lnTo>
                <a:lnTo>
                  <a:pt x="4228660" y="231483"/>
                </a:lnTo>
                <a:lnTo>
                  <a:pt x="4235195" y="182879"/>
                </a:lnTo>
                <a:lnTo>
                  <a:pt x="4228660" y="134276"/>
                </a:lnTo>
                <a:lnTo>
                  <a:pt x="4210219" y="90593"/>
                </a:lnTo>
                <a:lnTo>
                  <a:pt x="4181617" y="53578"/>
                </a:lnTo>
                <a:lnTo>
                  <a:pt x="4144602" y="24976"/>
                </a:lnTo>
                <a:lnTo>
                  <a:pt x="4100919" y="6535"/>
                </a:lnTo>
                <a:lnTo>
                  <a:pt x="40523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28">
            <a:extLst>
              <a:ext uri="{FF2B5EF4-FFF2-40B4-BE49-F238E27FC236}">
                <a16:creationId xmlns:a16="http://schemas.microsoft.com/office/drawing/2014/main" xmlns="" id="{937B4FC3-42B3-4202-9DA5-CD121F7AEFBE}"/>
              </a:ext>
            </a:extLst>
          </p:cNvPr>
          <p:cNvSpPr txBox="1"/>
          <p:nvPr/>
        </p:nvSpPr>
        <p:spPr>
          <a:xfrm>
            <a:off x="6553200" y="1449028"/>
            <a:ext cx="523494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38020">
              <a:lnSpc>
                <a:spcPct val="100000"/>
              </a:lnSpc>
              <a:spcBef>
                <a:spcPts val="100"/>
              </a:spcBef>
            </a:pPr>
            <a:r>
              <a:rPr lang="en-US" sz="1400" b="1" spc="-45" dirty="0" err="1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Sredstva</a:t>
            </a:r>
            <a:r>
              <a:rPr lang="en-US" sz="1400" b="1" spc="-45" dirty="0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45" dirty="0" err="1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400" b="1" spc="-45" dirty="0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45" dirty="0" err="1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podsticanje</a:t>
            </a:r>
            <a:r>
              <a:rPr lang="en-US" sz="1400" b="1" spc="-45" dirty="0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spc="-45" dirty="0" err="1">
                <a:solidFill>
                  <a:srgbClr val="1674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investicija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BDD77EA4-ED4B-4E37-A58B-5AE0197B169E}"/>
              </a:ext>
            </a:extLst>
          </p:cNvPr>
          <p:cNvSpPr/>
          <p:nvPr/>
        </p:nvSpPr>
        <p:spPr>
          <a:xfrm>
            <a:off x="7470149" y="1752600"/>
            <a:ext cx="4264651" cy="1462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Finansijski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nove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investicije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Crnoj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Gori.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glavni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grad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južni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region -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minimalna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vrijednost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ulaganja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500 000 €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otvaranje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najmanje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20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novih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radnih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mjesta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roku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tri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godine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datuma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zaključenja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ugovora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korištenju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centralni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region (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izuzetkom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glavnog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sjeverni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region -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minimalna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vrijednost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ulaganja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250 000 €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otvaranje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najmanje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10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novih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radnih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mjesta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roku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tri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godine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datuma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zaključenja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ugovora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korišćenju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sredstava</a:t>
            </a:r>
            <a:r>
              <a:rPr lang="en-US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endParaRPr lang="en-US" sz="1050" b="1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CF06513-207C-4384-A5D6-91F703A5B483}"/>
              </a:ext>
            </a:extLst>
          </p:cNvPr>
          <p:cNvSpPr/>
          <p:nvPr/>
        </p:nvSpPr>
        <p:spPr>
          <a:xfrm>
            <a:off x="7470150" y="3805877"/>
            <a:ext cx="4046716" cy="622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Oslobađanja od plaćanja carina u skladu sa 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 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Uredbom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uslovima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postupku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ostvarivanje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prava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oslobođenje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plaćanja</a:t>
            </a:r>
            <a:r>
              <a:rPr lang="en-US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carine</a:t>
            </a:r>
            <a:endParaRPr lang="en-US" sz="1100" b="1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28">
            <a:extLst>
              <a:ext uri="{FF2B5EF4-FFF2-40B4-BE49-F238E27FC236}">
                <a16:creationId xmlns:a16="http://schemas.microsoft.com/office/drawing/2014/main" xmlns="" id="{BACB422D-0656-4647-A2F8-FE61D1F2578B}"/>
              </a:ext>
            </a:extLst>
          </p:cNvPr>
          <p:cNvSpPr txBox="1"/>
          <p:nvPr/>
        </p:nvSpPr>
        <p:spPr>
          <a:xfrm>
            <a:off x="6603633" y="3332117"/>
            <a:ext cx="423249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Oslobođenje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plaćanja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carine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stavljanju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robe u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slobodan</a:t>
            </a:r>
            <a:r>
              <a:rPr lang="en-GB" sz="12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promet</a:t>
            </a:r>
            <a:endParaRPr lang="en-GB" sz="1200" b="1" spc="-114" dirty="0">
              <a:solidFill>
                <a:srgbClr val="8D8D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28">
            <a:extLst>
              <a:ext uri="{FF2B5EF4-FFF2-40B4-BE49-F238E27FC236}">
                <a16:creationId xmlns:a16="http://schemas.microsoft.com/office/drawing/2014/main" xmlns="" id="{E29A44A9-2231-4B54-94EA-168E340D7948}"/>
              </a:ext>
            </a:extLst>
          </p:cNvPr>
          <p:cNvSpPr txBox="1"/>
          <p:nvPr/>
        </p:nvSpPr>
        <p:spPr>
          <a:xfrm>
            <a:off x="1512476" y="3319365"/>
            <a:ext cx="478424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Oslobođenje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plaćanja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carine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28">
            <a:extLst>
              <a:ext uri="{FF2B5EF4-FFF2-40B4-BE49-F238E27FC236}">
                <a16:creationId xmlns:a16="http://schemas.microsoft.com/office/drawing/2014/main" xmlns="" id="{A650B62B-9317-4D9D-BA71-E1F81CFA26DB}"/>
              </a:ext>
            </a:extLst>
          </p:cNvPr>
          <p:cNvSpPr txBox="1"/>
          <p:nvPr/>
        </p:nvSpPr>
        <p:spPr>
          <a:xfrm>
            <a:off x="6576058" y="4673314"/>
            <a:ext cx="537559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spcBef>
                <a:spcPts val="100"/>
              </a:spcBef>
            </a:pP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Turističke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razvojne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zone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državni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-u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skladu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Zakonom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turizmu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80" dirty="0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80" dirty="0" err="1">
                <a:solidFill>
                  <a:srgbClr val="16745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ugostiteljstvu</a:t>
            </a:r>
            <a:endParaRPr lang="en-GB" sz="1400" b="1" spc="-80" dirty="0">
              <a:solidFill>
                <a:srgbClr val="16745A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xmlns="" id="{2348810F-0134-469F-AC48-896E603334F5}"/>
              </a:ext>
            </a:extLst>
          </p:cNvPr>
          <p:cNvSpPr txBox="1"/>
          <p:nvPr/>
        </p:nvSpPr>
        <p:spPr>
          <a:xfrm>
            <a:off x="1487189" y="4607438"/>
            <a:ext cx="438995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Finansijska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podrška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sufinansiranje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turizmu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skladu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Zakonom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turizmu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spc="-114" dirty="0" err="1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ugostiteljstvu</a:t>
            </a:r>
            <a:r>
              <a:rPr lang="en-GB" sz="1400" b="1" spc="-114" dirty="0">
                <a:solidFill>
                  <a:srgbClr val="8D8D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30A0C93-F689-436E-9AE3-961AE6AA4CAA}"/>
              </a:ext>
            </a:extLst>
          </p:cNvPr>
          <p:cNvSpPr/>
          <p:nvPr/>
        </p:nvSpPr>
        <p:spPr>
          <a:xfrm>
            <a:off x="7470149" y="5115389"/>
            <a:ext cx="43179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Zona se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određuje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zemljištu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je u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državnoj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svojini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funkcionalna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jedinic</a:t>
            </a:r>
            <a:r>
              <a:rPr lang="sr-Latn-ME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turističkom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infrastrukturom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upravlja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preduzeće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drugo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pravno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lice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osnovu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elaborata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opravdanosti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investicione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projekte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minimalnim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iznosom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3.000.000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eura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najmanje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50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smještajnih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jedinica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minimalne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kategorije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od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četiri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zvjezdice.Kriterijume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određivanje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zona,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sadržaj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elaborata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opravdanosti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inicijative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investicioni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projekat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propisuje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Ministarstvo</a:t>
            </a:r>
            <a:r>
              <a:rPr lang="en-GB" sz="105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7245E23-72CF-4667-A837-D8FE8991E584}"/>
              </a:ext>
            </a:extLst>
          </p:cNvPr>
          <p:cNvSpPr/>
          <p:nvPr/>
        </p:nvSpPr>
        <p:spPr>
          <a:xfrm>
            <a:off x="2386901" y="5269277"/>
            <a:ext cx="350316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odršk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marketing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aktivnostima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emitivnim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tržištima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kroz sledeće mjere: razvoj inovativnih turističkih proizvoda koji obogaćuju turističku ponudu; organizovanje udruženja izdavalaca privatnog smještaja; organizovanje manifestacija.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6" name="object 52">
            <a:extLst>
              <a:ext uri="{FF2B5EF4-FFF2-40B4-BE49-F238E27FC236}">
                <a16:creationId xmlns:a16="http://schemas.microsoft.com/office/drawing/2014/main" xmlns="" id="{64F55B04-EAE7-4D8C-82E8-D17CAE2B44CF}"/>
              </a:ext>
            </a:extLst>
          </p:cNvPr>
          <p:cNvSpPr txBox="1"/>
          <p:nvPr/>
        </p:nvSpPr>
        <p:spPr>
          <a:xfrm>
            <a:off x="1506217" y="3823460"/>
            <a:ext cx="25793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C9616E9B-6EAC-4215-943A-428D140DDDB8}"/>
              </a:ext>
            </a:extLst>
          </p:cNvPr>
          <p:cNvGrpSpPr/>
          <p:nvPr/>
        </p:nvGrpSpPr>
        <p:grpSpPr>
          <a:xfrm>
            <a:off x="1068927" y="5208280"/>
            <a:ext cx="1024758" cy="983768"/>
            <a:chOff x="1098488" y="5269519"/>
            <a:chExt cx="1024758" cy="983768"/>
          </a:xfrm>
        </p:grpSpPr>
        <p:sp>
          <p:nvSpPr>
            <p:cNvPr id="67" name="object 5">
              <a:extLst>
                <a:ext uri="{FF2B5EF4-FFF2-40B4-BE49-F238E27FC236}">
                  <a16:creationId xmlns:a16="http://schemas.microsoft.com/office/drawing/2014/main" xmlns="" id="{8A79BA3F-F5FD-45F0-8F86-9DE58B7FFCE3}"/>
                </a:ext>
              </a:extLst>
            </p:cNvPr>
            <p:cNvSpPr/>
            <p:nvPr/>
          </p:nvSpPr>
          <p:spPr>
            <a:xfrm>
              <a:off x="1098488" y="5269519"/>
              <a:ext cx="1024758" cy="9837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object 6">
              <a:extLst>
                <a:ext uri="{FF2B5EF4-FFF2-40B4-BE49-F238E27FC236}">
                  <a16:creationId xmlns:a16="http://schemas.microsoft.com/office/drawing/2014/main" xmlns="" id="{A9FCA320-9E42-4B38-ADC3-28C4898C0463}"/>
                </a:ext>
              </a:extLst>
            </p:cNvPr>
            <p:cNvSpPr/>
            <p:nvPr/>
          </p:nvSpPr>
          <p:spPr>
            <a:xfrm>
              <a:off x="126796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900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800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bject 7">
              <a:extLst>
                <a:ext uri="{FF2B5EF4-FFF2-40B4-BE49-F238E27FC236}">
                  <a16:creationId xmlns:a16="http://schemas.microsoft.com/office/drawing/2014/main" xmlns="" id="{D24E59B6-4B14-4E1D-888B-29833F3497CC}"/>
                </a:ext>
              </a:extLst>
            </p:cNvPr>
            <p:cNvSpPr txBox="1"/>
            <p:nvPr/>
          </p:nvSpPr>
          <p:spPr>
            <a:xfrm>
              <a:off x="1475327" y="5616492"/>
              <a:ext cx="27108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41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526D64C3-439D-42ED-AB75-FD3F8FFDE62B}"/>
              </a:ext>
            </a:extLst>
          </p:cNvPr>
          <p:cNvGrpSpPr/>
          <p:nvPr/>
        </p:nvGrpSpPr>
        <p:grpSpPr>
          <a:xfrm>
            <a:off x="6181028" y="1877199"/>
            <a:ext cx="1024758" cy="983768"/>
            <a:chOff x="6181028" y="1906051"/>
            <a:chExt cx="1024758" cy="983768"/>
          </a:xfrm>
        </p:grpSpPr>
        <p:sp>
          <p:nvSpPr>
            <p:cNvPr id="71" name="object 8">
              <a:extLst>
                <a:ext uri="{FF2B5EF4-FFF2-40B4-BE49-F238E27FC236}">
                  <a16:creationId xmlns:a16="http://schemas.microsoft.com/office/drawing/2014/main" xmlns="" id="{2CB256E1-12DF-4AF1-82CD-012783A8D10A}"/>
                </a:ext>
              </a:extLst>
            </p:cNvPr>
            <p:cNvSpPr/>
            <p:nvPr/>
          </p:nvSpPr>
          <p:spPr>
            <a:xfrm>
              <a:off x="6181028" y="1906051"/>
              <a:ext cx="1024758" cy="9837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bject 9">
              <a:extLst>
                <a:ext uri="{FF2B5EF4-FFF2-40B4-BE49-F238E27FC236}">
                  <a16:creationId xmlns:a16="http://schemas.microsoft.com/office/drawing/2014/main" xmlns="" id="{E55B4A45-FFBF-470C-88F3-E8E481DB0435}"/>
                </a:ext>
              </a:extLst>
            </p:cNvPr>
            <p:cNvSpPr/>
            <p:nvPr/>
          </p:nvSpPr>
          <p:spPr>
            <a:xfrm>
              <a:off x="6350507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bject 10">
              <a:extLst>
                <a:ext uri="{FF2B5EF4-FFF2-40B4-BE49-F238E27FC236}">
                  <a16:creationId xmlns:a16="http://schemas.microsoft.com/office/drawing/2014/main" xmlns="" id="{2BB84EEA-2835-423A-9E76-B26818A7E8B8}"/>
                </a:ext>
              </a:extLst>
            </p:cNvPr>
            <p:cNvSpPr txBox="1"/>
            <p:nvPr/>
          </p:nvSpPr>
          <p:spPr>
            <a:xfrm>
              <a:off x="6540764" y="2248075"/>
              <a:ext cx="32021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234E8A4D-06BD-4C20-9298-CD444D262232}"/>
              </a:ext>
            </a:extLst>
          </p:cNvPr>
          <p:cNvGrpSpPr/>
          <p:nvPr/>
        </p:nvGrpSpPr>
        <p:grpSpPr>
          <a:xfrm>
            <a:off x="6181028" y="3611799"/>
            <a:ext cx="1024758" cy="983768"/>
            <a:chOff x="6181028" y="3588546"/>
            <a:chExt cx="1024758" cy="983768"/>
          </a:xfrm>
        </p:grpSpPr>
        <p:sp>
          <p:nvSpPr>
            <p:cNvPr id="75" name="object 11">
              <a:extLst>
                <a:ext uri="{FF2B5EF4-FFF2-40B4-BE49-F238E27FC236}">
                  <a16:creationId xmlns:a16="http://schemas.microsoft.com/office/drawing/2014/main" xmlns="" id="{2508CA16-A4F9-4948-9F1F-013E0CD5B353}"/>
                </a:ext>
              </a:extLst>
            </p:cNvPr>
            <p:cNvSpPr/>
            <p:nvPr/>
          </p:nvSpPr>
          <p:spPr>
            <a:xfrm>
              <a:off x="6181028" y="3588546"/>
              <a:ext cx="1024758" cy="9837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12">
              <a:extLst>
                <a:ext uri="{FF2B5EF4-FFF2-40B4-BE49-F238E27FC236}">
                  <a16:creationId xmlns:a16="http://schemas.microsoft.com/office/drawing/2014/main" xmlns="" id="{87571709-8982-452F-9F4F-0CF6ACF247D6}"/>
                </a:ext>
              </a:extLst>
            </p:cNvPr>
            <p:cNvSpPr/>
            <p:nvPr/>
          </p:nvSpPr>
          <p:spPr>
            <a:xfrm>
              <a:off x="6350507" y="3737530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object 13">
              <a:extLst>
                <a:ext uri="{FF2B5EF4-FFF2-40B4-BE49-F238E27FC236}">
                  <a16:creationId xmlns:a16="http://schemas.microsoft.com/office/drawing/2014/main" xmlns="" id="{493ABD23-AF78-4083-8730-0AFA8CACC814}"/>
                </a:ext>
              </a:extLst>
            </p:cNvPr>
            <p:cNvSpPr txBox="1"/>
            <p:nvPr/>
          </p:nvSpPr>
          <p:spPr>
            <a:xfrm>
              <a:off x="6535419" y="3935519"/>
              <a:ext cx="315977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AE6E8E1D-C0CB-4570-8ABA-74DDFB1ABCFA}"/>
              </a:ext>
            </a:extLst>
          </p:cNvPr>
          <p:cNvGrpSpPr/>
          <p:nvPr/>
        </p:nvGrpSpPr>
        <p:grpSpPr>
          <a:xfrm>
            <a:off x="6181028" y="5208280"/>
            <a:ext cx="1024758" cy="983768"/>
            <a:chOff x="6181028" y="5269519"/>
            <a:chExt cx="1024758" cy="983768"/>
          </a:xfrm>
        </p:grpSpPr>
        <p:sp>
          <p:nvSpPr>
            <p:cNvPr id="79" name="object 14">
              <a:extLst>
                <a:ext uri="{FF2B5EF4-FFF2-40B4-BE49-F238E27FC236}">
                  <a16:creationId xmlns:a16="http://schemas.microsoft.com/office/drawing/2014/main" xmlns="" id="{4238F067-DABA-481D-ADB4-7178BC2631E9}"/>
                </a:ext>
              </a:extLst>
            </p:cNvPr>
            <p:cNvSpPr/>
            <p:nvPr/>
          </p:nvSpPr>
          <p:spPr>
            <a:xfrm>
              <a:off x="6181028" y="5269519"/>
              <a:ext cx="1024758" cy="9837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object 15">
              <a:extLst>
                <a:ext uri="{FF2B5EF4-FFF2-40B4-BE49-F238E27FC236}">
                  <a16:creationId xmlns:a16="http://schemas.microsoft.com/office/drawing/2014/main" xmlns="" id="{8E44CF5E-028F-47F8-9CCB-245A1E63F3E1}"/>
                </a:ext>
              </a:extLst>
            </p:cNvPr>
            <p:cNvSpPr/>
            <p:nvPr/>
          </p:nvSpPr>
          <p:spPr>
            <a:xfrm>
              <a:off x="6350507" y="5418503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899"/>
                  </a:lnTo>
                  <a:lnTo>
                    <a:pt x="3130" y="389430"/>
                  </a:lnTo>
                  <a:lnTo>
                    <a:pt x="12250" y="434057"/>
                  </a:lnTo>
                  <a:lnTo>
                    <a:pt x="26949" y="476373"/>
                  </a:lnTo>
                  <a:lnTo>
                    <a:pt x="46820" y="515969"/>
                  </a:lnTo>
                  <a:lnTo>
                    <a:pt x="71454" y="552437"/>
                  </a:lnTo>
                  <a:lnTo>
                    <a:pt x="100441" y="585368"/>
                  </a:lnTo>
                  <a:lnTo>
                    <a:pt x="133373" y="614353"/>
                  </a:lnTo>
                  <a:lnTo>
                    <a:pt x="169841" y="638984"/>
                  </a:lnTo>
                  <a:lnTo>
                    <a:pt x="209436" y="658853"/>
                  </a:lnTo>
                  <a:lnTo>
                    <a:pt x="251751" y="673551"/>
                  </a:lnTo>
                  <a:lnTo>
                    <a:pt x="296375" y="682669"/>
                  </a:lnTo>
                  <a:lnTo>
                    <a:pt x="342899" y="685799"/>
                  </a:lnTo>
                  <a:lnTo>
                    <a:pt x="389424" y="682669"/>
                  </a:lnTo>
                  <a:lnTo>
                    <a:pt x="434048" y="673551"/>
                  </a:lnTo>
                  <a:lnTo>
                    <a:pt x="476363" y="658853"/>
                  </a:lnTo>
                  <a:lnTo>
                    <a:pt x="515958" y="638984"/>
                  </a:lnTo>
                  <a:lnTo>
                    <a:pt x="552426" y="614353"/>
                  </a:lnTo>
                  <a:lnTo>
                    <a:pt x="585358" y="585368"/>
                  </a:lnTo>
                  <a:lnTo>
                    <a:pt x="614345" y="552437"/>
                  </a:lnTo>
                  <a:lnTo>
                    <a:pt x="638979" y="515969"/>
                  </a:lnTo>
                  <a:lnTo>
                    <a:pt x="658850" y="476373"/>
                  </a:lnTo>
                  <a:lnTo>
                    <a:pt x="673549" y="434057"/>
                  </a:lnTo>
                  <a:lnTo>
                    <a:pt x="682669" y="389430"/>
                  </a:lnTo>
                  <a:lnTo>
                    <a:pt x="685799" y="342899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16">
              <a:extLst>
                <a:ext uri="{FF2B5EF4-FFF2-40B4-BE49-F238E27FC236}">
                  <a16:creationId xmlns:a16="http://schemas.microsoft.com/office/drawing/2014/main" xmlns="" id="{DC7D6293-5CA3-41B7-9D86-FC7A6F0809CE}"/>
                </a:ext>
              </a:extLst>
            </p:cNvPr>
            <p:cNvSpPr txBox="1"/>
            <p:nvPr/>
          </p:nvSpPr>
          <p:spPr>
            <a:xfrm>
              <a:off x="6551895" y="5616492"/>
              <a:ext cx="324454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CD964A26-3247-4FD0-80B6-5F0E28E5D9AF}"/>
              </a:ext>
            </a:extLst>
          </p:cNvPr>
          <p:cNvGrpSpPr/>
          <p:nvPr/>
        </p:nvGrpSpPr>
        <p:grpSpPr>
          <a:xfrm>
            <a:off x="1039368" y="3567564"/>
            <a:ext cx="1083876" cy="1072239"/>
            <a:chOff x="1039367" y="3430523"/>
            <a:chExt cx="1083876" cy="1072239"/>
          </a:xfrm>
        </p:grpSpPr>
        <p:sp>
          <p:nvSpPr>
            <p:cNvPr id="83" name="object 49">
              <a:extLst>
                <a:ext uri="{FF2B5EF4-FFF2-40B4-BE49-F238E27FC236}">
                  <a16:creationId xmlns:a16="http://schemas.microsoft.com/office/drawing/2014/main" xmlns="" id="{343AB7A1-AFE1-4139-AB58-F0C1928A855C}"/>
                </a:ext>
              </a:extLst>
            </p:cNvPr>
            <p:cNvSpPr/>
            <p:nvPr/>
          </p:nvSpPr>
          <p:spPr>
            <a:xfrm>
              <a:off x="1039367" y="3430523"/>
              <a:ext cx="1083876" cy="107223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object 50">
              <a:extLst>
                <a:ext uri="{FF2B5EF4-FFF2-40B4-BE49-F238E27FC236}">
                  <a16:creationId xmlns:a16="http://schemas.microsoft.com/office/drawing/2014/main" xmlns="" id="{B8E32D09-AA15-42F2-8438-D96CAC5A0910}"/>
                </a:ext>
              </a:extLst>
            </p:cNvPr>
            <p:cNvSpPr/>
            <p:nvPr/>
          </p:nvSpPr>
          <p:spPr>
            <a:xfrm>
              <a:off x="1238405" y="3623742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899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899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799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899" y="0"/>
                  </a:lnTo>
                  <a:close/>
                </a:path>
              </a:pathLst>
            </a:custGeom>
            <a:solidFill>
              <a:srgbClr val="8D8D8E"/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object 51">
              <a:extLst>
                <a:ext uri="{FF2B5EF4-FFF2-40B4-BE49-F238E27FC236}">
                  <a16:creationId xmlns:a16="http://schemas.microsoft.com/office/drawing/2014/main" xmlns="" id="{5C81E3AA-676A-49BC-AC21-3C2A93E5C4F8}"/>
                </a:ext>
              </a:extLst>
            </p:cNvPr>
            <p:cNvSpPr txBox="1"/>
            <p:nvPr/>
          </p:nvSpPr>
          <p:spPr>
            <a:xfrm>
              <a:off x="1445765" y="3816782"/>
              <a:ext cx="293691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92D2F112-7384-4D2B-87B7-EAEDF37A4C09}"/>
              </a:ext>
            </a:extLst>
          </p:cNvPr>
          <p:cNvGrpSpPr/>
          <p:nvPr/>
        </p:nvGrpSpPr>
        <p:grpSpPr>
          <a:xfrm>
            <a:off x="1068927" y="1877199"/>
            <a:ext cx="1024758" cy="983768"/>
            <a:chOff x="1080200" y="1906051"/>
            <a:chExt cx="1024758" cy="983768"/>
          </a:xfrm>
        </p:grpSpPr>
        <p:sp>
          <p:nvSpPr>
            <p:cNvPr id="87" name="object 3">
              <a:extLst>
                <a:ext uri="{FF2B5EF4-FFF2-40B4-BE49-F238E27FC236}">
                  <a16:creationId xmlns:a16="http://schemas.microsoft.com/office/drawing/2014/main" xmlns="" id="{136FC81F-BA45-41C2-B183-CBCE9E3C05E9}"/>
                </a:ext>
              </a:extLst>
            </p:cNvPr>
            <p:cNvSpPr/>
            <p:nvPr/>
          </p:nvSpPr>
          <p:spPr>
            <a:xfrm>
              <a:off x="1080200" y="1906051"/>
              <a:ext cx="1024758" cy="9837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object 4">
              <a:extLst>
                <a:ext uri="{FF2B5EF4-FFF2-40B4-BE49-F238E27FC236}">
                  <a16:creationId xmlns:a16="http://schemas.microsoft.com/office/drawing/2014/main" xmlns="" id="{BBC1F0CA-6D45-49CF-991E-D2CA072A45B2}"/>
                </a:ext>
              </a:extLst>
            </p:cNvPr>
            <p:cNvSpPr/>
            <p:nvPr/>
          </p:nvSpPr>
          <p:spPr>
            <a:xfrm>
              <a:off x="1249679" y="2055035"/>
              <a:ext cx="685800" cy="685800"/>
            </a:xfrm>
            <a:custGeom>
              <a:avLst/>
              <a:gdLst/>
              <a:ahLst/>
              <a:cxnLst/>
              <a:rect l="l" t="t" r="r" b="b"/>
              <a:pathLst>
                <a:path w="685800" h="685800">
                  <a:moveTo>
                    <a:pt x="342900" y="0"/>
                  </a:moveTo>
                  <a:lnTo>
                    <a:pt x="296375" y="3130"/>
                  </a:lnTo>
                  <a:lnTo>
                    <a:pt x="251751" y="12250"/>
                  </a:lnTo>
                  <a:lnTo>
                    <a:pt x="209436" y="26949"/>
                  </a:lnTo>
                  <a:lnTo>
                    <a:pt x="169841" y="46820"/>
                  </a:lnTo>
                  <a:lnTo>
                    <a:pt x="133373" y="71454"/>
                  </a:lnTo>
                  <a:lnTo>
                    <a:pt x="100441" y="100441"/>
                  </a:lnTo>
                  <a:lnTo>
                    <a:pt x="71454" y="133373"/>
                  </a:lnTo>
                  <a:lnTo>
                    <a:pt x="46820" y="169841"/>
                  </a:lnTo>
                  <a:lnTo>
                    <a:pt x="26949" y="209436"/>
                  </a:lnTo>
                  <a:lnTo>
                    <a:pt x="12250" y="251751"/>
                  </a:lnTo>
                  <a:lnTo>
                    <a:pt x="3130" y="296375"/>
                  </a:lnTo>
                  <a:lnTo>
                    <a:pt x="0" y="342900"/>
                  </a:lnTo>
                  <a:lnTo>
                    <a:pt x="3130" y="389424"/>
                  </a:lnTo>
                  <a:lnTo>
                    <a:pt x="12250" y="434048"/>
                  </a:lnTo>
                  <a:lnTo>
                    <a:pt x="26949" y="476363"/>
                  </a:lnTo>
                  <a:lnTo>
                    <a:pt x="46820" y="515958"/>
                  </a:lnTo>
                  <a:lnTo>
                    <a:pt x="71454" y="552426"/>
                  </a:lnTo>
                  <a:lnTo>
                    <a:pt x="100441" y="585358"/>
                  </a:lnTo>
                  <a:lnTo>
                    <a:pt x="133373" y="614345"/>
                  </a:lnTo>
                  <a:lnTo>
                    <a:pt x="169841" y="638979"/>
                  </a:lnTo>
                  <a:lnTo>
                    <a:pt x="209436" y="658850"/>
                  </a:lnTo>
                  <a:lnTo>
                    <a:pt x="251751" y="673549"/>
                  </a:lnTo>
                  <a:lnTo>
                    <a:pt x="296375" y="682669"/>
                  </a:lnTo>
                  <a:lnTo>
                    <a:pt x="342900" y="685800"/>
                  </a:lnTo>
                  <a:lnTo>
                    <a:pt x="389424" y="682669"/>
                  </a:lnTo>
                  <a:lnTo>
                    <a:pt x="434048" y="673549"/>
                  </a:lnTo>
                  <a:lnTo>
                    <a:pt x="476363" y="658850"/>
                  </a:lnTo>
                  <a:lnTo>
                    <a:pt x="515958" y="638979"/>
                  </a:lnTo>
                  <a:lnTo>
                    <a:pt x="552426" y="614345"/>
                  </a:lnTo>
                  <a:lnTo>
                    <a:pt x="585358" y="585358"/>
                  </a:lnTo>
                  <a:lnTo>
                    <a:pt x="614345" y="552426"/>
                  </a:lnTo>
                  <a:lnTo>
                    <a:pt x="638979" y="515958"/>
                  </a:lnTo>
                  <a:lnTo>
                    <a:pt x="658850" y="476363"/>
                  </a:lnTo>
                  <a:lnTo>
                    <a:pt x="673549" y="434048"/>
                  </a:lnTo>
                  <a:lnTo>
                    <a:pt x="682669" y="389424"/>
                  </a:lnTo>
                  <a:lnTo>
                    <a:pt x="685800" y="342900"/>
                  </a:lnTo>
                  <a:lnTo>
                    <a:pt x="682669" y="296375"/>
                  </a:lnTo>
                  <a:lnTo>
                    <a:pt x="673549" y="251751"/>
                  </a:lnTo>
                  <a:lnTo>
                    <a:pt x="658850" y="209436"/>
                  </a:lnTo>
                  <a:lnTo>
                    <a:pt x="638979" y="169841"/>
                  </a:lnTo>
                  <a:lnTo>
                    <a:pt x="614345" y="133373"/>
                  </a:lnTo>
                  <a:lnTo>
                    <a:pt x="585358" y="100441"/>
                  </a:lnTo>
                  <a:lnTo>
                    <a:pt x="552426" y="71454"/>
                  </a:lnTo>
                  <a:lnTo>
                    <a:pt x="515958" y="46820"/>
                  </a:lnTo>
                  <a:lnTo>
                    <a:pt x="476363" y="26949"/>
                  </a:lnTo>
                  <a:lnTo>
                    <a:pt x="434048" y="12250"/>
                  </a:lnTo>
                  <a:lnTo>
                    <a:pt x="389424" y="313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16745A"/>
            </a:solid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bject 52">
              <a:extLst>
                <a:ext uri="{FF2B5EF4-FFF2-40B4-BE49-F238E27FC236}">
                  <a16:creationId xmlns:a16="http://schemas.microsoft.com/office/drawing/2014/main" xmlns="" id="{197429B9-00B6-48F6-A37A-57ED09C71835}"/>
                </a:ext>
              </a:extLst>
            </p:cNvPr>
            <p:cNvSpPr txBox="1"/>
            <p:nvPr/>
          </p:nvSpPr>
          <p:spPr>
            <a:xfrm>
              <a:off x="1441997" y="2248075"/>
              <a:ext cx="337718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3854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99532" y="5181600"/>
            <a:ext cx="828040" cy="1214755"/>
          </a:xfrm>
          <a:custGeom>
            <a:avLst/>
            <a:gdLst/>
            <a:ahLst/>
            <a:cxnLst/>
            <a:rect l="l" t="t" r="r" b="b"/>
            <a:pathLst>
              <a:path w="828039" h="1214754">
                <a:moveTo>
                  <a:pt x="1650" y="958"/>
                </a:moveTo>
                <a:lnTo>
                  <a:pt x="1650" y="735253"/>
                </a:lnTo>
                <a:lnTo>
                  <a:pt x="827531" y="1214628"/>
                </a:lnTo>
                <a:lnTo>
                  <a:pt x="825880" y="1212926"/>
                </a:lnTo>
                <a:lnTo>
                  <a:pt x="825880" y="479374"/>
                </a:lnTo>
                <a:lnTo>
                  <a:pt x="1650" y="958"/>
                </a:lnTo>
                <a:close/>
              </a:path>
              <a:path w="828039" h="1214754">
                <a:moveTo>
                  <a:pt x="0" y="0"/>
                </a:moveTo>
                <a:lnTo>
                  <a:pt x="1650" y="958"/>
                </a:lnTo>
                <a:lnTo>
                  <a:pt x="0" y="0"/>
                </a:lnTo>
                <a:close/>
              </a:path>
            </a:pathLst>
          </a:custGeom>
          <a:solidFill>
            <a:srgbClr val="6FA0C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98008" y="4710684"/>
            <a:ext cx="1655445" cy="949960"/>
          </a:xfrm>
          <a:custGeom>
            <a:avLst/>
            <a:gdLst/>
            <a:ahLst/>
            <a:cxnLst/>
            <a:rect l="l" t="t" r="r" b="b"/>
            <a:pathLst>
              <a:path w="1655445" h="949960">
                <a:moveTo>
                  <a:pt x="829182" y="0"/>
                </a:moveTo>
                <a:lnTo>
                  <a:pt x="6857" y="471805"/>
                </a:lnTo>
                <a:lnTo>
                  <a:pt x="0" y="471805"/>
                </a:lnTo>
                <a:lnTo>
                  <a:pt x="825880" y="949452"/>
                </a:lnTo>
                <a:lnTo>
                  <a:pt x="1655064" y="477647"/>
                </a:lnTo>
                <a:lnTo>
                  <a:pt x="829182" y="0"/>
                </a:lnTo>
                <a:close/>
              </a:path>
            </a:pathLst>
          </a:custGeom>
          <a:solidFill>
            <a:srgbClr val="9FC1D4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5540" y="5181600"/>
            <a:ext cx="828040" cy="1214755"/>
          </a:xfrm>
          <a:custGeom>
            <a:avLst/>
            <a:gdLst/>
            <a:ahLst/>
            <a:cxnLst/>
            <a:rect l="l" t="t" r="r" b="b"/>
            <a:pathLst>
              <a:path w="828040" h="1214754">
                <a:moveTo>
                  <a:pt x="825881" y="958"/>
                </a:moveTo>
                <a:lnTo>
                  <a:pt x="1650" y="479374"/>
                </a:lnTo>
                <a:lnTo>
                  <a:pt x="1650" y="1212926"/>
                </a:lnTo>
                <a:lnTo>
                  <a:pt x="0" y="1214628"/>
                </a:lnTo>
                <a:lnTo>
                  <a:pt x="825881" y="735253"/>
                </a:lnTo>
                <a:lnTo>
                  <a:pt x="825881" y="958"/>
                </a:lnTo>
                <a:close/>
              </a:path>
              <a:path w="828040" h="1214754">
                <a:moveTo>
                  <a:pt x="827532" y="0"/>
                </a:moveTo>
                <a:lnTo>
                  <a:pt x="825881" y="888"/>
                </a:lnTo>
                <a:lnTo>
                  <a:pt x="827532" y="0"/>
                </a:lnTo>
                <a:close/>
              </a:path>
            </a:pathLst>
          </a:custGeom>
          <a:solidFill>
            <a:srgbClr val="25445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45023" y="4079747"/>
            <a:ext cx="828040" cy="1211580"/>
          </a:xfrm>
          <a:custGeom>
            <a:avLst/>
            <a:gdLst/>
            <a:ahLst/>
            <a:cxnLst/>
            <a:rect l="l" t="t" r="r" b="b"/>
            <a:pathLst>
              <a:path w="828039" h="1211579">
                <a:moveTo>
                  <a:pt x="0" y="0"/>
                </a:moveTo>
                <a:lnTo>
                  <a:pt x="1650" y="1650"/>
                </a:lnTo>
                <a:lnTo>
                  <a:pt x="1650" y="733044"/>
                </a:lnTo>
                <a:lnTo>
                  <a:pt x="827531" y="1211580"/>
                </a:lnTo>
                <a:lnTo>
                  <a:pt x="825880" y="1209929"/>
                </a:lnTo>
                <a:lnTo>
                  <a:pt x="825880" y="479297"/>
                </a:lnTo>
                <a:lnTo>
                  <a:pt x="0" y="0"/>
                </a:lnTo>
                <a:close/>
              </a:path>
            </a:pathLst>
          </a:custGeom>
          <a:solidFill>
            <a:srgbClr val="27CED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43500" y="3607308"/>
            <a:ext cx="1655445" cy="951230"/>
          </a:xfrm>
          <a:custGeom>
            <a:avLst/>
            <a:gdLst/>
            <a:ahLst/>
            <a:cxnLst/>
            <a:rect l="l" t="t" r="r" b="b"/>
            <a:pathLst>
              <a:path w="1655445" h="951229">
                <a:moveTo>
                  <a:pt x="829183" y="0"/>
                </a:moveTo>
                <a:lnTo>
                  <a:pt x="6858" y="471678"/>
                </a:lnTo>
                <a:lnTo>
                  <a:pt x="0" y="471678"/>
                </a:lnTo>
                <a:lnTo>
                  <a:pt x="825880" y="950976"/>
                </a:lnTo>
                <a:lnTo>
                  <a:pt x="1655064" y="478409"/>
                </a:lnTo>
                <a:lnTo>
                  <a:pt x="829183" y="0"/>
                </a:lnTo>
                <a:close/>
              </a:path>
            </a:pathLst>
          </a:custGeom>
          <a:solidFill>
            <a:srgbClr val="7CE1E7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71032" y="4079747"/>
            <a:ext cx="828040" cy="1211580"/>
          </a:xfrm>
          <a:custGeom>
            <a:avLst/>
            <a:gdLst/>
            <a:ahLst/>
            <a:cxnLst/>
            <a:rect l="l" t="t" r="r" b="b"/>
            <a:pathLst>
              <a:path w="828040" h="1211579">
                <a:moveTo>
                  <a:pt x="827532" y="0"/>
                </a:moveTo>
                <a:lnTo>
                  <a:pt x="1650" y="479297"/>
                </a:lnTo>
                <a:lnTo>
                  <a:pt x="1650" y="1209929"/>
                </a:lnTo>
                <a:lnTo>
                  <a:pt x="0" y="1211580"/>
                </a:lnTo>
                <a:lnTo>
                  <a:pt x="825881" y="733044"/>
                </a:lnTo>
                <a:lnTo>
                  <a:pt x="825881" y="1650"/>
                </a:lnTo>
                <a:lnTo>
                  <a:pt x="827532" y="0"/>
                </a:lnTo>
                <a:close/>
              </a:path>
            </a:pathLst>
          </a:custGeom>
          <a:solidFill>
            <a:srgbClr val="1D9BA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96484" y="2913888"/>
            <a:ext cx="826135" cy="1210310"/>
          </a:xfrm>
          <a:custGeom>
            <a:avLst/>
            <a:gdLst/>
            <a:ahLst/>
            <a:cxnLst/>
            <a:rect l="l" t="t" r="r" b="b"/>
            <a:pathLst>
              <a:path w="826135" h="1210310">
                <a:moveTo>
                  <a:pt x="0" y="0"/>
                </a:moveTo>
                <a:lnTo>
                  <a:pt x="0" y="733044"/>
                </a:lnTo>
                <a:lnTo>
                  <a:pt x="826007" y="1210056"/>
                </a:lnTo>
                <a:lnTo>
                  <a:pt x="826007" y="478789"/>
                </a:lnTo>
                <a:lnTo>
                  <a:pt x="0" y="0"/>
                </a:lnTo>
                <a:close/>
              </a:path>
            </a:pathLst>
          </a:custGeom>
          <a:solidFill>
            <a:srgbClr val="3D875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94959" y="2441448"/>
            <a:ext cx="1653539" cy="951230"/>
          </a:xfrm>
          <a:custGeom>
            <a:avLst/>
            <a:gdLst/>
            <a:ahLst/>
            <a:cxnLst/>
            <a:rect l="l" t="t" r="r" b="b"/>
            <a:pathLst>
              <a:path w="1653540" h="951229">
                <a:moveTo>
                  <a:pt x="827659" y="0"/>
                </a:moveTo>
                <a:lnTo>
                  <a:pt x="5079" y="472059"/>
                </a:lnTo>
                <a:lnTo>
                  <a:pt x="0" y="472059"/>
                </a:lnTo>
                <a:lnTo>
                  <a:pt x="825880" y="950976"/>
                </a:lnTo>
                <a:lnTo>
                  <a:pt x="1653539" y="478916"/>
                </a:lnTo>
                <a:lnTo>
                  <a:pt x="827659" y="0"/>
                </a:lnTo>
                <a:close/>
              </a:path>
            </a:pathLst>
          </a:custGeom>
          <a:solidFill>
            <a:srgbClr val="7DC49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220967" y="2913888"/>
            <a:ext cx="828040" cy="1210310"/>
          </a:xfrm>
          <a:custGeom>
            <a:avLst/>
            <a:gdLst/>
            <a:ahLst/>
            <a:cxnLst/>
            <a:rect l="l" t="t" r="r" b="b"/>
            <a:pathLst>
              <a:path w="828040" h="1210310">
                <a:moveTo>
                  <a:pt x="827532" y="0"/>
                </a:moveTo>
                <a:lnTo>
                  <a:pt x="1651" y="478789"/>
                </a:lnTo>
                <a:lnTo>
                  <a:pt x="1651" y="1208405"/>
                </a:lnTo>
                <a:lnTo>
                  <a:pt x="0" y="1210056"/>
                </a:lnTo>
                <a:lnTo>
                  <a:pt x="825881" y="733044"/>
                </a:lnTo>
                <a:lnTo>
                  <a:pt x="825881" y="1650"/>
                </a:lnTo>
                <a:lnTo>
                  <a:pt x="827532" y="0"/>
                </a:lnTo>
                <a:close/>
              </a:path>
            </a:pathLst>
          </a:custGeom>
          <a:solidFill>
            <a:srgbClr val="2D663D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38444" y="64389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4">
                <a:moveTo>
                  <a:pt x="0" y="1523"/>
                </a:moveTo>
                <a:lnTo>
                  <a:pt x="1524" y="1523"/>
                </a:lnTo>
                <a:lnTo>
                  <a:pt x="1524" y="0"/>
                </a:lnTo>
                <a:lnTo>
                  <a:pt x="0" y="0"/>
                </a:lnTo>
                <a:lnTo>
                  <a:pt x="0" y="1523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93079" y="628954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4">
                <a:moveTo>
                  <a:pt x="0" y="1523"/>
                </a:moveTo>
                <a:lnTo>
                  <a:pt x="1524" y="1523"/>
                </a:lnTo>
                <a:lnTo>
                  <a:pt x="1524" y="0"/>
                </a:lnTo>
                <a:lnTo>
                  <a:pt x="0" y="0"/>
                </a:lnTo>
                <a:lnTo>
                  <a:pt x="0" y="1523"/>
                </a:lnTo>
                <a:close/>
              </a:path>
            </a:pathLst>
          </a:custGeom>
          <a:solidFill>
            <a:srgbClr val="C4D1DA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885688" y="6355080"/>
            <a:ext cx="1905" cy="3175"/>
          </a:xfrm>
          <a:custGeom>
            <a:avLst/>
            <a:gdLst/>
            <a:ahLst/>
            <a:cxnLst/>
            <a:rect l="l" t="t" r="r" b="b"/>
            <a:pathLst>
              <a:path w="1904" h="3175">
                <a:moveTo>
                  <a:pt x="0" y="3047"/>
                </a:moveTo>
                <a:lnTo>
                  <a:pt x="1524" y="3047"/>
                </a:lnTo>
                <a:lnTo>
                  <a:pt x="1524" y="0"/>
                </a:lnTo>
                <a:lnTo>
                  <a:pt x="0" y="0"/>
                </a:lnTo>
                <a:lnTo>
                  <a:pt x="0" y="3047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934455" y="6274308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523"/>
                </a:moveTo>
                <a:lnTo>
                  <a:pt x="3047" y="1523"/>
                </a:lnTo>
                <a:lnTo>
                  <a:pt x="3047" y="0"/>
                </a:lnTo>
                <a:lnTo>
                  <a:pt x="0" y="0"/>
                </a:lnTo>
                <a:lnTo>
                  <a:pt x="0" y="1523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30467" y="6108192"/>
            <a:ext cx="1905" cy="3175"/>
          </a:xfrm>
          <a:custGeom>
            <a:avLst/>
            <a:gdLst/>
            <a:ahLst/>
            <a:cxnLst/>
            <a:rect l="l" t="t" r="r" b="b"/>
            <a:pathLst>
              <a:path w="1904" h="3175">
                <a:moveTo>
                  <a:pt x="0" y="3047"/>
                </a:moveTo>
                <a:lnTo>
                  <a:pt x="1524" y="3047"/>
                </a:lnTo>
                <a:lnTo>
                  <a:pt x="1524" y="0"/>
                </a:lnTo>
                <a:lnTo>
                  <a:pt x="0" y="0"/>
                </a:lnTo>
                <a:lnTo>
                  <a:pt x="0" y="3047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077711" y="602589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4">
                <a:moveTo>
                  <a:pt x="0" y="1523"/>
                </a:moveTo>
                <a:lnTo>
                  <a:pt x="1524" y="1523"/>
                </a:lnTo>
                <a:lnTo>
                  <a:pt x="1524" y="0"/>
                </a:lnTo>
                <a:lnTo>
                  <a:pt x="0" y="0"/>
                </a:lnTo>
                <a:lnTo>
                  <a:pt x="0" y="1523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123432" y="5940552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524"/>
                </a:moveTo>
                <a:lnTo>
                  <a:pt x="3047" y="1524"/>
                </a:lnTo>
                <a:lnTo>
                  <a:pt x="3047" y="0"/>
                </a:lnTo>
                <a:lnTo>
                  <a:pt x="0" y="0"/>
                </a:lnTo>
                <a:lnTo>
                  <a:pt x="0" y="1524"/>
                </a:lnTo>
                <a:close/>
              </a:path>
            </a:pathLst>
          </a:custGeom>
          <a:solidFill>
            <a:srgbClr val="E7EDF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513832" y="4017264"/>
            <a:ext cx="294640" cy="166370"/>
          </a:xfrm>
          <a:custGeom>
            <a:avLst/>
            <a:gdLst/>
            <a:ahLst/>
            <a:cxnLst/>
            <a:rect l="l" t="t" r="r" b="b"/>
            <a:pathLst>
              <a:path w="294639" h="166370">
                <a:moveTo>
                  <a:pt x="89280" y="0"/>
                </a:moveTo>
                <a:lnTo>
                  <a:pt x="0" y="50546"/>
                </a:lnTo>
                <a:lnTo>
                  <a:pt x="204850" y="166116"/>
                </a:lnTo>
                <a:lnTo>
                  <a:pt x="294131" y="117221"/>
                </a:lnTo>
                <a:lnTo>
                  <a:pt x="8928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512308" y="4067555"/>
            <a:ext cx="295655" cy="1767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561076" y="3933444"/>
            <a:ext cx="292735" cy="166370"/>
          </a:xfrm>
          <a:custGeom>
            <a:avLst/>
            <a:gdLst/>
            <a:ahLst/>
            <a:cxnLst/>
            <a:rect l="l" t="t" r="r" b="b"/>
            <a:pathLst>
              <a:path w="292735" h="166370">
                <a:moveTo>
                  <a:pt x="87375" y="0"/>
                </a:moveTo>
                <a:lnTo>
                  <a:pt x="0" y="50799"/>
                </a:lnTo>
                <a:lnTo>
                  <a:pt x="205232" y="166115"/>
                </a:lnTo>
                <a:lnTo>
                  <a:pt x="292608" y="116966"/>
                </a:lnTo>
                <a:lnTo>
                  <a:pt x="8737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559552" y="3983735"/>
            <a:ext cx="294132" cy="178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606796" y="3849623"/>
            <a:ext cx="295910" cy="167640"/>
          </a:xfrm>
          <a:custGeom>
            <a:avLst/>
            <a:gdLst/>
            <a:ahLst/>
            <a:cxnLst/>
            <a:rect l="l" t="t" r="r" b="b"/>
            <a:pathLst>
              <a:path w="295910" h="167639">
                <a:moveTo>
                  <a:pt x="89407" y="0"/>
                </a:moveTo>
                <a:lnTo>
                  <a:pt x="0" y="51053"/>
                </a:lnTo>
                <a:lnTo>
                  <a:pt x="206248" y="167639"/>
                </a:lnTo>
                <a:lnTo>
                  <a:pt x="295655" y="118237"/>
                </a:lnTo>
                <a:lnTo>
                  <a:pt x="89407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606796" y="3901440"/>
            <a:ext cx="295655" cy="1767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655564" y="3765803"/>
            <a:ext cx="294640" cy="169545"/>
          </a:xfrm>
          <a:custGeom>
            <a:avLst/>
            <a:gdLst/>
            <a:ahLst/>
            <a:cxnLst/>
            <a:rect l="l" t="t" r="r" b="b"/>
            <a:pathLst>
              <a:path w="294639" h="169545">
                <a:moveTo>
                  <a:pt x="89026" y="0"/>
                </a:moveTo>
                <a:lnTo>
                  <a:pt x="0" y="51816"/>
                </a:lnTo>
                <a:lnTo>
                  <a:pt x="205105" y="169164"/>
                </a:lnTo>
                <a:lnTo>
                  <a:pt x="294132" y="119126"/>
                </a:lnTo>
                <a:lnTo>
                  <a:pt x="8902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652515" y="3817620"/>
            <a:ext cx="297180" cy="176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702808" y="3685032"/>
            <a:ext cx="295910" cy="166370"/>
          </a:xfrm>
          <a:custGeom>
            <a:avLst/>
            <a:gdLst/>
            <a:ahLst/>
            <a:cxnLst/>
            <a:rect l="l" t="t" r="r" b="b"/>
            <a:pathLst>
              <a:path w="295910" h="166370">
                <a:moveTo>
                  <a:pt x="89662" y="0"/>
                </a:moveTo>
                <a:lnTo>
                  <a:pt x="0" y="50546"/>
                </a:lnTo>
                <a:lnTo>
                  <a:pt x="205993" y="166116"/>
                </a:lnTo>
                <a:lnTo>
                  <a:pt x="295655" y="117221"/>
                </a:lnTo>
                <a:lnTo>
                  <a:pt x="89662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01284" y="3735323"/>
            <a:ext cx="297179" cy="1767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750052" y="3601211"/>
            <a:ext cx="297180" cy="166370"/>
          </a:xfrm>
          <a:custGeom>
            <a:avLst/>
            <a:gdLst/>
            <a:ahLst/>
            <a:cxnLst/>
            <a:rect l="l" t="t" r="r" b="b"/>
            <a:pathLst>
              <a:path w="297179" h="166370">
                <a:moveTo>
                  <a:pt x="90170" y="0"/>
                </a:moveTo>
                <a:lnTo>
                  <a:pt x="0" y="50545"/>
                </a:lnTo>
                <a:lnTo>
                  <a:pt x="207010" y="166115"/>
                </a:lnTo>
                <a:lnTo>
                  <a:pt x="297180" y="116331"/>
                </a:lnTo>
                <a:lnTo>
                  <a:pt x="9017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748528" y="3653028"/>
            <a:ext cx="298704" cy="1767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800344" y="3517391"/>
            <a:ext cx="294640" cy="169545"/>
          </a:xfrm>
          <a:custGeom>
            <a:avLst/>
            <a:gdLst/>
            <a:ahLst/>
            <a:cxnLst/>
            <a:rect l="l" t="t" r="r" b="b"/>
            <a:pathLst>
              <a:path w="294639" h="169545">
                <a:moveTo>
                  <a:pt x="89026" y="0"/>
                </a:moveTo>
                <a:lnTo>
                  <a:pt x="0" y="49784"/>
                </a:lnTo>
                <a:lnTo>
                  <a:pt x="205104" y="169164"/>
                </a:lnTo>
                <a:lnTo>
                  <a:pt x="294131" y="119380"/>
                </a:lnTo>
                <a:lnTo>
                  <a:pt x="8902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797296" y="3567684"/>
            <a:ext cx="297179" cy="1783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847588" y="3435096"/>
            <a:ext cx="292735" cy="167640"/>
          </a:xfrm>
          <a:custGeom>
            <a:avLst/>
            <a:gdLst/>
            <a:ahLst/>
            <a:cxnLst/>
            <a:rect l="l" t="t" r="r" b="b"/>
            <a:pathLst>
              <a:path w="292735" h="167639">
                <a:moveTo>
                  <a:pt x="87375" y="0"/>
                </a:moveTo>
                <a:lnTo>
                  <a:pt x="0" y="49402"/>
                </a:lnTo>
                <a:lnTo>
                  <a:pt x="205232" y="167639"/>
                </a:lnTo>
                <a:lnTo>
                  <a:pt x="292608" y="117475"/>
                </a:lnTo>
                <a:lnTo>
                  <a:pt x="8737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846064" y="3483864"/>
            <a:ext cx="294132" cy="1783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893308" y="3352800"/>
            <a:ext cx="294640" cy="166370"/>
          </a:xfrm>
          <a:custGeom>
            <a:avLst/>
            <a:gdLst/>
            <a:ahLst/>
            <a:cxnLst/>
            <a:rect l="l" t="t" r="r" b="b"/>
            <a:pathLst>
              <a:path w="294639" h="166370">
                <a:moveTo>
                  <a:pt x="88391" y="0"/>
                </a:moveTo>
                <a:lnTo>
                  <a:pt x="0" y="48895"/>
                </a:lnTo>
                <a:lnTo>
                  <a:pt x="204850" y="166115"/>
                </a:lnTo>
                <a:lnTo>
                  <a:pt x="294131" y="117221"/>
                </a:lnTo>
                <a:lnTo>
                  <a:pt x="8839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891784" y="3401567"/>
            <a:ext cx="295655" cy="1798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371600" y="2199132"/>
            <a:ext cx="2354961" cy="3190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tabLst>
                <a:tab pos="185420" algn="l"/>
              </a:tabLst>
            </a:pPr>
            <a:r>
              <a:rPr lang="sr-Latn-ME" sz="1200" b="1" u="sng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 podsticajnih mjera po vrstama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2065">
              <a:lnSpc>
                <a:spcPct val="100000"/>
              </a:lnSpc>
              <a:spcBef>
                <a:spcPts val="100"/>
              </a:spcBef>
              <a:tabLst>
                <a:tab pos="185420" algn="l"/>
              </a:tabLst>
            </a:pPr>
            <a:endParaRPr lang="sr-Latn-ME" sz="1200" b="1" spc="5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 na dodatu vrijednost</a:t>
            </a:r>
          </a:p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poreza na dobit</a:t>
            </a: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-4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sr-Latn-ME" sz="1200" b="1" spc="-4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carine</a:t>
            </a:r>
            <a:endParaRPr lang="en-US" sz="1200" b="1" spc="-15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-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sr-Latn-ME" sz="1200" b="1" spc="-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 na dohodak fizičkih lica </a:t>
            </a: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-1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sr-Latn-ME" sz="1200" b="1" spc="-1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finansijske podsticajne mjere </a:t>
            </a:r>
            <a:endParaRPr lang="en-US" sz="115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-10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200" b="1" spc="-4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feed-in-</a:t>
            </a:r>
            <a:r>
              <a:rPr lang="en-US" sz="1200" b="1" spc="-45" dirty="0" err="1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</a:t>
            </a:r>
            <a:r>
              <a:rPr lang="sr-Latn-ME" sz="1200" b="1" spc="-4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endParaRPr lang="en-US" sz="115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-100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sr-Latn-ME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porez na nepokretnosti</a:t>
            </a:r>
            <a:endParaRPr lang="en-US" sz="1200" b="1" spc="15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sr-Latn-ME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doprinosi za obavezno socijalno osiguranje </a:t>
            </a:r>
            <a:endParaRPr lang="en-US" sz="1200" b="1" spc="15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sr-Latn-ME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prirez poreza na dohodak fizičkih lica</a:t>
            </a:r>
            <a:endParaRPr lang="en-US" sz="1200" b="1" spc="15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lo</a:t>
            </a:r>
            <a:r>
              <a:rPr lang="sr-Latn-ME" sz="1200" b="1" spc="1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kalne naknade </a:t>
            </a:r>
            <a:endParaRPr lang="en-US"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47800" y="1471676"/>
            <a:ext cx="324662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b="1" dirty="0">
                <a:solidFill>
                  <a:srgbClr val="00A2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>
                <a:solidFill>
                  <a:srgbClr val="00A2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b="1" dirty="0">
                <a:solidFill>
                  <a:srgbClr val="00A2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b="1" dirty="0">
                <a:solidFill>
                  <a:srgbClr val="00A2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investicione podsticajne mjere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481828" y="6312408"/>
            <a:ext cx="294640" cy="166370"/>
          </a:xfrm>
          <a:custGeom>
            <a:avLst/>
            <a:gdLst/>
            <a:ahLst/>
            <a:cxnLst/>
            <a:rect l="l" t="t" r="r" b="b"/>
            <a:pathLst>
              <a:path w="294639" h="166370">
                <a:moveTo>
                  <a:pt x="89281" y="0"/>
                </a:moveTo>
                <a:lnTo>
                  <a:pt x="0" y="50596"/>
                </a:lnTo>
                <a:lnTo>
                  <a:pt x="204850" y="166115"/>
                </a:lnTo>
                <a:lnTo>
                  <a:pt x="294132" y="117208"/>
                </a:lnTo>
                <a:lnTo>
                  <a:pt x="8928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480303" y="6362700"/>
            <a:ext cx="295656" cy="1783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529071" y="6228588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87756" y="0"/>
                </a:moveTo>
                <a:lnTo>
                  <a:pt x="0" y="51320"/>
                </a:lnTo>
                <a:lnTo>
                  <a:pt x="206375" y="167640"/>
                </a:lnTo>
                <a:lnTo>
                  <a:pt x="294131" y="118033"/>
                </a:lnTo>
                <a:lnTo>
                  <a:pt x="8775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527547" y="6280403"/>
            <a:ext cx="295655" cy="17678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576315" y="6144767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89026" y="0"/>
                </a:moveTo>
                <a:lnTo>
                  <a:pt x="0" y="51053"/>
                </a:lnTo>
                <a:lnTo>
                  <a:pt x="205105" y="167639"/>
                </a:lnTo>
                <a:lnTo>
                  <a:pt x="294132" y="118287"/>
                </a:lnTo>
                <a:lnTo>
                  <a:pt x="8902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576315" y="6196584"/>
            <a:ext cx="294132" cy="1767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623559" y="6062471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89026" y="0"/>
                </a:moveTo>
                <a:lnTo>
                  <a:pt x="0" y="51320"/>
                </a:lnTo>
                <a:lnTo>
                  <a:pt x="205104" y="167639"/>
                </a:lnTo>
                <a:lnTo>
                  <a:pt x="294131" y="118033"/>
                </a:lnTo>
                <a:lnTo>
                  <a:pt x="8902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622035" y="6112764"/>
            <a:ext cx="295655" cy="17678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670803" y="5980176"/>
            <a:ext cx="297180" cy="166370"/>
          </a:xfrm>
          <a:custGeom>
            <a:avLst/>
            <a:gdLst/>
            <a:ahLst/>
            <a:cxnLst/>
            <a:rect l="l" t="t" r="r" b="b"/>
            <a:pathLst>
              <a:path w="297179" h="166370">
                <a:moveTo>
                  <a:pt x="90170" y="0"/>
                </a:moveTo>
                <a:lnTo>
                  <a:pt x="0" y="50596"/>
                </a:lnTo>
                <a:lnTo>
                  <a:pt x="207010" y="166116"/>
                </a:lnTo>
                <a:lnTo>
                  <a:pt x="297180" y="117208"/>
                </a:lnTo>
                <a:lnTo>
                  <a:pt x="9017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669279" y="6031991"/>
            <a:ext cx="298704" cy="17678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718047" y="5896355"/>
            <a:ext cx="297180" cy="167640"/>
          </a:xfrm>
          <a:custGeom>
            <a:avLst/>
            <a:gdLst/>
            <a:ahLst/>
            <a:cxnLst/>
            <a:rect l="l" t="t" r="r" b="b"/>
            <a:pathLst>
              <a:path w="297179" h="167639">
                <a:moveTo>
                  <a:pt x="90169" y="0"/>
                </a:moveTo>
                <a:lnTo>
                  <a:pt x="0" y="51054"/>
                </a:lnTo>
                <a:lnTo>
                  <a:pt x="207010" y="167640"/>
                </a:lnTo>
                <a:lnTo>
                  <a:pt x="297179" y="117436"/>
                </a:lnTo>
                <a:lnTo>
                  <a:pt x="90169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716523" y="5948171"/>
            <a:ext cx="298703" cy="17678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768340" y="5814059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89026" y="0"/>
                </a:moveTo>
                <a:lnTo>
                  <a:pt x="0" y="49352"/>
                </a:lnTo>
                <a:lnTo>
                  <a:pt x="205105" y="167639"/>
                </a:lnTo>
                <a:lnTo>
                  <a:pt x="294132" y="118287"/>
                </a:lnTo>
                <a:lnTo>
                  <a:pt x="89026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766815" y="5862828"/>
            <a:ext cx="295656" cy="17830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815584" y="5730240"/>
            <a:ext cx="292735" cy="167640"/>
          </a:xfrm>
          <a:custGeom>
            <a:avLst/>
            <a:gdLst/>
            <a:ahLst/>
            <a:cxnLst/>
            <a:rect l="l" t="t" r="r" b="b"/>
            <a:pathLst>
              <a:path w="292735" h="167639">
                <a:moveTo>
                  <a:pt x="87375" y="0"/>
                </a:moveTo>
                <a:lnTo>
                  <a:pt x="0" y="49352"/>
                </a:lnTo>
                <a:lnTo>
                  <a:pt x="205231" y="167640"/>
                </a:lnTo>
                <a:lnTo>
                  <a:pt x="292607" y="117436"/>
                </a:lnTo>
                <a:lnTo>
                  <a:pt x="8737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814059" y="5779008"/>
            <a:ext cx="294131" cy="17830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861303" y="5647944"/>
            <a:ext cx="295910" cy="167640"/>
          </a:xfrm>
          <a:custGeom>
            <a:avLst/>
            <a:gdLst/>
            <a:ahLst/>
            <a:cxnLst/>
            <a:rect l="l" t="t" r="r" b="b"/>
            <a:pathLst>
              <a:path w="295910" h="167639">
                <a:moveTo>
                  <a:pt x="88900" y="0"/>
                </a:moveTo>
                <a:lnTo>
                  <a:pt x="0" y="49352"/>
                </a:lnTo>
                <a:lnTo>
                  <a:pt x="205994" y="167639"/>
                </a:lnTo>
                <a:lnTo>
                  <a:pt x="295656" y="118287"/>
                </a:lnTo>
                <a:lnTo>
                  <a:pt x="8890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859779" y="5698235"/>
            <a:ext cx="297180" cy="17830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440423" y="5158740"/>
            <a:ext cx="295910" cy="166370"/>
          </a:xfrm>
          <a:custGeom>
            <a:avLst/>
            <a:gdLst/>
            <a:ahLst/>
            <a:cxnLst/>
            <a:rect l="l" t="t" r="r" b="b"/>
            <a:pathLst>
              <a:path w="295909" h="166370">
                <a:moveTo>
                  <a:pt x="205994" y="0"/>
                </a:moveTo>
                <a:lnTo>
                  <a:pt x="0" y="117221"/>
                </a:lnTo>
                <a:lnTo>
                  <a:pt x="89661" y="166116"/>
                </a:lnTo>
                <a:lnTo>
                  <a:pt x="295655" y="50546"/>
                </a:lnTo>
                <a:lnTo>
                  <a:pt x="20599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440423" y="5209032"/>
            <a:ext cx="297179" cy="17678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394703" y="5074920"/>
            <a:ext cx="292735" cy="167640"/>
          </a:xfrm>
          <a:custGeom>
            <a:avLst/>
            <a:gdLst/>
            <a:ahLst/>
            <a:cxnLst/>
            <a:rect l="l" t="t" r="r" b="b"/>
            <a:pathLst>
              <a:path w="292734" h="167639">
                <a:moveTo>
                  <a:pt x="205231" y="0"/>
                </a:moveTo>
                <a:lnTo>
                  <a:pt x="0" y="117982"/>
                </a:lnTo>
                <a:lnTo>
                  <a:pt x="87375" y="167639"/>
                </a:lnTo>
                <a:lnTo>
                  <a:pt x="292607" y="51307"/>
                </a:lnTo>
                <a:lnTo>
                  <a:pt x="20523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394703" y="5126735"/>
            <a:ext cx="294131" cy="17678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347459" y="4991100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40" h="167639">
                <a:moveTo>
                  <a:pt x="205105" y="0"/>
                </a:moveTo>
                <a:lnTo>
                  <a:pt x="0" y="118237"/>
                </a:lnTo>
                <a:lnTo>
                  <a:pt x="89026" y="167639"/>
                </a:lnTo>
                <a:lnTo>
                  <a:pt x="294132" y="51054"/>
                </a:lnTo>
                <a:lnTo>
                  <a:pt x="20510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347459" y="5042915"/>
            <a:ext cx="294132" cy="17678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300215" y="4908803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40" h="167639">
                <a:moveTo>
                  <a:pt x="205105" y="0"/>
                </a:moveTo>
                <a:lnTo>
                  <a:pt x="0" y="117983"/>
                </a:lnTo>
                <a:lnTo>
                  <a:pt x="89026" y="167640"/>
                </a:lnTo>
                <a:lnTo>
                  <a:pt x="294132" y="51308"/>
                </a:lnTo>
                <a:lnTo>
                  <a:pt x="20510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6300215" y="4959096"/>
            <a:ext cx="295656" cy="17678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249923" y="4826508"/>
            <a:ext cx="297180" cy="166370"/>
          </a:xfrm>
          <a:custGeom>
            <a:avLst/>
            <a:gdLst/>
            <a:ahLst/>
            <a:cxnLst/>
            <a:rect l="l" t="t" r="r" b="b"/>
            <a:pathLst>
              <a:path w="297179" h="166370">
                <a:moveTo>
                  <a:pt x="207010" y="0"/>
                </a:moveTo>
                <a:lnTo>
                  <a:pt x="0" y="117221"/>
                </a:lnTo>
                <a:lnTo>
                  <a:pt x="90170" y="166116"/>
                </a:lnTo>
                <a:lnTo>
                  <a:pt x="297179" y="50546"/>
                </a:lnTo>
                <a:lnTo>
                  <a:pt x="20701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249923" y="4876800"/>
            <a:ext cx="298703" cy="17830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202679" y="4742688"/>
            <a:ext cx="295910" cy="167640"/>
          </a:xfrm>
          <a:custGeom>
            <a:avLst/>
            <a:gdLst/>
            <a:ahLst/>
            <a:cxnLst/>
            <a:rect l="l" t="t" r="r" b="b"/>
            <a:pathLst>
              <a:path w="295910" h="167639">
                <a:moveTo>
                  <a:pt x="205994" y="0"/>
                </a:moveTo>
                <a:lnTo>
                  <a:pt x="0" y="117475"/>
                </a:lnTo>
                <a:lnTo>
                  <a:pt x="89662" y="167639"/>
                </a:lnTo>
                <a:lnTo>
                  <a:pt x="295656" y="51054"/>
                </a:lnTo>
                <a:lnTo>
                  <a:pt x="20599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6202679" y="4794503"/>
            <a:ext cx="297180" cy="17678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155435" y="4660391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205104" y="0"/>
                </a:moveTo>
                <a:lnTo>
                  <a:pt x="0" y="118236"/>
                </a:lnTo>
                <a:lnTo>
                  <a:pt x="89026" y="167639"/>
                </a:lnTo>
                <a:lnTo>
                  <a:pt x="294131" y="49402"/>
                </a:lnTo>
                <a:lnTo>
                  <a:pt x="20510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155435" y="4709159"/>
            <a:ext cx="295655" cy="178307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108191" y="4576571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206375" y="0"/>
                </a:moveTo>
                <a:lnTo>
                  <a:pt x="0" y="117475"/>
                </a:lnTo>
                <a:lnTo>
                  <a:pt x="87757" y="167639"/>
                </a:lnTo>
                <a:lnTo>
                  <a:pt x="294132" y="49402"/>
                </a:lnTo>
                <a:lnTo>
                  <a:pt x="20637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108191" y="4625340"/>
            <a:ext cx="295656" cy="17830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6060947" y="4494276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39" h="167639">
                <a:moveTo>
                  <a:pt x="205739" y="0"/>
                </a:moveTo>
                <a:lnTo>
                  <a:pt x="0" y="118237"/>
                </a:lnTo>
                <a:lnTo>
                  <a:pt x="89280" y="167640"/>
                </a:lnTo>
                <a:lnTo>
                  <a:pt x="294131" y="49403"/>
                </a:lnTo>
                <a:lnTo>
                  <a:pt x="205739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6060947" y="4544567"/>
            <a:ext cx="297179" cy="17830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xfrm>
            <a:off x="2191004" y="340613"/>
            <a:ext cx="7733030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sr-Latn-M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PREGLED REGISTRA INVESTICIONIH PODSTICAJNIH MJERA</a:t>
            </a:r>
            <a:endParaRPr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181600" y="1732788"/>
            <a:ext cx="826135" cy="1210310"/>
          </a:xfrm>
          <a:custGeom>
            <a:avLst/>
            <a:gdLst/>
            <a:ahLst/>
            <a:cxnLst/>
            <a:rect l="l" t="t" r="r" b="b"/>
            <a:pathLst>
              <a:path w="826135" h="1210310">
                <a:moveTo>
                  <a:pt x="0" y="0"/>
                </a:moveTo>
                <a:lnTo>
                  <a:pt x="0" y="731265"/>
                </a:lnTo>
                <a:lnTo>
                  <a:pt x="826008" y="1210056"/>
                </a:lnTo>
                <a:lnTo>
                  <a:pt x="826008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180076" y="1261872"/>
            <a:ext cx="1653539" cy="948055"/>
          </a:xfrm>
          <a:custGeom>
            <a:avLst/>
            <a:gdLst/>
            <a:ahLst/>
            <a:cxnLst/>
            <a:rect l="l" t="t" r="r" b="b"/>
            <a:pathLst>
              <a:path w="1653540" h="948055">
                <a:moveTo>
                  <a:pt x="827659" y="0"/>
                </a:moveTo>
                <a:lnTo>
                  <a:pt x="5079" y="471804"/>
                </a:lnTo>
                <a:lnTo>
                  <a:pt x="0" y="471804"/>
                </a:lnTo>
                <a:lnTo>
                  <a:pt x="825881" y="947927"/>
                </a:lnTo>
                <a:lnTo>
                  <a:pt x="1653540" y="476885"/>
                </a:lnTo>
                <a:lnTo>
                  <a:pt x="827659" y="0"/>
                </a:lnTo>
                <a:close/>
              </a:path>
            </a:pathLst>
          </a:custGeom>
          <a:solidFill>
            <a:srgbClr val="00C6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006084" y="1732788"/>
            <a:ext cx="828040" cy="1210310"/>
          </a:xfrm>
          <a:custGeom>
            <a:avLst/>
            <a:gdLst/>
            <a:ahLst/>
            <a:cxnLst/>
            <a:rect l="l" t="t" r="r" b="b"/>
            <a:pathLst>
              <a:path w="828040" h="1210310">
                <a:moveTo>
                  <a:pt x="827532" y="0"/>
                </a:moveTo>
                <a:lnTo>
                  <a:pt x="1650" y="476250"/>
                </a:lnTo>
                <a:lnTo>
                  <a:pt x="1650" y="1208404"/>
                </a:lnTo>
                <a:lnTo>
                  <a:pt x="0" y="1210056"/>
                </a:lnTo>
                <a:lnTo>
                  <a:pt x="825881" y="731265"/>
                </a:lnTo>
                <a:lnTo>
                  <a:pt x="825881" y="1650"/>
                </a:lnTo>
                <a:lnTo>
                  <a:pt x="827532" y="0"/>
                </a:lnTo>
                <a:close/>
              </a:path>
            </a:pathLst>
          </a:custGeom>
          <a:solidFill>
            <a:srgbClr val="1D6194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440423" y="2863595"/>
            <a:ext cx="295910" cy="166370"/>
          </a:xfrm>
          <a:custGeom>
            <a:avLst/>
            <a:gdLst/>
            <a:ahLst/>
            <a:cxnLst/>
            <a:rect l="l" t="t" r="r" b="b"/>
            <a:pathLst>
              <a:path w="295909" h="166369">
                <a:moveTo>
                  <a:pt x="205994" y="0"/>
                </a:moveTo>
                <a:lnTo>
                  <a:pt x="0" y="117220"/>
                </a:lnTo>
                <a:lnTo>
                  <a:pt x="89661" y="166115"/>
                </a:lnTo>
                <a:lnTo>
                  <a:pt x="295655" y="50545"/>
                </a:lnTo>
                <a:lnTo>
                  <a:pt x="20599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440423" y="2913888"/>
            <a:ext cx="297179" cy="176784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6394703" y="2779776"/>
            <a:ext cx="292735" cy="166370"/>
          </a:xfrm>
          <a:custGeom>
            <a:avLst/>
            <a:gdLst/>
            <a:ahLst/>
            <a:cxnLst/>
            <a:rect l="l" t="t" r="r" b="b"/>
            <a:pathLst>
              <a:path w="292734" h="166369">
                <a:moveTo>
                  <a:pt x="205231" y="0"/>
                </a:moveTo>
                <a:lnTo>
                  <a:pt x="0" y="116966"/>
                </a:lnTo>
                <a:lnTo>
                  <a:pt x="87375" y="166115"/>
                </a:lnTo>
                <a:lnTo>
                  <a:pt x="292607" y="50800"/>
                </a:lnTo>
                <a:lnTo>
                  <a:pt x="20523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394703" y="2830067"/>
            <a:ext cx="295655" cy="17830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6347459" y="2695955"/>
            <a:ext cx="294640" cy="167640"/>
          </a:xfrm>
          <a:custGeom>
            <a:avLst/>
            <a:gdLst/>
            <a:ahLst/>
            <a:cxnLst/>
            <a:rect l="l" t="t" r="r" b="b"/>
            <a:pathLst>
              <a:path w="294640" h="167639">
                <a:moveTo>
                  <a:pt x="205105" y="0"/>
                </a:moveTo>
                <a:lnTo>
                  <a:pt x="0" y="118237"/>
                </a:lnTo>
                <a:lnTo>
                  <a:pt x="89026" y="167640"/>
                </a:lnTo>
                <a:lnTo>
                  <a:pt x="294132" y="51054"/>
                </a:lnTo>
                <a:lnTo>
                  <a:pt x="20510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6347459" y="2747772"/>
            <a:ext cx="294132" cy="17678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6300215" y="2612135"/>
            <a:ext cx="294640" cy="169545"/>
          </a:xfrm>
          <a:custGeom>
            <a:avLst/>
            <a:gdLst/>
            <a:ahLst/>
            <a:cxnLst/>
            <a:rect l="l" t="t" r="r" b="b"/>
            <a:pathLst>
              <a:path w="294640" h="169544">
                <a:moveTo>
                  <a:pt x="205105" y="0"/>
                </a:moveTo>
                <a:lnTo>
                  <a:pt x="0" y="119125"/>
                </a:lnTo>
                <a:lnTo>
                  <a:pt x="89026" y="169163"/>
                </a:lnTo>
                <a:lnTo>
                  <a:pt x="294132" y="51815"/>
                </a:lnTo>
                <a:lnTo>
                  <a:pt x="20510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6300215" y="2663951"/>
            <a:ext cx="295656" cy="17678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6249923" y="2531364"/>
            <a:ext cx="297180" cy="166370"/>
          </a:xfrm>
          <a:custGeom>
            <a:avLst/>
            <a:gdLst/>
            <a:ahLst/>
            <a:cxnLst/>
            <a:rect l="l" t="t" r="r" b="b"/>
            <a:pathLst>
              <a:path w="297179" h="166369">
                <a:moveTo>
                  <a:pt x="207010" y="0"/>
                </a:moveTo>
                <a:lnTo>
                  <a:pt x="0" y="117221"/>
                </a:lnTo>
                <a:lnTo>
                  <a:pt x="90170" y="166115"/>
                </a:lnTo>
                <a:lnTo>
                  <a:pt x="297179" y="50546"/>
                </a:lnTo>
                <a:lnTo>
                  <a:pt x="20701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6249923" y="2581655"/>
            <a:ext cx="298703" cy="176784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6202679" y="2447544"/>
            <a:ext cx="295910" cy="166370"/>
          </a:xfrm>
          <a:custGeom>
            <a:avLst/>
            <a:gdLst/>
            <a:ahLst/>
            <a:cxnLst/>
            <a:rect l="l" t="t" r="r" b="b"/>
            <a:pathLst>
              <a:path w="295910" h="166369">
                <a:moveTo>
                  <a:pt x="205994" y="0"/>
                </a:moveTo>
                <a:lnTo>
                  <a:pt x="0" y="116331"/>
                </a:lnTo>
                <a:lnTo>
                  <a:pt x="89662" y="166115"/>
                </a:lnTo>
                <a:lnTo>
                  <a:pt x="295656" y="50545"/>
                </a:lnTo>
                <a:lnTo>
                  <a:pt x="20599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6202679" y="2499360"/>
            <a:ext cx="297180" cy="176784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6155435" y="2363723"/>
            <a:ext cx="294640" cy="169545"/>
          </a:xfrm>
          <a:custGeom>
            <a:avLst/>
            <a:gdLst/>
            <a:ahLst/>
            <a:cxnLst/>
            <a:rect l="l" t="t" r="r" b="b"/>
            <a:pathLst>
              <a:path w="294639" h="169544">
                <a:moveTo>
                  <a:pt x="205104" y="0"/>
                </a:moveTo>
                <a:lnTo>
                  <a:pt x="0" y="119379"/>
                </a:lnTo>
                <a:lnTo>
                  <a:pt x="89026" y="169163"/>
                </a:lnTo>
                <a:lnTo>
                  <a:pt x="294131" y="49784"/>
                </a:lnTo>
                <a:lnTo>
                  <a:pt x="20510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6155435" y="2414016"/>
            <a:ext cx="295655" cy="17830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6109715" y="2281427"/>
            <a:ext cx="292735" cy="167640"/>
          </a:xfrm>
          <a:custGeom>
            <a:avLst/>
            <a:gdLst/>
            <a:ahLst/>
            <a:cxnLst/>
            <a:rect l="l" t="t" r="r" b="b"/>
            <a:pathLst>
              <a:path w="292735" h="167639">
                <a:moveTo>
                  <a:pt x="205232" y="0"/>
                </a:moveTo>
                <a:lnTo>
                  <a:pt x="0" y="117475"/>
                </a:lnTo>
                <a:lnTo>
                  <a:pt x="87375" y="167639"/>
                </a:lnTo>
                <a:lnTo>
                  <a:pt x="292608" y="49402"/>
                </a:lnTo>
                <a:lnTo>
                  <a:pt x="205232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6109715" y="2330195"/>
            <a:ext cx="294132" cy="178307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6060947" y="2199132"/>
            <a:ext cx="295910" cy="166370"/>
          </a:xfrm>
          <a:custGeom>
            <a:avLst/>
            <a:gdLst/>
            <a:ahLst/>
            <a:cxnLst/>
            <a:rect l="l" t="t" r="r" b="b"/>
            <a:pathLst>
              <a:path w="295910" h="166369">
                <a:moveTo>
                  <a:pt x="206755" y="0"/>
                </a:moveTo>
                <a:lnTo>
                  <a:pt x="0" y="117220"/>
                </a:lnTo>
                <a:lnTo>
                  <a:pt x="89662" y="166115"/>
                </a:lnTo>
                <a:lnTo>
                  <a:pt x="295655" y="48894"/>
                </a:lnTo>
                <a:lnTo>
                  <a:pt x="206755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6060947" y="2247900"/>
            <a:ext cx="297179" cy="17983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7319261" y="1600200"/>
            <a:ext cx="3952878" cy="17049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dirty="0">
                <a:solidFill>
                  <a:srgbClr val="22AC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sr-Latn-ME" sz="1400" b="1" dirty="0">
                <a:solidFill>
                  <a:srgbClr val="22AC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sektorski orjentisanih podsticajnih mjera :</a:t>
            </a:r>
            <a:endParaRPr sz="1400" b="1" dirty="0">
              <a:solidFill>
                <a:srgbClr val="22AC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en-US" sz="1200" b="1" dirty="0" err="1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</a:t>
            </a:r>
            <a:r>
              <a:rPr lang="en-US" sz="1200" b="1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usluge</a:t>
            </a:r>
            <a:r>
              <a:rPr lang="en-US" sz="1200" b="1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MMSP</a:t>
            </a:r>
            <a:endParaRPr lang="sr-Latn-ME"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b="1" spc="-65" dirty="0" err="1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</a:t>
            </a:r>
            <a:r>
              <a:rPr lang="sr-Latn-ME" sz="1200" b="1" spc="-6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o-biznis, poljoprivreda i ribarstvo</a:t>
            </a:r>
            <a:r>
              <a:rPr lang="en-US" sz="1200" b="1" spc="-2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sr-Latn-ME" sz="1200" b="1" spc="-9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Turizam, obnovljivi izvori energije </a:t>
            </a:r>
            <a:endParaRPr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marR="508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sr-Latn-ME" sz="1200" b="1" spc="-10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Informacione tehnologije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naučn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istraživanj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tehnologija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inovacije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zanatstvo,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itd</a:t>
            </a:r>
            <a:endParaRPr lang="en-US" sz="1200" b="1" spc="5" dirty="0">
              <a:solidFill>
                <a:srgbClr val="00A4D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99085" marR="508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en-US" sz="1200" b="1" spc="5" dirty="0" err="1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</a:t>
            </a: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ija</a:t>
            </a:r>
            <a:r>
              <a:rPr lang="en-US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99085" marR="508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sr-Latn-ME" sz="1200" b="1" spc="5" dirty="0">
                <a:solidFill>
                  <a:srgbClr val="00A4D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 hrane </a:t>
            </a:r>
            <a:endParaRPr sz="1200" b="1" dirty="0">
              <a:solidFill>
                <a:srgbClr val="00A4D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914400" y="5698235"/>
            <a:ext cx="340652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86385" algn="l"/>
                <a:tab pos="299720" algn="l"/>
              </a:tabLst>
            </a:pPr>
            <a:r>
              <a:rPr sz="1200" b="1" spc="-105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="1" spc="-105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sr-Latn-ME" sz="1200" b="1" spc="-105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podsticajnih mjera u oblasti ekonomskog razvoja </a:t>
            </a:r>
            <a:endParaRPr lang="sr-Latn-ME" sz="1200" b="1" spc="-100" dirty="0">
              <a:solidFill>
                <a:srgbClr val="172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marR="12065" indent="-287020">
              <a:lnSpc>
                <a:spcPct val="100000"/>
              </a:lnSpc>
              <a:buClr>
                <a:srgbClr val="172C89"/>
              </a:buClr>
              <a:buFont typeface="Arial"/>
              <a:buChar char="•"/>
              <a:tabLst>
                <a:tab pos="341630" algn="l"/>
                <a:tab pos="342265" algn="l"/>
              </a:tabLst>
            </a:pPr>
            <a:r>
              <a:rPr sz="1200" b="1" spc="-100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sr-Latn-ME" sz="1200" b="1" spc="-30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podsticajne mjere na lokalnom nivou </a:t>
            </a:r>
            <a:r>
              <a:rPr lang="en-US" sz="1200" b="1" spc="-30" dirty="0">
                <a:solidFill>
                  <a:srgbClr val="172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34"/>
          <p:cNvSpPr/>
          <p:nvPr/>
        </p:nvSpPr>
        <p:spPr>
          <a:xfrm>
            <a:off x="7467600" y="3994404"/>
            <a:ext cx="4424046" cy="1248156"/>
          </a:xfrm>
          <a:custGeom>
            <a:avLst/>
            <a:gdLst/>
            <a:ahLst/>
            <a:cxnLst/>
            <a:rect l="l" t="t" r="r" b="b"/>
            <a:pathLst>
              <a:path w="3583304" h="485139">
                <a:moveTo>
                  <a:pt x="3340607" y="0"/>
                </a:moveTo>
                <a:lnTo>
                  <a:pt x="242315" y="0"/>
                </a:lnTo>
                <a:lnTo>
                  <a:pt x="193472" y="4921"/>
                </a:lnTo>
                <a:lnTo>
                  <a:pt x="147982" y="19038"/>
                </a:lnTo>
                <a:lnTo>
                  <a:pt x="106821" y="41375"/>
                </a:lnTo>
                <a:lnTo>
                  <a:pt x="70961" y="70961"/>
                </a:lnTo>
                <a:lnTo>
                  <a:pt x="41375" y="106821"/>
                </a:lnTo>
                <a:lnTo>
                  <a:pt x="19038" y="147982"/>
                </a:lnTo>
                <a:lnTo>
                  <a:pt x="4921" y="193472"/>
                </a:lnTo>
                <a:lnTo>
                  <a:pt x="0" y="242315"/>
                </a:lnTo>
                <a:lnTo>
                  <a:pt x="4921" y="291159"/>
                </a:lnTo>
                <a:lnTo>
                  <a:pt x="19038" y="336649"/>
                </a:lnTo>
                <a:lnTo>
                  <a:pt x="41375" y="377810"/>
                </a:lnTo>
                <a:lnTo>
                  <a:pt x="70961" y="413670"/>
                </a:lnTo>
                <a:lnTo>
                  <a:pt x="106821" y="443256"/>
                </a:lnTo>
                <a:lnTo>
                  <a:pt x="147982" y="465593"/>
                </a:lnTo>
                <a:lnTo>
                  <a:pt x="193472" y="479710"/>
                </a:lnTo>
                <a:lnTo>
                  <a:pt x="242315" y="484631"/>
                </a:lnTo>
                <a:lnTo>
                  <a:pt x="3340607" y="484631"/>
                </a:lnTo>
                <a:lnTo>
                  <a:pt x="3389451" y="479710"/>
                </a:lnTo>
                <a:lnTo>
                  <a:pt x="3434941" y="465593"/>
                </a:lnTo>
                <a:lnTo>
                  <a:pt x="3476102" y="443256"/>
                </a:lnTo>
                <a:lnTo>
                  <a:pt x="3511962" y="413670"/>
                </a:lnTo>
                <a:lnTo>
                  <a:pt x="3541548" y="377810"/>
                </a:lnTo>
                <a:lnTo>
                  <a:pt x="3563885" y="336649"/>
                </a:lnTo>
                <a:lnTo>
                  <a:pt x="3578002" y="291159"/>
                </a:lnTo>
                <a:lnTo>
                  <a:pt x="3582924" y="242315"/>
                </a:lnTo>
                <a:lnTo>
                  <a:pt x="3578002" y="193472"/>
                </a:lnTo>
                <a:lnTo>
                  <a:pt x="3563885" y="147982"/>
                </a:lnTo>
                <a:lnTo>
                  <a:pt x="3541548" y="106821"/>
                </a:lnTo>
                <a:lnTo>
                  <a:pt x="3511962" y="70961"/>
                </a:lnTo>
                <a:lnTo>
                  <a:pt x="3476102" y="41375"/>
                </a:lnTo>
                <a:lnTo>
                  <a:pt x="3434941" y="19038"/>
                </a:lnTo>
                <a:lnTo>
                  <a:pt x="3389451" y="4921"/>
                </a:lnTo>
                <a:lnTo>
                  <a:pt x="3340607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pPr algn="ctr"/>
            <a:r>
              <a:rPr lang="sr-Latn-ME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</a:t>
            </a:r>
            <a:r>
              <a:rPr lang="sr-Latn-ME" sz="12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investicionih podsticajnih mjera Crne Gore dostupan na zvaničnoj web stranici Ministarstva ekonomskog razvoja  </a:t>
            </a:r>
          </a:p>
          <a:p>
            <a:pPr algn="ctr"/>
            <a:endParaRPr lang="sr-Latn-ME" sz="1200" b="1" dirty="0">
              <a:solidFill>
                <a:schemeClr val="tx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sr-Latn-ME" sz="14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400" b="1" i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https://mek.gov.me/</a:t>
            </a:r>
          </a:p>
          <a:p>
            <a:pPr algn="ctr"/>
            <a:endParaRPr sz="12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969508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277" y="21463"/>
            <a:ext cx="12191999" cy="68579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399019" y="343284"/>
            <a:ext cx="37255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sr-Latn-ME" sz="2800" spc="-50" dirty="0">
                <a:latin typeface="Arial" panose="020B0604020202020204" pitchFamily="34" charset="0"/>
                <a:cs typeface="Arial" panose="020B0604020202020204" pitchFamily="34" charset="0"/>
              </a:rPr>
              <a:t>Sadržaj 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403592" y="1371600"/>
            <a:ext cx="567055" cy="568960"/>
          </a:xfrm>
          <a:custGeom>
            <a:avLst/>
            <a:gdLst/>
            <a:ahLst/>
            <a:cxnLst/>
            <a:rect l="l" t="t" r="r" b="b"/>
            <a:pathLst>
              <a:path w="567054" h="568960">
                <a:moveTo>
                  <a:pt x="283463" y="0"/>
                </a:moveTo>
                <a:lnTo>
                  <a:pt x="237475" y="3720"/>
                </a:lnTo>
                <a:lnTo>
                  <a:pt x="193852" y="14490"/>
                </a:lnTo>
                <a:lnTo>
                  <a:pt x="153179" y="31725"/>
                </a:lnTo>
                <a:lnTo>
                  <a:pt x="116037" y="54839"/>
                </a:lnTo>
                <a:lnTo>
                  <a:pt x="83010" y="83248"/>
                </a:lnTo>
                <a:lnTo>
                  <a:pt x="54681" y="116366"/>
                </a:lnTo>
                <a:lnTo>
                  <a:pt x="31632" y="153608"/>
                </a:lnTo>
                <a:lnTo>
                  <a:pt x="14447" y="194389"/>
                </a:lnTo>
                <a:lnTo>
                  <a:pt x="3709" y="238123"/>
                </a:lnTo>
                <a:lnTo>
                  <a:pt x="0" y="284225"/>
                </a:lnTo>
                <a:lnTo>
                  <a:pt x="3709" y="330328"/>
                </a:lnTo>
                <a:lnTo>
                  <a:pt x="14447" y="374062"/>
                </a:lnTo>
                <a:lnTo>
                  <a:pt x="31632" y="414843"/>
                </a:lnTo>
                <a:lnTo>
                  <a:pt x="54681" y="452085"/>
                </a:lnTo>
                <a:lnTo>
                  <a:pt x="83010" y="485203"/>
                </a:lnTo>
                <a:lnTo>
                  <a:pt x="116037" y="513612"/>
                </a:lnTo>
                <a:lnTo>
                  <a:pt x="153179" y="536726"/>
                </a:lnTo>
                <a:lnTo>
                  <a:pt x="193852" y="553961"/>
                </a:lnTo>
                <a:lnTo>
                  <a:pt x="237475" y="564731"/>
                </a:lnTo>
                <a:lnTo>
                  <a:pt x="283463" y="568451"/>
                </a:lnTo>
                <a:lnTo>
                  <a:pt x="329452" y="564731"/>
                </a:lnTo>
                <a:lnTo>
                  <a:pt x="373075" y="553961"/>
                </a:lnTo>
                <a:lnTo>
                  <a:pt x="413748" y="536726"/>
                </a:lnTo>
                <a:lnTo>
                  <a:pt x="450890" y="513612"/>
                </a:lnTo>
                <a:lnTo>
                  <a:pt x="483917" y="485203"/>
                </a:lnTo>
                <a:lnTo>
                  <a:pt x="512246" y="452085"/>
                </a:lnTo>
                <a:lnTo>
                  <a:pt x="535295" y="414843"/>
                </a:lnTo>
                <a:lnTo>
                  <a:pt x="552480" y="374062"/>
                </a:lnTo>
                <a:lnTo>
                  <a:pt x="563218" y="330328"/>
                </a:lnTo>
                <a:lnTo>
                  <a:pt x="566927" y="284225"/>
                </a:lnTo>
                <a:lnTo>
                  <a:pt x="563218" y="238123"/>
                </a:lnTo>
                <a:lnTo>
                  <a:pt x="552480" y="194389"/>
                </a:lnTo>
                <a:lnTo>
                  <a:pt x="535295" y="153608"/>
                </a:lnTo>
                <a:lnTo>
                  <a:pt x="512246" y="116366"/>
                </a:lnTo>
                <a:lnTo>
                  <a:pt x="483917" y="83248"/>
                </a:lnTo>
                <a:lnTo>
                  <a:pt x="450890" y="54839"/>
                </a:lnTo>
                <a:lnTo>
                  <a:pt x="413748" y="31725"/>
                </a:lnTo>
                <a:lnTo>
                  <a:pt x="373075" y="14490"/>
                </a:lnTo>
                <a:lnTo>
                  <a:pt x="329452" y="3720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12126" y="1501903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03592" y="2322576"/>
            <a:ext cx="567055" cy="567055"/>
          </a:xfrm>
          <a:custGeom>
            <a:avLst/>
            <a:gdLst/>
            <a:ahLst/>
            <a:cxnLst/>
            <a:rect l="l" t="t" r="r" b="b"/>
            <a:pathLst>
              <a:path w="567054" h="567055">
                <a:moveTo>
                  <a:pt x="283463" y="0"/>
                </a:moveTo>
                <a:lnTo>
                  <a:pt x="237475" y="3709"/>
                </a:lnTo>
                <a:lnTo>
                  <a:pt x="193852" y="14447"/>
                </a:lnTo>
                <a:lnTo>
                  <a:pt x="153179" y="31632"/>
                </a:lnTo>
                <a:lnTo>
                  <a:pt x="116037" y="54681"/>
                </a:lnTo>
                <a:lnTo>
                  <a:pt x="83010" y="83010"/>
                </a:lnTo>
                <a:lnTo>
                  <a:pt x="54681" y="116037"/>
                </a:lnTo>
                <a:lnTo>
                  <a:pt x="31632" y="153179"/>
                </a:lnTo>
                <a:lnTo>
                  <a:pt x="14447" y="193852"/>
                </a:lnTo>
                <a:lnTo>
                  <a:pt x="3709" y="237475"/>
                </a:lnTo>
                <a:lnTo>
                  <a:pt x="0" y="283463"/>
                </a:lnTo>
                <a:lnTo>
                  <a:pt x="3709" y="329452"/>
                </a:lnTo>
                <a:lnTo>
                  <a:pt x="14447" y="373075"/>
                </a:lnTo>
                <a:lnTo>
                  <a:pt x="31632" y="413748"/>
                </a:lnTo>
                <a:lnTo>
                  <a:pt x="54681" y="450890"/>
                </a:lnTo>
                <a:lnTo>
                  <a:pt x="83010" y="483917"/>
                </a:lnTo>
                <a:lnTo>
                  <a:pt x="116037" y="512246"/>
                </a:lnTo>
                <a:lnTo>
                  <a:pt x="153179" y="535295"/>
                </a:lnTo>
                <a:lnTo>
                  <a:pt x="193852" y="552480"/>
                </a:lnTo>
                <a:lnTo>
                  <a:pt x="237475" y="563218"/>
                </a:lnTo>
                <a:lnTo>
                  <a:pt x="283463" y="566927"/>
                </a:lnTo>
                <a:lnTo>
                  <a:pt x="329452" y="563218"/>
                </a:lnTo>
                <a:lnTo>
                  <a:pt x="373075" y="552480"/>
                </a:lnTo>
                <a:lnTo>
                  <a:pt x="413748" y="535295"/>
                </a:lnTo>
                <a:lnTo>
                  <a:pt x="450890" y="512246"/>
                </a:lnTo>
                <a:lnTo>
                  <a:pt x="483917" y="483917"/>
                </a:lnTo>
                <a:lnTo>
                  <a:pt x="512246" y="450890"/>
                </a:lnTo>
                <a:lnTo>
                  <a:pt x="535295" y="413748"/>
                </a:lnTo>
                <a:lnTo>
                  <a:pt x="552480" y="373075"/>
                </a:lnTo>
                <a:lnTo>
                  <a:pt x="563218" y="329452"/>
                </a:lnTo>
                <a:lnTo>
                  <a:pt x="566927" y="283463"/>
                </a:lnTo>
                <a:lnTo>
                  <a:pt x="563218" y="237475"/>
                </a:lnTo>
                <a:lnTo>
                  <a:pt x="552480" y="193852"/>
                </a:lnTo>
                <a:lnTo>
                  <a:pt x="535295" y="153179"/>
                </a:lnTo>
                <a:lnTo>
                  <a:pt x="512246" y="116037"/>
                </a:lnTo>
                <a:lnTo>
                  <a:pt x="483917" y="83010"/>
                </a:lnTo>
                <a:lnTo>
                  <a:pt x="450890" y="54681"/>
                </a:lnTo>
                <a:lnTo>
                  <a:pt x="413748" y="31632"/>
                </a:lnTo>
                <a:lnTo>
                  <a:pt x="373075" y="14447"/>
                </a:lnTo>
                <a:lnTo>
                  <a:pt x="329452" y="3709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12126" y="2451862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403592" y="3279649"/>
            <a:ext cx="567055" cy="567055"/>
          </a:xfrm>
          <a:custGeom>
            <a:avLst/>
            <a:gdLst/>
            <a:ahLst/>
            <a:cxnLst/>
            <a:rect l="l" t="t" r="r" b="b"/>
            <a:pathLst>
              <a:path w="567054" h="567054">
                <a:moveTo>
                  <a:pt x="283463" y="0"/>
                </a:moveTo>
                <a:lnTo>
                  <a:pt x="237475" y="3709"/>
                </a:lnTo>
                <a:lnTo>
                  <a:pt x="193852" y="14447"/>
                </a:lnTo>
                <a:lnTo>
                  <a:pt x="153179" y="31632"/>
                </a:lnTo>
                <a:lnTo>
                  <a:pt x="116037" y="54681"/>
                </a:lnTo>
                <a:lnTo>
                  <a:pt x="83010" y="83010"/>
                </a:lnTo>
                <a:lnTo>
                  <a:pt x="54681" y="116037"/>
                </a:lnTo>
                <a:lnTo>
                  <a:pt x="31632" y="153179"/>
                </a:lnTo>
                <a:lnTo>
                  <a:pt x="14447" y="193852"/>
                </a:lnTo>
                <a:lnTo>
                  <a:pt x="3709" y="237475"/>
                </a:lnTo>
                <a:lnTo>
                  <a:pt x="0" y="283463"/>
                </a:lnTo>
                <a:lnTo>
                  <a:pt x="3709" y="329452"/>
                </a:lnTo>
                <a:lnTo>
                  <a:pt x="14447" y="373075"/>
                </a:lnTo>
                <a:lnTo>
                  <a:pt x="31632" y="413748"/>
                </a:lnTo>
                <a:lnTo>
                  <a:pt x="54681" y="450890"/>
                </a:lnTo>
                <a:lnTo>
                  <a:pt x="83010" y="483917"/>
                </a:lnTo>
                <a:lnTo>
                  <a:pt x="116037" y="512246"/>
                </a:lnTo>
                <a:lnTo>
                  <a:pt x="153179" y="535295"/>
                </a:lnTo>
                <a:lnTo>
                  <a:pt x="193852" y="552480"/>
                </a:lnTo>
                <a:lnTo>
                  <a:pt x="237475" y="563218"/>
                </a:lnTo>
                <a:lnTo>
                  <a:pt x="283463" y="566927"/>
                </a:lnTo>
                <a:lnTo>
                  <a:pt x="329452" y="563218"/>
                </a:lnTo>
                <a:lnTo>
                  <a:pt x="373075" y="552480"/>
                </a:lnTo>
                <a:lnTo>
                  <a:pt x="413748" y="535295"/>
                </a:lnTo>
                <a:lnTo>
                  <a:pt x="450890" y="512246"/>
                </a:lnTo>
                <a:lnTo>
                  <a:pt x="483917" y="483917"/>
                </a:lnTo>
                <a:lnTo>
                  <a:pt x="512246" y="450890"/>
                </a:lnTo>
                <a:lnTo>
                  <a:pt x="535295" y="413748"/>
                </a:lnTo>
                <a:lnTo>
                  <a:pt x="552480" y="373075"/>
                </a:lnTo>
                <a:lnTo>
                  <a:pt x="563218" y="329452"/>
                </a:lnTo>
                <a:lnTo>
                  <a:pt x="566927" y="283463"/>
                </a:lnTo>
                <a:lnTo>
                  <a:pt x="563218" y="237475"/>
                </a:lnTo>
                <a:lnTo>
                  <a:pt x="552480" y="193852"/>
                </a:lnTo>
                <a:lnTo>
                  <a:pt x="535295" y="153179"/>
                </a:lnTo>
                <a:lnTo>
                  <a:pt x="512246" y="116037"/>
                </a:lnTo>
                <a:lnTo>
                  <a:pt x="483917" y="83010"/>
                </a:lnTo>
                <a:lnTo>
                  <a:pt x="450890" y="54681"/>
                </a:lnTo>
                <a:lnTo>
                  <a:pt x="413748" y="31632"/>
                </a:lnTo>
                <a:lnTo>
                  <a:pt x="373075" y="14447"/>
                </a:lnTo>
                <a:lnTo>
                  <a:pt x="329452" y="3709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12126" y="3408935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403592" y="4198620"/>
            <a:ext cx="567055" cy="567055"/>
          </a:xfrm>
          <a:custGeom>
            <a:avLst/>
            <a:gdLst/>
            <a:ahLst/>
            <a:cxnLst/>
            <a:rect l="l" t="t" r="r" b="b"/>
            <a:pathLst>
              <a:path w="567054" h="567054">
                <a:moveTo>
                  <a:pt x="283463" y="0"/>
                </a:moveTo>
                <a:lnTo>
                  <a:pt x="237475" y="3709"/>
                </a:lnTo>
                <a:lnTo>
                  <a:pt x="193852" y="14447"/>
                </a:lnTo>
                <a:lnTo>
                  <a:pt x="153179" y="31632"/>
                </a:lnTo>
                <a:lnTo>
                  <a:pt x="116037" y="54681"/>
                </a:lnTo>
                <a:lnTo>
                  <a:pt x="83010" y="83010"/>
                </a:lnTo>
                <a:lnTo>
                  <a:pt x="54681" y="116037"/>
                </a:lnTo>
                <a:lnTo>
                  <a:pt x="31632" y="153179"/>
                </a:lnTo>
                <a:lnTo>
                  <a:pt x="14447" y="193852"/>
                </a:lnTo>
                <a:lnTo>
                  <a:pt x="3709" y="237475"/>
                </a:lnTo>
                <a:lnTo>
                  <a:pt x="0" y="283463"/>
                </a:lnTo>
                <a:lnTo>
                  <a:pt x="3709" y="329452"/>
                </a:lnTo>
                <a:lnTo>
                  <a:pt x="14447" y="373075"/>
                </a:lnTo>
                <a:lnTo>
                  <a:pt x="31632" y="413748"/>
                </a:lnTo>
                <a:lnTo>
                  <a:pt x="54681" y="450890"/>
                </a:lnTo>
                <a:lnTo>
                  <a:pt x="83010" y="483917"/>
                </a:lnTo>
                <a:lnTo>
                  <a:pt x="116037" y="512246"/>
                </a:lnTo>
                <a:lnTo>
                  <a:pt x="153179" y="535295"/>
                </a:lnTo>
                <a:lnTo>
                  <a:pt x="193852" y="552480"/>
                </a:lnTo>
                <a:lnTo>
                  <a:pt x="237475" y="563218"/>
                </a:lnTo>
                <a:lnTo>
                  <a:pt x="283463" y="566927"/>
                </a:lnTo>
                <a:lnTo>
                  <a:pt x="329452" y="563218"/>
                </a:lnTo>
                <a:lnTo>
                  <a:pt x="373075" y="552480"/>
                </a:lnTo>
                <a:lnTo>
                  <a:pt x="413748" y="535295"/>
                </a:lnTo>
                <a:lnTo>
                  <a:pt x="450890" y="512246"/>
                </a:lnTo>
                <a:lnTo>
                  <a:pt x="483917" y="483917"/>
                </a:lnTo>
                <a:lnTo>
                  <a:pt x="512246" y="450890"/>
                </a:lnTo>
                <a:lnTo>
                  <a:pt x="535295" y="413748"/>
                </a:lnTo>
                <a:lnTo>
                  <a:pt x="552480" y="373075"/>
                </a:lnTo>
                <a:lnTo>
                  <a:pt x="563218" y="329452"/>
                </a:lnTo>
                <a:lnTo>
                  <a:pt x="566927" y="283463"/>
                </a:lnTo>
                <a:lnTo>
                  <a:pt x="563218" y="237475"/>
                </a:lnTo>
                <a:lnTo>
                  <a:pt x="552480" y="193852"/>
                </a:lnTo>
                <a:lnTo>
                  <a:pt x="535295" y="153179"/>
                </a:lnTo>
                <a:lnTo>
                  <a:pt x="512246" y="116037"/>
                </a:lnTo>
                <a:lnTo>
                  <a:pt x="483917" y="83010"/>
                </a:lnTo>
                <a:lnTo>
                  <a:pt x="450890" y="54681"/>
                </a:lnTo>
                <a:lnTo>
                  <a:pt x="413748" y="31632"/>
                </a:lnTo>
                <a:lnTo>
                  <a:pt x="373075" y="14447"/>
                </a:lnTo>
                <a:lnTo>
                  <a:pt x="329452" y="3709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12126" y="4328287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909816" y="2973323"/>
            <a:ext cx="89916" cy="91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543550" y="90677"/>
            <a:ext cx="1425575" cy="2969895"/>
          </a:xfrm>
          <a:custGeom>
            <a:avLst/>
            <a:gdLst/>
            <a:ahLst/>
            <a:cxnLst/>
            <a:rect l="l" t="t" r="r" b="b"/>
            <a:pathLst>
              <a:path w="1425575" h="2969895">
                <a:moveTo>
                  <a:pt x="1425194" y="2969387"/>
                </a:moveTo>
                <a:lnTo>
                  <a:pt x="1418597" y="2919390"/>
                </a:lnTo>
                <a:lnTo>
                  <a:pt x="1411523" y="2869499"/>
                </a:lnTo>
                <a:lnTo>
                  <a:pt x="1403974" y="2819715"/>
                </a:lnTo>
                <a:lnTo>
                  <a:pt x="1395951" y="2770042"/>
                </a:lnTo>
                <a:lnTo>
                  <a:pt x="1387455" y="2720483"/>
                </a:lnTo>
                <a:lnTo>
                  <a:pt x="1378488" y="2671041"/>
                </a:lnTo>
                <a:lnTo>
                  <a:pt x="1369052" y="2621719"/>
                </a:lnTo>
                <a:lnTo>
                  <a:pt x="1359148" y="2572520"/>
                </a:lnTo>
                <a:lnTo>
                  <a:pt x="1348776" y="2523448"/>
                </a:lnTo>
                <a:lnTo>
                  <a:pt x="1337940" y="2474506"/>
                </a:lnTo>
                <a:lnTo>
                  <a:pt x="1326641" y="2425696"/>
                </a:lnTo>
                <a:lnTo>
                  <a:pt x="1314879" y="2377021"/>
                </a:lnTo>
                <a:lnTo>
                  <a:pt x="1302656" y="2328486"/>
                </a:lnTo>
                <a:lnTo>
                  <a:pt x="1289975" y="2280093"/>
                </a:lnTo>
                <a:lnTo>
                  <a:pt x="1276836" y="2231844"/>
                </a:lnTo>
                <a:lnTo>
                  <a:pt x="1263240" y="2183744"/>
                </a:lnTo>
                <a:lnTo>
                  <a:pt x="1249190" y="2135795"/>
                </a:lnTo>
                <a:lnTo>
                  <a:pt x="1234687" y="2088001"/>
                </a:lnTo>
                <a:lnTo>
                  <a:pt x="1219732" y="2040364"/>
                </a:lnTo>
                <a:lnTo>
                  <a:pt x="1204327" y="1992887"/>
                </a:lnTo>
                <a:lnTo>
                  <a:pt x="1188474" y="1945574"/>
                </a:lnTo>
                <a:lnTo>
                  <a:pt x="1172173" y="1898429"/>
                </a:lnTo>
                <a:lnTo>
                  <a:pt x="1155427" y="1851453"/>
                </a:lnTo>
                <a:lnTo>
                  <a:pt x="1138236" y="1804650"/>
                </a:lnTo>
                <a:lnTo>
                  <a:pt x="1120602" y="1758023"/>
                </a:lnTo>
                <a:lnTo>
                  <a:pt x="1102528" y="1711576"/>
                </a:lnTo>
                <a:lnTo>
                  <a:pt x="1084013" y="1665311"/>
                </a:lnTo>
                <a:lnTo>
                  <a:pt x="1065061" y="1619232"/>
                </a:lnTo>
                <a:lnTo>
                  <a:pt x="1045672" y="1573341"/>
                </a:lnTo>
                <a:lnTo>
                  <a:pt x="1025847" y="1527642"/>
                </a:lnTo>
                <a:lnTo>
                  <a:pt x="1005589" y="1482138"/>
                </a:lnTo>
                <a:lnTo>
                  <a:pt x="984898" y="1436831"/>
                </a:lnTo>
                <a:lnTo>
                  <a:pt x="963777" y="1391726"/>
                </a:lnTo>
                <a:lnTo>
                  <a:pt x="942226" y="1346825"/>
                </a:lnTo>
                <a:lnTo>
                  <a:pt x="920248" y="1302132"/>
                </a:lnTo>
                <a:lnTo>
                  <a:pt x="897843" y="1257648"/>
                </a:lnTo>
                <a:lnTo>
                  <a:pt x="875014" y="1213378"/>
                </a:lnTo>
                <a:lnTo>
                  <a:pt x="851761" y="1169325"/>
                </a:lnTo>
                <a:lnTo>
                  <a:pt x="828086" y="1125492"/>
                </a:lnTo>
                <a:lnTo>
                  <a:pt x="803991" y="1081881"/>
                </a:lnTo>
                <a:lnTo>
                  <a:pt x="779478" y="1038497"/>
                </a:lnTo>
                <a:lnTo>
                  <a:pt x="754547" y="995341"/>
                </a:lnTo>
                <a:lnTo>
                  <a:pt x="729200" y="952418"/>
                </a:lnTo>
                <a:lnTo>
                  <a:pt x="703438" y="909729"/>
                </a:lnTo>
                <a:lnTo>
                  <a:pt x="677264" y="867280"/>
                </a:lnTo>
                <a:lnTo>
                  <a:pt x="650679" y="825072"/>
                </a:lnTo>
                <a:lnTo>
                  <a:pt x="623683" y="783108"/>
                </a:lnTo>
                <a:lnTo>
                  <a:pt x="596280" y="741392"/>
                </a:lnTo>
                <a:lnTo>
                  <a:pt x="568469" y="699927"/>
                </a:lnTo>
                <a:lnTo>
                  <a:pt x="540253" y="658716"/>
                </a:lnTo>
                <a:lnTo>
                  <a:pt x="511633" y="617762"/>
                </a:lnTo>
                <a:lnTo>
                  <a:pt x="482610" y="577069"/>
                </a:lnTo>
                <a:lnTo>
                  <a:pt x="453187" y="536638"/>
                </a:lnTo>
                <a:lnTo>
                  <a:pt x="423364" y="496474"/>
                </a:lnTo>
                <a:lnTo>
                  <a:pt x="393144" y="456579"/>
                </a:lnTo>
                <a:lnTo>
                  <a:pt x="362527" y="416958"/>
                </a:lnTo>
                <a:lnTo>
                  <a:pt x="331514" y="377611"/>
                </a:lnTo>
                <a:lnTo>
                  <a:pt x="300109" y="338544"/>
                </a:lnTo>
                <a:lnTo>
                  <a:pt x="268311" y="299759"/>
                </a:lnTo>
                <a:lnTo>
                  <a:pt x="236123" y="261258"/>
                </a:lnTo>
                <a:lnTo>
                  <a:pt x="203546" y="223046"/>
                </a:lnTo>
                <a:lnTo>
                  <a:pt x="170582" y="185125"/>
                </a:lnTo>
                <a:lnTo>
                  <a:pt x="137232" y="147499"/>
                </a:lnTo>
                <a:lnTo>
                  <a:pt x="103497" y="110170"/>
                </a:lnTo>
                <a:lnTo>
                  <a:pt x="69379" y="73142"/>
                </a:lnTo>
                <a:lnTo>
                  <a:pt x="34879" y="36417"/>
                </a:lnTo>
                <a:lnTo>
                  <a:pt x="0" y="0"/>
                </a:lnTo>
              </a:path>
            </a:pathLst>
          </a:custGeom>
          <a:ln w="6095">
            <a:solidFill>
              <a:srgbClr val="477A7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224015" y="2921507"/>
            <a:ext cx="77724" cy="777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713476" y="1222247"/>
            <a:ext cx="173736" cy="1737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12946" y="1350772"/>
            <a:ext cx="2261235" cy="5485765"/>
          </a:xfrm>
          <a:custGeom>
            <a:avLst/>
            <a:gdLst/>
            <a:ahLst/>
            <a:cxnLst/>
            <a:rect l="l" t="t" r="r" b="b"/>
            <a:pathLst>
              <a:path w="2261235" h="5485765">
                <a:moveTo>
                  <a:pt x="0" y="5485710"/>
                </a:moveTo>
                <a:lnTo>
                  <a:pt x="43219" y="5463984"/>
                </a:lnTo>
                <a:lnTo>
                  <a:pt x="86067" y="5441815"/>
                </a:lnTo>
                <a:lnTo>
                  <a:pt x="128544" y="5419207"/>
                </a:lnTo>
                <a:lnTo>
                  <a:pt x="170648" y="5396163"/>
                </a:lnTo>
                <a:lnTo>
                  <a:pt x="212377" y="5372689"/>
                </a:lnTo>
                <a:lnTo>
                  <a:pt x="253729" y="5348787"/>
                </a:lnTo>
                <a:lnTo>
                  <a:pt x="294705" y="5324463"/>
                </a:lnTo>
                <a:lnTo>
                  <a:pt x="335301" y="5299721"/>
                </a:lnTo>
                <a:lnTo>
                  <a:pt x="375517" y="5274564"/>
                </a:lnTo>
                <a:lnTo>
                  <a:pt x="415352" y="5248997"/>
                </a:lnTo>
                <a:lnTo>
                  <a:pt x="454803" y="5223024"/>
                </a:lnTo>
                <a:lnTo>
                  <a:pt x="493870" y="5196649"/>
                </a:lnTo>
                <a:lnTo>
                  <a:pt x="532551" y="5169876"/>
                </a:lnTo>
                <a:lnTo>
                  <a:pt x="570844" y="5142710"/>
                </a:lnTo>
                <a:lnTo>
                  <a:pt x="608749" y="5115155"/>
                </a:lnTo>
                <a:lnTo>
                  <a:pt x="646264" y="5087215"/>
                </a:lnTo>
                <a:lnTo>
                  <a:pt x="683387" y="5058894"/>
                </a:lnTo>
                <a:lnTo>
                  <a:pt x="720117" y="5030196"/>
                </a:lnTo>
                <a:lnTo>
                  <a:pt x="756452" y="5001125"/>
                </a:lnTo>
                <a:lnTo>
                  <a:pt x="792392" y="4971686"/>
                </a:lnTo>
                <a:lnTo>
                  <a:pt x="827935" y="4941883"/>
                </a:lnTo>
                <a:lnTo>
                  <a:pt x="863079" y="4911720"/>
                </a:lnTo>
                <a:lnTo>
                  <a:pt x="897823" y="4881201"/>
                </a:lnTo>
                <a:lnTo>
                  <a:pt x="932165" y="4850330"/>
                </a:lnTo>
                <a:lnTo>
                  <a:pt x="966105" y="4819112"/>
                </a:lnTo>
                <a:lnTo>
                  <a:pt x="999641" y="4787550"/>
                </a:lnTo>
                <a:lnTo>
                  <a:pt x="1032771" y="4755650"/>
                </a:lnTo>
                <a:lnTo>
                  <a:pt x="1065493" y="4723414"/>
                </a:lnTo>
                <a:lnTo>
                  <a:pt x="1097808" y="4690847"/>
                </a:lnTo>
                <a:lnTo>
                  <a:pt x="1129712" y="4657954"/>
                </a:lnTo>
                <a:lnTo>
                  <a:pt x="1161205" y="4624738"/>
                </a:lnTo>
                <a:lnTo>
                  <a:pt x="1192286" y="4591204"/>
                </a:lnTo>
                <a:lnTo>
                  <a:pt x="1222952" y="4557356"/>
                </a:lnTo>
                <a:lnTo>
                  <a:pt x="1253203" y="4523198"/>
                </a:lnTo>
                <a:lnTo>
                  <a:pt x="1283037" y="4488734"/>
                </a:lnTo>
                <a:lnTo>
                  <a:pt x="1312452" y="4453969"/>
                </a:lnTo>
                <a:lnTo>
                  <a:pt x="1341448" y="4418906"/>
                </a:lnTo>
                <a:lnTo>
                  <a:pt x="1370023" y="4383549"/>
                </a:lnTo>
                <a:lnTo>
                  <a:pt x="1398175" y="4347904"/>
                </a:lnTo>
                <a:lnTo>
                  <a:pt x="1425903" y="4311974"/>
                </a:lnTo>
                <a:lnTo>
                  <a:pt x="1453205" y="4275763"/>
                </a:lnTo>
                <a:lnTo>
                  <a:pt x="1480081" y="4239276"/>
                </a:lnTo>
                <a:lnTo>
                  <a:pt x="1506529" y="4202516"/>
                </a:lnTo>
                <a:lnTo>
                  <a:pt x="1532547" y="4165488"/>
                </a:lnTo>
                <a:lnTo>
                  <a:pt x="1558134" y="4128196"/>
                </a:lnTo>
                <a:lnTo>
                  <a:pt x="1583289" y="4090644"/>
                </a:lnTo>
                <a:lnTo>
                  <a:pt x="1608010" y="4052837"/>
                </a:lnTo>
                <a:lnTo>
                  <a:pt x="1632296" y="4014778"/>
                </a:lnTo>
                <a:lnTo>
                  <a:pt x="1656145" y="3976471"/>
                </a:lnTo>
                <a:lnTo>
                  <a:pt x="1679555" y="3937922"/>
                </a:lnTo>
                <a:lnTo>
                  <a:pt x="1702527" y="3899133"/>
                </a:lnTo>
                <a:lnTo>
                  <a:pt x="1725057" y="3860110"/>
                </a:lnTo>
                <a:lnTo>
                  <a:pt x="1747146" y="3820856"/>
                </a:lnTo>
                <a:lnTo>
                  <a:pt x="1768790" y="3781376"/>
                </a:lnTo>
                <a:lnTo>
                  <a:pt x="1789990" y="3741673"/>
                </a:lnTo>
                <a:lnTo>
                  <a:pt x="1810743" y="3701752"/>
                </a:lnTo>
                <a:lnTo>
                  <a:pt x="1831048" y="3661618"/>
                </a:lnTo>
                <a:lnTo>
                  <a:pt x="1850904" y="3621273"/>
                </a:lnTo>
                <a:lnTo>
                  <a:pt x="1870309" y="3580723"/>
                </a:lnTo>
                <a:lnTo>
                  <a:pt x="1889261" y="3539972"/>
                </a:lnTo>
                <a:lnTo>
                  <a:pt x="1907761" y="3499023"/>
                </a:lnTo>
                <a:lnTo>
                  <a:pt x="1925805" y="3457882"/>
                </a:lnTo>
                <a:lnTo>
                  <a:pt x="1943393" y="3416551"/>
                </a:lnTo>
                <a:lnTo>
                  <a:pt x="1960523" y="3375036"/>
                </a:lnTo>
                <a:lnTo>
                  <a:pt x="1977194" y="3333340"/>
                </a:lnTo>
                <a:lnTo>
                  <a:pt x="1993405" y="3291468"/>
                </a:lnTo>
                <a:lnTo>
                  <a:pt x="2009153" y="3249424"/>
                </a:lnTo>
                <a:lnTo>
                  <a:pt x="2024438" y="3207211"/>
                </a:lnTo>
                <a:lnTo>
                  <a:pt x="2039258" y="3164835"/>
                </a:lnTo>
                <a:lnTo>
                  <a:pt x="2053612" y="3122300"/>
                </a:lnTo>
                <a:lnTo>
                  <a:pt x="2067498" y="3079608"/>
                </a:lnTo>
                <a:lnTo>
                  <a:pt x="2080915" y="3036766"/>
                </a:lnTo>
                <a:lnTo>
                  <a:pt x="2093862" y="2993776"/>
                </a:lnTo>
                <a:lnTo>
                  <a:pt x="2106337" y="2950643"/>
                </a:lnTo>
                <a:lnTo>
                  <a:pt x="2118339" y="2907372"/>
                </a:lnTo>
                <a:lnTo>
                  <a:pt x="2129866" y="2863966"/>
                </a:lnTo>
                <a:lnTo>
                  <a:pt x="2140916" y="2820430"/>
                </a:lnTo>
                <a:lnTo>
                  <a:pt x="2151490" y="2776767"/>
                </a:lnTo>
                <a:lnTo>
                  <a:pt x="2161584" y="2732982"/>
                </a:lnTo>
                <a:lnTo>
                  <a:pt x="2171198" y="2689079"/>
                </a:lnTo>
                <a:lnTo>
                  <a:pt x="2180331" y="2645063"/>
                </a:lnTo>
                <a:lnTo>
                  <a:pt x="2188980" y="2600937"/>
                </a:lnTo>
                <a:lnTo>
                  <a:pt x="2197145" y="2556706"/>
                </a:lnTo>
                <a:lnTo>
                  <a:pt x="2204823" y="2512373"/>
                </a:lnTo>
                <a:lnTo>
                  <a:pt x="2212015" y="2467943"/>
                </a:lnTo>
                <a:lnTo>
                  <a:pt x="2218717" y="2423421"/>
                </a:lnTo>
                <a:lnTo>
                  <a:pt x="2224930" y="2378810"/>
                </a:lnTo>
                <a:lnTo>
                  <a:pt x="2230651" y="2334114"/>
                </a:lnTo>
                <a:lnTo>
                  <a:pt x="2235878" y="2289338"/>
                </a:lnTo>
                <a:lnTo>
                  <a:pt x="2240612" y="2244486"/>
                </a:lnTo>
                <a:lnTo>
                  <a:pt x="2244849" y="2199562"/>
                </a:lnTo>
                <a:lnTo>
                  <a:pt x="2248590" y="2154570"/>
                </a:lnTo>
                <a:lnTo>
                  <a:pt x="2251831" y="2109515"/>
                </a:lnTo>
                <a:lnTo>
                  <a:pt x="2254573" y="2064400"/>
                </a:lnTo>
                <a:lnTo>
                  <a:pt x="2256813" y="2019229"/>
                </a:lnTo>
                <a:lnTo>
                  <a:pt x="2258551" y="1974008"/>
                </a:lnTo>
                <a:lnTo>
                  <a:pt x="2259784" y="1928740"/>
                </a:lnTo>
                <a:lnTo>
                  <a:pt x="2260511" y="1883429"/>
                </a:lnTo>
                <a:lnTo>
                  <a:pt x="2260732" y="1838079"/>
                </a:lnTo>
                <a:lnTo>
                  <a:pt x="2260444" y="1792695"/>
                </a:lnTo>
                <a:lnTo>
                  <a:pt x="2259646" y="1747281"/>
                </a:lnTo>
                <a:lnTo>
                  <a:pt x="2258336" y="1701841"/>
                </a:lnTo>
                <a:lnTo>
                  <a:pt x="2256514" y="1656378"/>
                </a:lnTo>
                <a:lnTo>
                  <a:pt x="2254178" y="1610898"/>
                </a:lnTo>
                <a:lnTo>
                  <a:pt x="2251326" y="1565405"/>
                </a:lnTo>
                <a:lnTo>
                  <a:pt x="2247957" y="1519902"/>
                </a:lnTo>
                <a:lnTo>
                  <a:pt x="2244070" y="1474394"/>
                </a:lnTo>
                <a:lnTo>
                  <a:pt x="2239664" y="1428885"/>
                </a:lnTo>
                <a:lnTo>
                  <a:pt x="2234736" y="1383379"/>
                </a:lnTo>
                <a:lnTo>
                  <a:pt x="2229285" y="1337881"/>
                </a:lnTo>
                <a:lnTo>
                  <a:pt x="2223310" y="1292394"/>
                </a:lnTo>
                <a:lnTo>
                  <a:pt x="2216810" y="1246923"/>
                </a:lnTo>
                <a:lnTo>
                  <a:pt x="2209784" y="1201471"/>
                </a:lnTo>
                <a:lnTo>
                  <a:pt x="2202229" y="1156044"/>
                </a:lnTo>
                <a:lnTo>
                  <a:pt x="2194144" y="1110645"/>
                </a:lnTo>
                <a:lnTo>
                  <a:pt x="2185528" y="1065278"/>
                </a:lnTo>
                <a:lnTo>
                  <a:pt x="2176380" y="1019948"/>
                </a:lnTo>
                <a:lnTo>
                  <a:pt x="2166698" y="974658"/>
                </a:lnTo>
                <a:lnTo>
                  <a:pt x="2156481" y="929414"/>
                </a:lnTo>
                <a:lnTo>
                  <a:pt x="2145727" y="884218"/>
                </a:lnTo>
                <a:lnTo>
                  <a:pt x="2134435" y="839076"/>
                </a:lnTo>
                <a:lnTo>
                  <a:pt x="2122604" y="793992"/>
                </a:lnTo>
                <a:lnTo>
                  <a:pt x="2110231" y="748969"/>
                </a:lnTo>
                <a:lnTo>
                  <a:pt x="2097317" y="704011"/>
                </a:lnTo>
                <a:lnTo>
                  <a:pt x="2083858" y="659124"/>
                </a:lnTo>
                <a:lnTo>
                  <a:pt x="2069855" y="614311"/>
                </a:lnTo>
                <a:lnTo>
                  <a:pt x="2055305" y="569576"/>
                </a:lnTo>
                <a:lnTo>
                  <a:pt x="2040207" y="524923"/>
                </a:lnTo>
                <a:lnTo>
                  <a:pt x="2024560" y="480358"/>
                </a:lnTo>
                <a:lnTo>
                  <a:pt x="2008362" y="435883"/>
                </a:lnTo>
                <a:lnTo>
                  <a:pt x="1991611" y="391503"/>
                </a:lnTo>
                <a:lnTo>
                  <a:pt x="1974308" y="347222"/>
                </a:lnTo>
                <a:lnTo>
                  <a:pt x="1956449" y="303045"/>
                </a:lnTo>
                <a:lnTo>
                  <a:pt x="1938034" y="258975"/>
                </a:lnTo>
                <a:lnTo>
                  <a:pt x="1919061" y="215017"/>
                </a:lnTo>
                <a:lnTo>
                  <a:pt x="1899528" y="171175"/>
                </a:lnTo>
                <a:lnTo>
                  <a:pt x="1879436" y="127453"/>
                </a:lnTo>
                <a:lnTo>
                  <a:pt x="1858781" y="83855"/>
                </a:lnTo>
                <a:lnTo>
                  <a:pt x="1837563" y="40386"/>
                </a:lnTo>
                <a:lnTo>
                  <a:pt x="1822364" y="10096"/>
                </a:lnTo>
                <a:lnTo>
                  <a:pt x="1817242" y="0"/>
                </a:lnTo>
              </a:path>
            </a:pathLst>
          </a:custGeom>
          <a:ln w="6095">
            <a:solidFill>
              <a:srgbClr val="477A7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129528" y="3790188"/>
            <a:ext cx="172212" cy="1737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99019" y="5093208"/>
            <a:ext cx="567055" cy="567055"/>
          </a:xfrm>
          <a:custGeom>
            <a:avLst/>
            <a:gdLst/>
            <a:ahLst/>
            <a:cxnLst/>
            <a:rect l="l" t="t" r="r" b="b"/>
            <a:pathLst>
              <a:path w="567054" h="567054">
                <a:moveTo>
                  <a:pt x="283463" y="0"/>
                </a:moveTo>
                <a:lnTo>
                  <a:pt x="237475" y="3709"/>
                </a:lnTo>
                <a:lnTo>
                  <a:pt x="193852" y="14447"/>
                </a:lnTo>
                <a:lnTo>
                  <a:pt x="153179" y="31632"/>
                </a:lnTo>
                <a:lnTo>
                  <a:pt x="116037" y="54681"/>
                </a:lnTo>
                <a:lnTo>
                  <a:pt x="83010" y="83010"/>
                </a:lnTo>
                <a:lnTo>
                  <a:pt x="54681" y="116037"/>
                </a:lnTo>
                <a:lnTo>
                  <a:pt x="31632" y="153179"/>
                </a:lnTo>
                <a:lnTo>
                  <a:pt x="14447" y="193852"/>
                </a:lnTo>
                <a:lnTo>
                  <a:pt x="3709" y="237475"/>
                </a:lnTo>
                <a:lnTo>
                  <a:pt x="0" y="283464"/>
                </a:lnTo>
                <a:lnTo>
                  <a:pt x="3709" y="329443"/>
                </a:lnTo>
                <a:lnTo>
                  <a:pt x="14447" y="373060"/>
                </a:lnTo>
                <a:lnTo>
                  <a:pt x="31632" y="413732"/>
                </a:lnTo>
                <a:lnTo>
                  <a:pt x="54681" y="450874"/>
                </a:lnTo>
                <a:lnTo>
                  <a:pt x="83010" y="483903"/>
                </a:lnTo>
                <a:lnTo>
                  <a:pt x="116037" y="512235"/>
                </a:lnTo>
                <a:lnTo>
                  <a:pt x="153179" y="535288"/>
                </a:lnTo>
                <a:lnTo>
                  <a:pt x="193852" y="552476"/>
                </a:lnTo>
                <a:lnTo>
                  <a:pt x="237475" y="563217"/>
                </a:lnTo>
                <a:lnTo>
                  <a:pt x="283463" y="566928"/>
                </a:lnTo>
                <a:lnTo>
                  <a:pt x="329452" y="563217"/>
                </a:lnTo>
                <a:lnTo>
                  <a:pt x="373075" y="552476"/>
                </a:lnTo>
                <a:lnTo>
                  <a:pt x="413748" y="535288"/>
                </a:lnTo>
                <a:lnTo>
                  <a:pt x="450890" y="512235"/>
                </a:lnTo>
                <a:lnTo>
                  <a:pt x="483917" y="483903"/>
                </a:lnTo>
                <a:lnTo>
                  <a:pt x="512246" y="450874"/>
                </a:lnTo>
                <a:lnTo>
                  <a:pt x="535295" y="413732"/>
                </a:lnTo>
                <a:lnTo>
                  <a:pt x="552480" y="373060"/>
                </a:lnTo>
                <a:lnTo>
                  <a:pt x="563218" y="329443"/>
                </a:lnTo>
                <a:lnTo>
                  <a:pt x="566927" y="283464"/>
                </a:lnTo>
                <a:lnTo>
                  <a:pt x="563218" y="237475"/>
                </a:lnTo>
                <a:lnTo>
                  <a:pt x="552480" y="193852"/>
                </a:lnTo>
                <a:lnTo>
                  <a:pt x="535295" y="153179"/>
                </a:lnTo>
                <a:lnTo>
                  <a:pt x="512246" y="116037"/>
                </a:lnTo>
                <a:lnTo>
                  <a:pt x="483917" y="83010"/>
                </a:lnTo>
                <a:lnTo>
                  <a:pt x="450890" y="54681"/>
                </a:lnTo>
                <a:lnTo>
                  <a:pt x="413748" y="31632"/>
                </a:lnTo>
                <a:lnTo>
                  <a:pt x="373075" y="14447"/>
                </a:lnTo>
                <a:lnTo>
                  <a:pt x="329452" y="3709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608189" y="5223460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130329" y="5089909"/>
            <a:ext cx="38953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Registar podsticajnih mjera 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vrha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značaj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403592" y="6044185"/>
            <a:ext cx="567055" cy="567055"/>
          </a:xfrm>
          <a:custGeom>
            <a:avLst/>
            <a:gdLst/>
            <a:ahLst/>
            <a:cxnLst/>
            <a:rect l="l" t="t" r="r" b="b"/>
            <a:pathLst>
              <a:path w="567054" h="567054">
                <a:moveTo>
                  <a:pt x="283463" y="0"/>
                </a:moveTo>
                <a:lnTo>
                  <a:pt x="237475" y="3710"/>
                </a:lnTo>
                <a:lnTo>
                  <a:pt x="193852" y="14451"/>
                </a:lnTo>
                <a:lnTo>
                  <a:pt x="153179" y="31639"/>
                </a:lnTo>
                <a:lnTo>
                  <a:pt x="116037" y="54692"/>
                </a:lnTo>
                <a:lnTo>
                  <a:pt x="83010" y="83024"/>
                </a:lnTo>
                <a:lnTo>
                  <a:pt x="54681" y="116053"/>
                </a:lnTo>
                <a:lnTo>
                  <a:pt x="31632" y="153195"/>
                </a:lnTo>
                <a:lnTo>
                  <a:pt x="14447" y="193867"/>
                </a:lnTo>
                <a:lnTo>
                  <a:pt x="3709" y="237484"/>
                </a:lnTo>
                <a:lnTo>
                  <a:pt x="0" y="283464"/>
                </a:lnTo>
                <a:lnTo>
                  <a:pt x="3709" y="329443"/>
                </a:lnTo>
                <a:lnTo>
                  <a:pt x="14447" y="373060"/>
                </a:lnTo>
                <a:lnTo>
                  <a:pt x="31632" y="413732"/>
                </a:lnTo>
                <a:lnTo>
                  <a:pt x="54681" y="450874"/>
                </a:lnTo>
                <a:lnTo>
                  <a:pt x="83010" y="483903"/>
                </a:lnTo>
                <a:lnTo>
                  <a:pt x="116037" y="512235"/>
                </a:lnTo>
                <a:lnTo>
                  <a:pt x="153179" y="535288"/>
                </a:lnTo>
                <a:lnTo>
                  <a:pt x="193852" y="552476"/>
                </a:lnTo>
                <a:lnTo>
                  <a:pt x="237475" y="563217"/>
                </a:lnTo>
                <a:lnTo>
                  <a:pt x="283463" y="566928"/>
                </a:lnTo>
                <a:lnTo>
                  <a:pt x="329452" y="563217"/>
                </a:lnTo>
                <a:lnTo>
                  <a:pt x="373075" y="552476"/>
                </a:lnTo>
                <a:lnTo>
                  <a:pt x="413748" y="535288"/>
                </a:lnTo>
                <a:lnTo>
                  <a:pt x="450890" y="512235"/>
                </a:lnTo>
                <a:lnTo>
                  <a:pt x="483917" y="483903"/>
                </a:lnTo>
                <a:lnTo>
                  <a:pt x="512246" y="450874"/>
                </a:lnTo>
                <a:lnTo>
                  <a:pt x="535295" y="413732"/>
                </a:lnTo>
                <a:lnTo>
                  <a:pt x="552480" y="373060"/>
                </a:lnTo>
                <a:lnTo>
                  <a:pt x="563218" y="329443"/>
                </a:lnTo>
                <a:lnTo>
                  <a:pt x="566927" y="283464"/>
                </a:lnTo>
                <a:lnTo>
                  <a:pt x="563218" y="237484"/>
                </a:lnTo>
                <a:lnTo>
                  <a:pt x="552480" y="193867"/>
                </a:lnTo>
                <a:lnTo>
                  <a:pt x="535295" y="153195"/>
                </a:lnTo>
                <a:lnTo>
                  <a:pt x="512246" y="116053"/>
                </a:lnTo>
                <a:lnTo>
                  <a:pt x="483917" y="83024"/>
                </a:lnTo>
                <a:lnTo>
                  <a:pt x="450890" y="54692"/>
                </a:lnTo>
                <a:lnTo>
                  <a:pt x="413748" y="31639"/>
                </a:lnTo>
                <a:lnTo>
                  <a:pt x="373075" y="14451"/>
                </a:lnTo>
                <a:lnTo>
                  <a:pt x="329452" y="3710"/>
                </a:lnTo>
                <a:lnTo>
                  <a:pt x="283463" y="0"/>
                </a:lnTo>
                <a:close/>
              </a:path>
            </a:pathLst>
          </a:custGeom>
          <a:solidFill>
            <a:srgbClr val="42B99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612506" y="6173826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25">
            <a:extLst>
              <a:ext uri="{FF2B5EF4-FFF2-40B4-BE49-F238E27FC236}">
                <a16:creationId xmlns:a16="http://schemas.microsoft.com/office/drawing/2014/main" xmlns="" id="{74B4F77F-1F1D-497D-9B63-085304DEE5FD}"/>
              </a:ext>
            </a:extLst>
          </p:cNvPr>
          <p:cNvSpPr txBox="1"/>
          <p:nvPr/>
        </p:nvSpPr>
        <p:spPr>
          <a:xfrm>
            <a:off x="8130329" y="6040275"/>
            <a:ext cx="38953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Registar podsticajnih investicionih mjera u Crnoj Gori 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Pregled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25">
            <a:extLst>
              <a:ext uri="{FF2B5EF4-FFF2-40B4-BE49-F238E27FC236}">
                <a16:creationId xmlns:a16="http://schemas.microsoft.com/office/drawing/2014/main" xmlns="" id="{AE0E521F-C7AA-4C98-A464-1D3F15076E85}"/>
              </a:ext>
            </a:extLst>
          </p:cNvPr>
          <p:cNvSpPr txBox="1"/>
          <p:nvPr/>
        </p:nvSpPr>
        <p:spPr>
          <a:xfrm>
            <a:off x="8130329" y="3402876"/>
            <a:ext cx="38953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IRAP 2019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25">
            <a:extLst>
              <a:ext uri="{FF2B5EF4-FFF2-40B4-BE49-F238E27FC236}">
                <a16:creationId xmlns:a16="http://schemas.microsoft.com/office/drawing/2014/main" xmlns="" id="{F02E1AAB-51DB-4236-8222-59E727736F22}"/>
              </a:ext>
            </a:extLst>
          </p:cNvPr>
          <p:cNvSpPr txBox="1"/>
          <p:nvPr/>
        </p:nvSpPr>
        <p:spPr>
          <a:xfrm>
            <a:off x="8130329" y="2445803"/>
            <a:ext cx="38953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RIRA – 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ontekst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 i cilj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25">
            <a:extLst>
              <a:ext uri="{FF2B5EF4-FFF2-40B4-BE49-F238E27FC236}">
                <a16:creationId xmlns:a16="http://schemas.microsoft.com/office/drawing/2014/main" xmlns="" id="{AC0A3787-6E97-4AE6-8CCF-B6A2480FDE62}"/>
              </a:ext>
            </a:extLst>
          </p:cNvPr>
          <p:cNvSpPr txBox="1"/>
          <p:nvPr/>
        </p:nvSpPr>
        <p:spPr>
          <a:xfrm>
            <a:off x="8130329" y="1495780"/>
            <a:ext cx="38953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sr-Latn-ME" sz="2000" spc="-25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vod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25">
            <a:extLst>
              <a:ext uri="{FF2B5EF4-FFF2-40B4-BE49-F238E27FC236}">
                <a16:creationId xmlns:a16="http://schemas.microsoft.com/office/drawing/2014/main" xmlns="" id="{F95BD155-D00E-41FD-BAFA-6E23C0A0E7C5}"/>
              </a:ext>
            </a:extLst>
          </p:cNvPr>
          <p:cNvSpPr txBox="1"/>
          <p:nvPr/>
        </p:nvSpPr>
        <p:spPr>
          <a:xfrm>
            <a:off x="8130329" y="4321847"/>
            <a:ext cx="38953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MAP REA  - Stub 2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24771" y="2293620"/>
            <a:ext cx="1929764" cy="597535"/>
          </a:xfrm>
          <a:custGeom>
            <a:avLst/>
            <a:gdLst/>
            <a:ahLst/>
            <a:cxnLst/>
            <a:rect l="l" t="t" r="r" b="b"/>
            <a:pathLst>
              <a:path w="1929765" h="597535">
                <a:moveTo>
                  <a:pt x="0" y="0"/>
                </a:moveTo>
                <a:lnTo>
                  <a:pt x="0" y="128269"/>
                </a:lnTo>
                <a:lnTo>
                  <a:pt x="1166" y="137169"/>
                </a:lnTo>
                <a:lnTo>
                  <a:pt x="903731" y="583310"/>
                </a:lnTo>
                <a:lnTo>
                  <a:pt x="964691" y="597312"/>
                </a:lnTo>
                <a:lnTo>
                  <a:pt x="995564" y="593812"/>
                </a:lnTo>
                <a:lnTo>
                  <a:pt x="1025651" y="583310"/>
                </a:lnTo>
                <a:lnTo>
                  <a:pt x="1262943" y="469074"/>
                </a:lnTo>
                <a:lnTo>
                  <a:pt x="964692" y="469074"/>
                </a:lnTo>
                <a:lnTo>
                  <a:pt x="933819" y="465597"/>
                </a:lnTo>
                <a:lnTo>
                  <a:pt x="18669" y="28955"/>
                </a:lnTo>
                <a:lnTo>
                  <a:pt x="1166" y="8899"/>
                </a:lnTo>
                <a:lnTo>
                  <a:pt x="0" y="0"/>
                </a:lnTo>
                <a:close/>
              </a:path>
              <a:path w="1929765" h="597535">
                <a:moveTo>
                  <a:pt x="1929383" y="0"/>
                </a:moveTo>
                <a:lnTo>
                  <a:pt x="1025651" y="455167"/>
                </a:lnTo>
                <a:lnTo>
                  <a:pt x="964692" y="469074"/>
                </a:lnTo>
                <a:lnTo>
                  <a:pt x="1262943" y="469074"/>
                </a:lnTo>
                <a:lnTo>
                  <a:pt x="1910714" y="157225"/>
                </a:lnTo>
                <a:lnTo>
                  <a:pt x="1929383" y="128269"/>
                </a:lnTo>
                <a:lnTo>
                  <a:pt x="1929383" y="0"/>
                </a:lnTo>
                <a:close/>
              </a:path>
            </a:pathLst>
          </a:custGeom>
          <a:solidFill>
            <a:srgbClr val="9F293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610343" y="1362455"/>
            <a:ext cx="1170431" cy="1170432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76331" y="1400555"/>
            <a:ext cx="399415" cy="306705"/>
          </a:xfrm>
          <a:custGeom>
            <a:avLst/>
            <a:gdLst/>
            <a:ahLst/>
            <a:cxnLst/>
            <a:rect l="l" t="t" r="r" b="b"/>
            <a:pathLst>
              <a:path w="399415" h="306705">
                <a:moveTo>
                  <a:pt x="377811" y="263779"/>
                </a:moveTo>
                <a:lnTo>
                  <a:pt x="193675" y="263779"/>
                </a:lnTo>
                <a:lnTo>
                  <a:pt x="246880" y="266493"/>
                </a:lnTo>
                <a:lnTo>
                  <a:pt x="298513" y="274447"/>
                </a:lnTo>
                <a:lnTo>
                  <a:pt x="348337" y="287353"/>
                </a:lnTo>
                <a:lnTo>
                  <a:pt x="396113" y="304927"/>
                </a:lnTo>
                <a:lnTo>
                  <a:pt x="399288" y="306324"/>
                </a:lnTo>
                <a:lnTo>
                  <a:pt x="392049" y="290322"/>
                </a:lnTo>
                <a:lnTo>
                  <a:pt x="377811" y="263779"/>
                </a:lnTo>
                <a:close/>
              </a:path>
              <a:path w="399415" h="306705">
                <a:moveTo>
                  <a:pt x="0" y="0"/>
                </a:moveTo>
                <a:lnTo>
                  <a:pt x="40658" y="43294"/>
                </a:lnTo>
                <a:lnTo>
                  <a:pt x="68518" y="79826"/>
                </a:lnTo>
                <a:lnTo>
                  <a:pt x="93154" y="118792"/>
                </a:lnTo>
                <a:lnTo>
                  <a:pt x="114361" y="159991"/>
                </a:lnTo>
                <a:lnTo>
                  <a:pt x="131934" y="203222"/>
                </a:lnTo>
                <a:lnTo>
                  <a:pt x="145669" y="248285"/>
                </a:lnTo>
                <a:lnTo>
                  <a:pt x="149733" y="265811"/>
                </a:lnTo>
                <a:lnTo>
                  <a:pt x="167004" y="264541"/>
                </a:lnTo>
                <a:lnTo>
                  <a:pt x="173618" y="264207"/>
                </a:lnTo>
                <a:lnTo>
                  <a:pt x="180292" y="263969"/>
                </a:lnTo>
                <a:lnTo>
                  <a:pt x="186989" y="263826"/>
                </a:lnTo>
                <a:lnTo>
                  <a:pt x="377811" y="263779"/>
                </a:lnTo>
                <a:lnTo>
                  <a:pt x="369754" y="248756"/>
                </a:lnTo>
                <a:lnTo>
                  <a:pt x="343932" y="209547"/>
                </a:lnTo>
                <a:lnTo>
                  <a:pt x="314797" y="172911"/>
                </a:lnTo>
                <a:lnTo>
                  <a:pt x="282562" y="139063"/>
                </a:lnTo>
                <a:lnTo>
                  <a:pt x="247443" y="108219"/>
                </a:lnTo>
                <a:lnTo>
                  <a:pt x="209653" y="80595"/>
                </a:lnTo>
                <a:lnTo>
                  <a:pt x="169406" y="56405"/>
                </a:lnTo>
                <a:lnTo>
                  <a:pt x="126917" y="35866"/>
                </a:lnTo>
                <a:lnTo>
                  <a:pt x="82400" y="19194"/>
                </a:lnTo>
                <a:lnTo>
                  <a:pt x="36068" y="66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96328" y="3261359"/>
            <a:ext cx="1927860" cy="597535"/>
          </a:xfrm>
          <a:custGeom>
            <a:avLst/>
            <a:gdLst/>
            <a:ahLst/>
            <a:cxnLst/>
            <a:rect l="l" t="t" r="r" b="b"/>
            <a:pathLst>
              <a:path w="1927859" h="597535">
                <a:moveTo>
                  <a:pt x="0" y="0"/>
                </a:moveTo>
                <a:lnTo>
                  <a:pt x="0" y="128269"/>
                </a:lnTo>
                <a:lnTo>
                  <a:pt x="1164" y="137169"/>
                </a:lnTo>
                <a:lnTo>
                  <a:pt x="902970" y="583310"/>
                </a:lnTo>
                <a:lnTo>
                  <a:pt x="963929" y="597312"/>
                </a:lnTo>
                <a:lnTo>
                  <a:pt x="994802" y="593812"/>
                </a:lnTo>
                <a:lnTo>
                  <a:pt x="1024890" y="583310"/>
                </a:lnTo>
                <a:lnTo>
                  <a:pt x="1262011" y="469074"/>
                </a:lnTo>
                <a:lnTo>
                  <a:pt x="963930" y="469074"/>
                </a:lnTo>
                <a:lnTo>
                  <a:pt x="933057" y="465597"/>
                </a:lnTo>
                <a:lnTo>
                  <a:pt x="18542" y="28955"/>
                </a:lnTo>
                <a:lnTo>
                  <a:pt x="1164" y="8899"/>
                </a:lnTo>
                <a:lnTo>
                  <a:pt x="0" y="0"/>
                </a:lnTo>
                <a:close/>
              </a:path>
              <a:path w="1927859" h="597535">
                <a:moveTo>
                  <a:pt x="1927860" y="0"/>
                </a:moveTo>
                <a:lnTo>
                  <a:pt x="1024890" y="455167"/>
                </a:lnTo>
                <a:lnTo>
                  <a:pt x="963930" y="469074"/>
                </a:lnTo>
                <a:lnTo>
                  <a:pt x="1262011" y="469074"/>
                </a:lnTo>
                <a:lnTo>
                  <a:pt x="1909318" y="157225"/>
                </a:lnTo>
                <a:lnTo>
                  <a:pt x="1927860" y="128269"/>
                </a:lnTo>
                <a:lnTo>
                  <a:pt x="1927860" y="0"/>
                </a:lnTo>
                <a:close/>
              </a:path>
            </a:pathLst>
          </a:custGeom>
          <a:solidFill>
            <a:srgbClr val="1B577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560564" y="2287523"/>
            <a:ext cx="1170431" cy="1170431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226552" y="2324100"/>
            <a:ext cx="399415" cy="306705"/>
          </a:xfrm>
          <a:custGeom>
            <a:avLst/>
            <a:gdLst/>
            <a:ahLst/>
            <a:cxnLst/>
            <a:rect l="l" t="t" r="r" b="b"/>
            <a:pathLst>
              <a:path w="399415" h="306705">
                <a:moveTo>
                  <a:pt x="377811" y="263778"/>
                </a:moveTo>
                <a:lnTo>
                  <a:pt x="193675" y="263778"/>
                </a:lnTo>
                <a:lnTo>
                  <a:pt x="246880" y="266493"/>
                </a:lnTo>
                <a:lnTo>
                  <a:pt x="298513" y="274446"/>
                </a:lnTo>
                <a:lnTo>
                  <a:pt x="348337" y="287353"/>
                </a:lnTo>
                <a:lnTo>
                  <a:pt x="396113" y="304926"/>
                </a:lnTo>
                <a:lnTo>
                  <a:pt x="399288" y="306324"/>
                </a:lnTo>
                <a:lnTo>
                  <a:pt x="392049" y="290322"/>
                </a:lnTo>
                <a:lnTo>
                  <a:pt x="377811" y="263778"/>
                </a:lnTo>
                <a:close/>
              </a:path>
              <a:path w="399415" h="306705">
                <a:moveTo>
                  <a:pt x="0" y="0"/>
                </a:moveTo>
                <a:lnTo>
                  <a:pt x="40658" y="43294"/>
                </a:lnTo>
                <a:lnTo>
                  <a:pt x="68518" y="79826"/>
                </a:lnTo>
                <a:lnTo>
                  <a:pt x="93154" y="118792"/>
                </a:lnTo>
                <a:lnTo>
                  <a:pt x="114361" y="159991"/>
                </a:lnTo>
                <a:lnTo>
                  <a:pt x="131934" y="203222"/>
                </a:lnTo>
                <a:lnTo>
                  <a:pt x="145669" y="248285"/>
                </a:lnTo>
                <a:lnTo>
                  <a:pt x="149732" y="265811"/>
                </a:lnTo>
                <a:lnTo>
                  <a:pt x="167004" y="264540"/>
                </a:lnTo>
                <a:lnTo>
                  <a:pt x="173618" y="264207"/>
                </a:lnTo>
                <a:lnTo>
                  <a:pt x="180292" y="263969"/>
                </a:lnTo>
                <a:lnTo>
                  <a:pt x="186989" y="263826"/>
                </a:lnTo>
                <a:lnTo>
                  <a:pt x="377811" y="263778"/>
                </a:lnTo>
                <a:lnTo>
                  <a:pt x="369754" y="248756"/>
                </a:lnTo>
                <a:lnTo>
                  <a:pt x="343932" y="209547"/>
                </a:lnTo>
                <a:lnTo>
                  <a:pt x="314797" y="172911"/>
                </a:lnTo>
                <a:lnTo>
                  <a:pt x="282562" y="139063"/>
                </a:lnTo>
                <a:lnTo>
                  <a:pt x="247443" y="108219"/>
                </a:lnTo>
                <a:lnTo>
                  <a:pt x="209653" y="80595"/>
                </a:lnTo>
                <a:lnTo>
                  <a:pt x="169406" y="56405"/>
                </a:lnTo>
                <a:lnTo>
                  <a:pt x="126917" y="35866"/>
                </a:lnTo>
                <a:lnTo>
                  <a:pt x="82400" y="19194"/>
                </a:lnTo>
                <a:lnTo>
                  <a:pt x="36068" y="66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31308" y="4229100"/>
            <a:ext cx="1929764" cy="599440"/>
          </a:xfrm>
          <a:custGeom>
            <a:avLst/>
            <a:gdLst/>
            <a:ahLst/>
            <a:cxnLst/>
            <a:rect l="l" t="t" r="r" b="b"/>
            <a:pathLst>
              <a:path w="1929765" h="599439">
                <a:moveTo>
                  <a:pt x="0" y="0"/>
                </a:moveTo>
                <a:lnTo>
                  <a:pt x="0" y="128524"/>
                </a:lnTo>
                <a:lnTo>
                  <a:pt x="1166" y="137443"/>
                </a:lnTo>
                <a:lnTo>
                  <a:pt x="903731" y="584835"/>
                </a:lnTo>
                <a:lnTo>
                  <a:pt x="964691" y="598836"/>
                </a:lnTo>
                <a:lnTo>
                  <a:pt x="995564" y="595336"/>
                </a:lnTo>
                <a:lnTo>
                  <a:pt x="1025651" y="584835"/>
                </a:lnTo>
                <a:lnTo>
                  <a:pt x="1262900" y="470312"/>
                </a:lnTo>
                <a:lnTo>
                  <a:pt x="964691" y="470312"/>
                </a:lnTo>
                <a:lnTo>
                  <a:pt x="933819" y="466812"/>
                </a:lnTo>
                <a:lnTo>
                  <a:pt x="18668" y="29082"/>
                </a:lnTo>
                <a:lnTo>
                  <a:pt x="1166" y="8919"/>
                </a:lnTo>
                <a:lnTo>
                  <a:pt x="0" y="0"/>
                </a:lnTo>
                <a:close/>
              </a:path>
              <a:path w="1929765" h="599439">
                <a:moveTo>
                  <a:pt x="1929384" y="0"/>
                </a:moveTo>
                <a:lnTo>
                  <a:pt x="1025651" y="456311"/>
                </a:lnTo>
                <a:lnTo>
                  <a:pt x="964691" y="470312"/>
                </a:lnTo>
                <a:lnTo>
                  <a:pt x="1262900" y="470312"/>
                </a:lnTo>
                <a:lnTo>
                  <a:pt x="1910714" y="157606"/>
                </a:lnTo>
                <a:lnTo>
                  <a:pt x="1929384" y="128524"/>
                </a:lnTo>
                <a:lnTo>
                  <a:pt x="1929384" y="0"/>
                </a:lnTo>
                <a:close/>
              </a:path>
            </a:pathLst>
          </a:custGeom>
          <a:solidFill>
            <a:srgbClr val="C19758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510784" y="3265932"/>
            <a:ext cx="1170432" cy="1170431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175247" y="3304032"/>
            <a:ext cx="401320" cy="306705"/>
          </a:xfrm>
          <a:custGeom>
            <a:avLst/>
            <a:gdLst/>
            <a:ahLst/>
            <a:cxnLst/>
            <a:rect l="l" t="t" r="r" b="b"/>
            <a:pathLst>
              <a:path w="401320" h="306704">
                <a:moveTo>
                  <a:pt x="379282" y="263778"/>
                </a:moveTo>
                <a:lnTo>
                  <a:pt x="194437" y="263778"/>
                </a:lnTo>
                <a:lnTo>
                  <a:pt x="247850" y="266493"/>
                </a:lnTo>
                <a:lnTo>
                  <a:pt x="299704" y="274446"/>
                </a:lnTo>
                <a:lnTo>
                  <a:pt x="349724" y="287353"/>
                </a:lnTo>
                <a:lnTo>
                  <a:pt x="397636" y="304926"/>
                </a:lnTo>
                <a:lnTo>
                  <a:pt x="400811" y="306323"/>
                </a:lnTo>
                <a:lnTo>
                  <a:pt x="393573" y="290321"/>
                </a:lnTo>
                <a:lnTo>
                  <a:pt x="379282" y="263778"/>
                </a:lnTo>
                <a:close/>
              </a:path>
              <a:path w="401320" h="306704">
                <a:moveTo>
                  <a:pt x="0" y="0"/>
                </a:moveTo>
                <a:lnTo>
                  <a:pt x="40829" y="43294"/>
                </a:lnTo>
                <a:lnTo>
                  <a:pt x="68824" y="79826"/>
                </a:lnTo>
                <a:lnTo>
                  <a:pt x="93567" y="118792"/>
                </a:lnTo>
                <a:lnTo>
                  <a:pt x="114859" y="159991"/>
                </a:lnTo>
                <a:lnTo>
                  <a:pt x="132504" y="203222"/>
                </a:lnTo>
                <a:lnTo>
                  <a:pt x="146303" y="248284"/>
                </a:lnTo>
                <a:lnTo>
                  <a:pt x="150367" y="265810"/>
                </a:lnTo>
                <a:lnTo>
                  <a:pt x="167639" y="264540"/>
                </a:lnTo>
                <a:lnTo>
                  <a:pt x="174309" y="264207"/>
                </a:lnTo>
                <a:lnTo>
                  <a:pt x="180990" y="263969"/>
                </a:lnTo>
                <a:lnTo>
                  <a:pt x="187696" y="263826"/>
                </a:lnTo>
                <a:lnTo>
                  <a:pt x="379282" y="263778"/>
                </a:lnTo>
                <a:lnTo>
                  <a:pt x="371194" y="248756"/>
                </a:lnTo>
                <a:lnTo>
                  <a:pt x="345274" y="209547"/>
                </a:lnTo>
                <a:lnTo>
                  <a:pt x="316027" y="172911"/>
                </a:lnTo>
                <a:lnTo>
                  <a:pt x="283668" y="139063"/>
                </a:lnTo>
                <a:lnTo>
                  <a:pt x="248411" y="108219"/>
                </a:lnTo>
                <a:lnTo>
                  <a:pt x="210473" y="80595"/>
                </a:lnTo>
                <a:lnTo>
                  <a:pt x="170067" y="56405"/>
                </a:lnTo>
                <a:lnTo>
                  <a:pt x="127409" y="35866"/>
                </a:lnTo>
                <a:lnTo>
                  <a:pt x="82713" y="19194"/>
                </a:lnTo>
                <a:lnTo>
                  <a:pt x="36194" y="66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066288" y="3261359"/>
            <a:ext cx="1929764" cy="597535"/>
          </a:xfrm>
          <a:custGeom>
            <a:avLst/>
            <a:gdLst/>
            <a:ahLst/>
            <a:cxnLst/>
            <a:rect l="l" t="t" r="r" b="b"/>
            <a:pathLst>
              <a:path w="1929764" h="597535">
                <a:moveTo>
                  <a:pt x="0" y="0"/>
                </a:moveTo>
                <a:lnTo>
                  <a:pt x="0" y="128269"/>
                </a:lnTo>
                <a:lnTo>
                  <a:pt x="1166" y="137169"/>
                </a:lnTo>
                <a:lnTo>
                  <a:pt x="903732" y="583310"/>
                </a:lnTo>
                <a:lnTo>
                  <a:pt x="964691" y="597312"/>
                </a:lnTo>
                <a:lnTo>
                  <a:pt x="995564" y="593812"/>
                </a:lnTo>
                <a:lnTo>
                  <a:pt x="1025651" y="583310"/>
                </a:lnTo>
                <a:lnTo>
                  <a:pt x="1262943" y="469074"/>
                </a:lnTo>
                <a:lnTo>
                  <a:pt x="964692" y="469074"/>
                </a:lnTo>
                <a:lnTo>
                  <a:pt x="933819" y="465597"/>
                </a:lnTo>
                <a:lnTo>
                  <a:pt x="18668" y="28955"/>
                </a:lnTo>
                <a:lnTo>
                  <a:pt x="1166" y="8899"/>
                </a:lnTo>
                <a:lnTo>
                  <a:pt x="0" y="0"/>
                </a:lnTo>
                <a:close/>
              </a:path>
              <a:path w="1929764" h="597535">
                <a:moveTo>
                  <a:pt x="1929384" y="0"/>
                </a:moveTo>
                <a:lnTo>
                  <a:pt x="1025651" y="455167"/>
                </a:lnTo>
                <a:lnTo>
                  <a:pt x="964692" y="469074"/>
                </a:lnTo>
                <a:lnTo>
                  <a:pt x="1262943" y="469074"/>
                </a:lnTo>
                <a:lnTo>
                  <a:pt x="1910714" y="157225"/>
                </a:lnTo>
                <a:lnTo>
                  <a:pt x="1929384" y="128269"/>
                </a:lnTo>
                <a:lnTo>
                  <a:pt x="1929384" y="0"/>
                </a:lnTo>
                <a:close/>
              </a:path>
            </a:pathLst>
          </a:custGeom>
          <a:solidFill>
            <a:srgbClr val="4E854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35096" y="2272283"/>
            <a:ext cx="1170431" cy="1170431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099559" y="2310383"/>
            <a:ext cx="401320" cy="304800"/>
          </a:xfrm>
          <a:custGeom>
            <a:avLst/>
            <a:gdLst/>
            <a:ahLst/>
            <a:cxnLst/>
            <a:rect l="l" t="t" r="r" b="b"/>
            <a:pathLst>
              <a:path w="401320" h="304800">
                <a:moveTo>
                  <a:pt x="379285" y="262508"/>
                </a:moveTo>
                <a:lnTo>
                  <a:pt x="194437" y="262508"/>
                </a:lnTo>
                <a:lnTo>
                  <a:pt x="247850" y="265201"/>
                </a:lnTo>
                <a:lnTo>
                  <a:pt x="299704" y="273097"/>
                </a:lnTo>
                <a:lnTo>
                  <a:pt x="349724" y="285922"/>
                </a:lnTo>
                <a:lnTo>
                  <a:pt x="397637" y="303402"/>
                </a:lnTo>
                <a:lnTo>
                  <a:pt x="400812" y="304800"/>
                </a:lnTo>
                <a:lnTo>
                  <a:pt x="393573" y="288925"/>
                </a:lnTo>
                <a:lnTo>
                  <a:pt x="379285" y="262508"/>
                </a:lnTo>
                <a:close/>
              </a:path>
              <a:path w="401320" h="304800">
                <a:moveTo>
                  <a:pt x="0" y="0"/>
                </a:moveTo>
                <a:lnTo>
                  <a:pt x="40829" y="43030"/>
                </a:lnTo>
                <a:lnTo>
                  <a:pt x="68824" y="79403"/>
                </a:lnTo>
                <a:lnTo>
                  <a:pt x="93567" y="118189"/>
                </a:lnTo>
                <a:lnTo>
                  <a:pt x="114859" y="159187"/>
                </a:lnTo>
                <a:lnTo>
                  <a:pt x="132504" y="202196"/>
                </a:lnTo>
                <a:lnTo>
                  <a:pt x="146303" y="247014"/>
                </a:lnTo>
                <a:lnTo>
                  <a:pt x="150367" y="264540"/>
                </a:lnTo>
                <a:lnTo>
                  <a:pt x="167639" y="263143"/>
                </a:lnTo>
                <a:lnTo>
                  <a:pt x="180990" y="262683"/>
                </a:lnTo>
                <a:lnTo>
                  <a:pt x="187696" y="262554"/>
                </a:lnTo>
                <a:lnTo>
                  <a:pt x="379285" y="262508"/>
                </a:lnTo>
                <a:lnTo>
                  <a:pt x="371194" y="247549"/>
                </a:lnTo>
                <a:lnTo>
                  <a:pt x="345274" y="208527"/>
                </a:lnTo>
                <a:lnTo>
                  <a:pt x="316027" y="172072"/>
                </a:lnTo>
                <a:lnTo>
                  <a:pt x="283668" y="138396"/>
                </a:lnTo>
                <a:lnTo>
                  <a:pt x="248412" y="107711"/>
                </a:lnTo>
                <a:lnTo>
                  <a:pt x="210473" y="80231"/>
                </a:lnTo>
                <a:lnTo>
                  <a:pt x="170067" y="56167"/>
                </a:lnTo>
                <a:lnTo>
                  <a:pt x="127409" y="35733"/>
                </a:lnTo>
                <a:lnTo>
                  <a:pt x="82713" y="19141"/>
                </a:lnTo>
                <a:lnTo>
                  <a:pt x="36194" y="66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036319" y="2293620"/>
            <a:ext cx="1929764" cy="597535"/>
          </a:xfrm>
          <a:custGeom>
            <a:avLst/>
            <a:gdLst/>
            <a:ahLst/>
            <a:cxnLst/>
            <a:rect l="l" t="t" r="r" b="b"/>
            <a:pathLst>
              <a:path w="1929764" h="597535">
                <a:moveTo>
                  <a:pt x="0" y="0"/>
                </a:moveTo>
                <a:lnTo>
                  <a:pt x="0" y="128269"/>
                </a:lnTo>
                <a:lnTo>
                  <a:pt x="1162" y="137169"/>
                </a:lnTo>
                <a:lnTo>
                  <a:pt x="903732" y="583310"/>
                </a:lnTo>
                <a:lnTo>
                  <a:pt x="964692" y="597312"/>
                </a:lnTo>
                <a:lnTo>
                  <a:pt x="995564" y="593812"/>
                </a:lnTo>
                <a:lnTo>
                  <a:pt x="1025652" y="583310"/>
                </a:lnTo>
                <a:lnTo>
                  <a:pt x="1262943" y="469074"/>
                </a:lnTo>
                <a:lnTo>
                  <a:pt x="964692" y="469074"/>
                </a:lnTo>
                <a:lnTo>
                  <a:pt x="933819" y="465597"/>
                </a:lnTo>
                <a:lnTo>
                  <a:pt x="18605" y="28955"/>
                </a:lnTo>
                <a:lnTo>
                  <a:pt x="1162" y="8899"/>
                </a:lnTo>
                <a:lnTo>
                  <a:pt x="0" y="0"/>
                </a:lnTo>
                <a:close/>
              </a:path>
              <a:path w="1929764" h="597535">
                <a:moveTo>
                  <a:pt x="1929384" y="0"/>
                </a:moveTo>
                <a:lnTo>
                  <a:pt x="1025652" y="455167"/>
                </a:lnTo>
                <a:lnTo>
                  <a:pt x="964692" y="469074"/>
                </a:lnTo>
                <a:lnTo>
                  <a:pt x="1262943" y="469074"/>
                </a:lnTo>
                <a:lnTo>
                  <a:pt x="1910715" y="157225"/>
                </a:lnTo>
                <a:lnTo>
                  <a:pt x="1929384" y="128269"/>
                </a:lnTo>
                <a:lnTo>
                  <a:pt x="1929384" y="0"/>
                </a:lnTo>
                <a:close/>
              </a:path>
            </a:pathLst>
          </a:custGeom>
          <a:solidFill>
            <a:srgbClr val="EF7E0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409700" y="1362455"/>
            <a:ext cx="1165860" cy="1164336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tx1">
                  <a:lumMod val="50000"/>
                  <a:lumOff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9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72639" y="1400555"/>
            <a:ext cx="398145" cy="303530"/>
          </a:xfrm>
          <a:custGeom>
            <a:avLst/>
            <a:gdLst/>
            <a:ahLst/>
            <a:cxnLst/>
            <a:rect l="l" t="t" r="r" b="b"/>
            <a:pathLst>
              <a:path w="398144" h="303530">
                <a:moveTo>
                  <a:pt x="376510" y="261239"/>
                </a:moveTo>
                <a:lnTo>
                  <a:pt x="193040" y="261239"/>
                </a:lnTo>
                <a:lnTo>
                  <a:pt x="245983" y="263909"/>
                </a:lnTo>
                <a:lnTo>
                  <a:pt x="297402" y="271748"/>
                </a:lnTo>
                <a:lnTo>
                  <a:pt x="347059" y="284491"/>
                </a:lnTo>
                <a:lnTo>
                  <a:pt x="394716" y="301879"/>
                </a:lnTo>
                <a:lnTo>
                  <a:pt x="397764" y="303276"/>
                </a:lnTo>
                <a:lnTo>
                  <a:pt x="390652" y="287401"/>
                </a:lnTo>
                <a:lnTo>
                  <a:pt x="376510" y="261239"/>
                </a:lnTo>
                <a:close/>
              </a:path>
              <a:path w="398144" h="303530">
                <a:moveTo>
                  <a:pt x="0" y="0"/>
                </a:moveTo>
                <a:lnTo>
                  <a:pt x="46340" y="49872"/>
                </a:lnTo>
                <a:lnTo>
                  <a:pt x="78519" y="94174"/>
                </a:lnTo>
                <a:lnTo>
                  <a:pt x="105955" y="141822"/>
                </a:lnTo>
                <a:lnTo>
                  <a:pt x="128289" y="192463"/>
                </a:lnTo>
                <a:lnTo>
                  <a:pt x="145161" y="245745"/>
                </a:lnTo>
                <a:lnTo>
                  <a:pt x="149225" y="263144"/>
                </a:lnTo>
                <a:lnTo>
                  <a:pt x="166370" y="261874"/>
                </a:lnTo>
                <a:lnTo>
                  <a:pt x="179609" y="261413"/>
                </a:lnTo>
                <a:lnTo>
                  <a:pt x="186301" y="261284"/>
                </a:lnTo>
                <a:lnTo>
                  <a:pt x="376510" y="261239"/>
                </a:lnTo>
                <a:lnTo>
                  <a:pt x="368406" y="246246"/>
                </a:lnTo>
                <a:lnTo>
                  <a:pt x="342655" y="207430"/>
                </a:lnTo>
                <a:lnTo>
                  <a:pt x="313610" y="171165"/>
                </a:lnTo>
                <a:lnTo>
                  <a:pt x="281484" y="137664"/>
                </a:lnTo>
                <a:lnTo>
                  <a:pt x="246491" y="107140"/>
                </a:lnTo>
                <a:lnTo>
                  <a:pt x="208841" y="79804"/>
                </a:lnTo>
                <a:lnTo>
                  <a:pt x="168749" y="55870"/>
                </a:lnTo>
                <a:lnTo>
                  <a:pt x="126426" y="35550"/>
                </a:lnTo>
                <a:lnTo>
                  <a:pt x="82086" y="19057"/>
                </a:lnTo>
                <a:lnTo>
                  <a:pt x="35941" y="66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809750" y="1804293"/>
            <a:ext cx="365760" cy="365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837431" y="2734055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287020" h="340360">
                <a:moveTo>
                  <a:pt x="78994" y="283718"/>
                </a:moveTo>
                <a:lnTo>
                  <a:pt x="95206" y="297525"/>
                </a:lnTo>
                <a:lnTo>
                  <a:pt x="143890" y="339852"/>
                </a:lnTo>
                <a:lnTo>
                  <a:pt x="206703" y="284607"/>
                </a:lnTo>
                <a:lnTo>
                  <a:pt x="166115" y="284607"/>
                </a:lnTo>
                <a:lnTo>
                  <a:pt x="166024" y="283845"/>
                </a:lnTo>
                <a:lnTo>
                  <a:pt x="118237" y="283845"/>
                </a:lnTo>
                <a:lnTo>
                  <a:pt x="78994" y="283718"/>
                </a:lnTo>
                <a:close/>
              </a:path>
              <a:path w="287020" h="340360">
                <a:moveTo>
                  <a:pt x="207137" y="284226"/>
                </a:moveTo>
                <a:lnTo>
                  <a:pt x="166115" y="284607"/>
                </a:lnTo>
                <a:lnTo>
                  <a:pt x="206703" y="284607"/>
                </a:lnTo>
                <a:lnTo>
                  <a:pt x="207137" y="284226"/>
                </a:lnTo>
                <a:close/>
              </a:path>
              <a:path w="287020" h="340360">
                <a:moveTo>
                  <a:pt x="160527" y="251968"/>
                </a:moveTo>
                <a:lnTo>
                  <a:pt x="125095" y="252476"/>
                </a:lnTo>
                <a:lnTo>
                  <a:pt x="118237" y="283845"/>
                </a:lnTo>
                <a:lnTo>
                  <a:pt x="166024" y="283845"/>
                </a:lnTo>
                <a:lnTo>
                  <a:pt x="164878" y="274447"/>
                </a:lnTo>
                <a:lnTo>
                  <a:pt x="164036" y="267858"/>
                </a:lnTo>
                <a:lnTo>
                  <a:pt x="162561" y="259335"/>
                </a:lnTo>
                <a:lnTo>
                  <a:pt x="160527" y="251968"/>
                </a:lnTo>
                <a:close/>
              </a:path>
              <a:path w="287020" h="340360">
                <a:moveTo>
                  <a:pt x="190500" y="230251"/>
                </a:moveTo>
                <a:lnTo>
                  <a:pt x="176657" y="255905"/>
                </a:lnTo>
                <a:lnTo>
                  <a:pt x="226695" y="255905"/>
                </a:lnTo>
                <a:lnTo>
                  <a:pt x="224409" y="263525"/>
                </a:lnTo>
                <a:lnTo>
                  <a:pt x="222758" y="265557"/>
                </a:lnTo>
                <a:lnTo>
                  <a:pt x="219328" y="275336"/>
                </a:lnTo>
                <a:lnTo>
                  <a:pt x="236523" y="267356"/>
                </a:lnTo>
                <a:lnTo>
                  <a:pt x="270960" y="252350"/>
                </a:lnTo>
                <a:lnTo>
                  <a:pt x="286512" y="244729"/>
                </a:lnTo>
                <a:lnTo>
                  <a:pt x="263228" y="230759"/>
                </a:lnTo>
                <a:lnTo>
                  <a:pt x="236855" y="230759"/>
                </a:lnTo>
                <a:lnTo>
                  <a:pt x="190500" y="230251"/>
                </a:lnTo>
                <a:close/>
              </a:path>
              <a:path w="287020" h="340360">
                <a:moveTo>
                  <a:pt x="45465" y="217297"/>
                </a:moveTo>
                <a:lnTo>
                  <a:pt x="33968" y="223918"/>
                </a:lnTo>
                <a:lnTo>
                  <a:pt x="22351" y="230457"/>
                </a:lnTo>
                <a:lnTo>
                  <a:pt x="10925" y="237210"/>
                </a:lnTo>
                <a:lnTo>
                  <a:pt x="0" y="244475"/>
                </a:lnTo>
                <a:lnTo>
                  <a:pt x="17246" y="251997"/>
                </a:lnTo>
                <a:lnTo>
                  <a:pt x="67056" y="274447"/>
                </a:lnTo>
                <a:lnTo>
                  <a:pt x="60198" y="256286"/>
                </a:lnTo>
                <a:lnTo>
                  <a:pt x="107314" y="255905"/>
                </a:lnTo>
                <a:lnTo>
                  <a:pt x="93980" y="229743"/>
                </a:lnTo>
                <a:lnTo>
                  <a:pt x="50164" y="229743"/>
                </a:lnTo>
                <a:lnTo>
                  <a:pt x="45465" y="217297"/>
                </a:lnTo>
                <a:close/>
              </a:path>
              <a:path w="287020" h="340360">
                <a:moveTo>
                  <a:pt x="159512" y="62357"/>
                </a:moveTo>
                <a:lnTo>
                  <a:pt x="126619" y="62357"/>
                </a:lnTo>
                <a:lnTo>
                  <a:pt x="115883" y="64519"/>
                </a:lnTo>
                <a:lnTo>
                  <a:pt x="107124" y="70421"/>
                </a:lnTo>
                <a:lnTo>
                  <a:pt x="101222" y="79180"/>
                </a:lnTo>
                <a:lnTo>
                  <a:pt x="99060" y="89916"/>
                </a:lnTo>
                <a:lnTo>
                  <a:pt x="99060" y="140716"/>
                </a:lnTo>
                <a:lnTo>
                  <a:pt x="102235" y="147701"/>
                </a:lnTo>
                <a:lnTo>
                  <a:pt x="107187" y="152654"/>
                </a:lnTo>
                <a:lnTo>
                  <a:pt x="112902" y="157988"/>
                </a:lnTo>
                <a:lnTo>
                  <a:pt x="112902" y="241427"/>
                </a:lnTo>
                <a:lnTo>
                  <a:pt x="133476" y="241427"/>
                </a:lnTo>
                <a:lnTo>
                  <a:pt x="141732" y="196850"/>
                </a:lnTo>
                <a:lnTo>
                  <a:pt x="142247" y="190956"/>
                </a:lnTo>
                <a:lnTo>
                  <a:pt x="142811" y="188087"/>
                </a:lnTo>
                <a:lnTo>
                  <a:pt x="171069" y="188087"/>
                </a:lnTo>
                <a:lnTo>
                  <a:pt x="171069" y="157988"/>
                </a:lnTo>
                <a:lnTo>
                  <a:pt x="179070" y="152654"/>
                </a:lnTo>
                <a:lnTo>
                  <a:pt x="184023" y="147701"/>
                </a:lnTo>
                <a:lnTo>
                  <a:pt x="187071" y="140716"/>
                </a:lnTo>
                <a:lnTo>
                  <a:pt x="187071" y="89916"/>
                </a:lnTo>
                <a:lnTo>
                  <a:pt x="184908" y="79180"/>
                </a:lnTo>
                <a:lnTo>
                  <a:pt x="179006" y="70421"/>
                </a:lnTo>
                <a:lnTo>
                  <a:pt x="170247" y="64519"/>
                </a:lnTo>
                <a:lnTo>
                  <a:pt x="159512" y="62357"/>
                </a:lnTo>
                <a:close/>
              </a:path>
              <a:path w="287020" h="340360">
                <a:moveTo>
                  <a:pt x="171069" y="188087"/>
                </a:moveTo>
                <a:lnTo>
                  <a:pt x="142811" y="188087"/>
                </a:lnTo>
                <a:lnTo>
                  <a:pt x="143660" y="189884"/>
                </a:lnTo>
                <a:lnTo>
                  <a:pt x="145034" y="197993"/>
                </a:lnTo>
                <a:lnTo>
                  <a:pt x="147147" y="209833"/>
                </a:lnTo>
                <a:lnTo>
                  <a:pt x="148986" y="220614"/>
                </a:lnTo>
                <a:lnTo>
                  <a:pt x="150659" y="230943"/>
                </a:lnTo>
                <a:lnTo>
                  <a:pt x="152273" y="241427"/>
                </a:lnTo>
                <a:lnTo>
                  <a:pt x="171069" y="241427"/>
                </a:lnTo>
                <a:lnTo>
                  <a:pt x="171069" y="188087"/>
                </a:lnTo>
                <a:close/>
              </a:path>
              <a:path w="287020" h="340360">
                <a:moveTo>
                  <a:pt x="242062" y="218059"/>
                </a:moveTo>
                <a:lnTo>
                  <a:pt x="236855" y="230759"/>
                </a:lnTo>
                <a:lnTo>
                  <a:pt x="263228" y="230759"/>
                </a:lnTo>
                <a:lnTo>
                  <a:pt x="242062" y="218059"/>
                </a:lnTo>
                <a:close/>
              </a:path>
              <a:path w="287020" h="340360">
                <a:moveTo>
                  <a:pt x="143383" y="0"/>
                </a:moveTo>
                <a:lnTo>
                  <a:pt x="132127" y="2274"/>
                </a:lnTo>
                <a:lnTo>
                  <a:pt x="122967" y="8477"/>
                </a:lnTo>
                <a:lnTo>
                  <a:pt x="116808" y="17680"/>
                </a:lnTo>
                <a:lnTo>
                  <a:pt x="114553" y="28956"/>
                </a:lnTo>
                <a:lnTo>
                  <a:pt x="116808" y="40211"/>
                </a:lnTo>
                <a:lnTo>
                  <a:pt x="122967" y="49371"/>
                </a:lnTo>
                <a:lnTo>
                  <a:pt x="132127" y="55530"/>
                </a:lnTo>
                <a:lnTo>
                  <a:pt x="143383" y="57785"/>
                </a:lnTo>
                <a:lnTo>
                  <a:pt x="154584" y="55530"/>
                </a:lnTo>
                <a:lnTo>
                  <a:pt x="163750" y="49371"/>
                </a:lnTo>
                <a:lnTo>
                  <a:pt x="169939" y="40211"/>
                </a:lnTo>
                <a:lnTo>
                  <a:pt x="172212" y="28956"/>
                </a:lnTo>
                <a:lnTo>
                  <a:pt x="169939" y="17680"/>
                </a:lnTo>
                <a:lnTo>
                  <a:pt x="163750" y="8477"/>
                </a:lnTo>
                <a:lnTo>
                  <a:pt x="154584" y="2274"/>
                </a:lnTo>
                <a:lnTo>
                  <a:pt x="1433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13120" y="372770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274320" h="273050">
                <a:moveTo>
                  <a:pt x="256382" y="236474"/>
                </a:moveTo>
                <a:lnTo>
                  <a:pt x="220979" y="236474"/>
                </a:lnTo>
                <a:lnTo>
                  <a:pt x="253237" y="272796"/>
                </a:lnTo>
                <a:lnTo>
                  <a:pt x="274320" y="255524"/>
                </a:lnTo>
                <a:lnTo>
                  <a:pt x="256382" y="236474"/>
                </a:lnTo>
                <a:close/>
              </a:path>
              <a:path w="274320" h="273050">
                <a:moveTo>
                  <a:pt x="132334" y="0"/>
                </a:moveTo>
                <a:lnTo>
                  <a:pt x="90529" y="6766"/>
                </a:lnTo>
                <a:lnTo>
                  <a:pt x="54205" y="25603"/>
                </a:lnTo>
                <a:lnTo>
                  <a:pt x="25550" y="54315"/>
                </a:lnTo>
                <a:lnTo>
                  <a:pt x="6752" y="90708"/>
                </a:lnTo>
                <a:lnTo>
                  <a:pt x="0" y="132588"/>
                </a:lnTo>
                <a:lnTo>
                  <a:pt x="6752" y="174529"/>
                </a:lnTo>
                <a:lnTo>
                  <a:pt x="25550" y="210960"/>
                </a:lnTo>
                <a:lnTo>
                  <a:pt x="54205" y="239691"/>
                </a:lnTo>
                <a:lnTo>
                  <a:pt x="90529" y="258535"/>
                </a:lnTo>
                <a:lnTo>
                  <a:pt x="132334" y="265303"/>
                </a:lnTo>
                <a:lnTo>
                  <a:pt x="145873" y="264604"/>
                </a:lnTo>
                <a:lnTo>
                  <a:pt x="159019" y="262572"/>
                </a:lnTo>
                <a:lnTo>
                  <a:pt x="171713" y="259302"/>
                </a:lnTo>
                <a:lnTo>
                  <a:pt x="183896" y="254889"/>
                </a:lnTo>
                <a:lnTo>
                  <a:pt x="187071" y="253238"/>
                </a:lnTo>
                <a:lnTo>
                  <a:pt x="183701" y="242443"/>
                </a:lnTo>
                <a:lnTo>
                  <a:pt x="132334" y="242443"/>
                </a:lnTo>
                <a:lnTo>
                  <a:pt x="89693" y="233807"/>
                </a:lnTo>
                <a:lnTo>
                  <a:pt x="54863" y="210280"/>
                </a:lnTo>
                <a:lnTo>
                  <a:pt x="31373" y="175387"/>
                </a:lnTo>
                <a:lnTo>
                  <a:pt x="22733" y="132588"/>
                </a:lnTo>
                <a:lnTo>
                  <a:pt x="31357" y="89886"/>
                </a:lnTo>
                <a:lnTo>
                  <a:pt x="54864" y="55006"/>
                </a:lnTo>
                <a:lnTo>
                  <a:pt x="89705" y="31486"/>
                </a:lnTo>
                <a:lnTo>
                  <a:pt x="132334" y="22860"/>
                </a:lnTo>
                <a:lnTo>
                  <a:pt x="205172" y="22860"/>
                </a:lnTo>
                <a:lnTo>
                  <a:pt x="174138" y="6766"/>
                </a:lnTo>
                <a:lnTo>
                  <a:pt x="132334" y="0"/>
                </a:lnTo>
                <a:close/>
              </a:path>
              <a:path w="274320" h="273050">
                <a:moveTo>
                  <a:pt x="164591" y="163322"/>
                </a:moveTo>
                <a:lnTo>
                  <a:pt x="196850" y="259080"/>
                </a:lnTo>
                <a:lnTo>
                  <a:pt x="220979" y="236474"/>
                </a:lnTo>
                <a:lnTo>
                  <a:pt x="256382" y="236474"/>
                </a:lnTo>
                <a:lnTo>
                  <a:pt x="239522" y="218567"/>
                </a:lnTo>
                <a:lnTo>
                  <a:pt x="262889" y="199390"/>
                </a:lnTo>
                <a:lnTo>
                  <a:pt x="164591" y="163322"/>
                </a:lnTo>
                <a:close/>
              </a:path>
              <a:path w="274320" h="273050">
                <a:moveTo>
                  <a:pt x="180212" y="231267"/>
                </a:moveTo>
                <a:lnTo>
                  <a:pt x="143537" y="241879"/>
                </a:lnTo>
                <a:lnTo>
                  <a:pt x="132334" y="242443"/>
                </a:lnTo>
                <a:lnTo>
                  <a:pt x="183701" y="242443"/>
                </a:lnTo>
                <a:lnTo>
                  <a:pt x="180212" y="231267"/>
                </a:lnTo>
                <a:close/>
              </a:path>
              <a:path w="274320" h="273050">
                <a:moveTo>
                  <a:pt x="132334" y="51943"/>
                </a:moveTo>
                <a:lnTo>
                  <a:pt x="101000" y="58293"/>
                </a:lnTo>
                <a:lnTo>
                  <a:pt x="75406" y="75596"/>
                </a:lnTo>
                <a:lnTo>
                  <a:pt x="58146" y="101234"/>
                </a:lnTo>
                <a:lnTo>
                  <a:pt x="51815" y="132588"/>
                </a:lnTo>
                <a:lnTo>
                  <a:pt x="58146" y="163994"/>
                </a:lnTo>
                <a:lnTo>
                  <a:pt x="75406" y="189626"/>
                </a:lnTo>
                <a:lnTo>
                  <a:pt x="101000" y="206900"/>
                </a:lnTo>
                <a:lnTo>
                  <a:pt x="132334" y="213233"/>
                </a:lnTo>
                <a:lnTo>
                  <a:pt x="140539" y="212812"/>
                </a:lnTo>
                <a:lnTo>
                  <a:pt x="148542" y="211582"/>
                </a:lnTo>
                <a:lnTo>
                  <a:pt x="156283" y="209589"/>
                </a:lnTo>
                <a:lnTo>
                  <a:pt x="163702" y="206883"/>
                </a:lnTo>
                <a:lnTo>
                  <a:pt x="171196" y="202819"/>
                </a:lnTo>
                <a:lnTo>
                  <a:pt x="167986" y="192405"/>
                </a:lnTo>
                <a:lnTo>
                  <a:pt x="132334" y="192405"/>
                </a:lnTo>
                <a:lnTo>
                  <a:pt x="109077" y="187702"/>
                </a:lnTo>
                <a:lnTo>
                  <a:pt x="90106" y="174879"/>
                </a:lnTo>
                <a:lnTo>
                  <a:pt x="77327" y="155864"/>
                </a:lnTo>
                <a:lnTo>
                  <a:pt x="72644" y="132588"/>
                </a:lnTo>
                <a:lnTo>
                  <a:pt x="77327" y="109311"/>
                </a:lnTo>
                <a:lnTo>
                  <a:pt x="90106" y="90297"/>
                </a:lnTo>
                <a:lnTo>
                  <a:pt x="109077" y="77473"/>
                </a:lnTo>
                <a:lnTo>
                  <a:pt x="132334" y="72771"/>
                </a:lnTo>
                <a:lnTo>
                  <a:pt x="185082" y="72771"/>
                </a:lnTo>
                <a:lnTo>
                  <a:pt x="163667" y="58293"/>
                </a:lnTo>
                <a:lnTo>
                  <a:pt x="132334" y="51943"/>
                </a:lnTo>
                <a:close/>
              </a:path>
              <a:path w="274320" h="273050">
                <a:moveTo>
                  <a:pt x="164973" y="182626"/>
                </a:moveTo>
                <a:lnTo>
                  <a:pt x="155575" y="187706"/>
                </a:lnTo>
                <a:lnTo>
                  <a:pt x="148462" y="190754"/>
                </a:lnTo>
                <a:lnTo>
                  <a:pt x="140588" y="192405"/>
                </a:lnTo>
                <a:lnTo>
                  <a:pt x="167986" y="192405"/>
                </a:lnTo>
                <a:lnTo>
                  <a:pt x="164973" y="182626"/>
                </a:lnTo>
                <a:close/>
              </a:path>
              <a:path w="274320" h="273050">
                <a:moveTo>
                  <a:pt x="205172" y="22860"/>
                </a:moveTo>
                <a:lnTo>
                  <a:pt x="132334" y="22860"/>
                </a:lnTo>
                <a:lnTo>
                  <a:pt x="174942" y="31486"/>
                </a:lnTo>
                <a:lnTo>
                  <a:pt x="209740" y="55006"/>
                </a:lnTo>
                <a:lnTo>
                  <a:pt x="233203" y="89886"/>
                </a:lnTo>
                <a:lnTo>
                  <a:pt x="241808" y="132588"/>
                </a:lnTo>
                <a:lnTo>
                  <a:pt x="241246" y="143847"/>
                </a:lnTo>
                <a:lnTo>
                  <a:pt x="239601" y="154749"/>
                </a:lnTo>
                <a:lnTo>
                  <a:pt x="236932" y="165270"/>
                </a:lnTo>
                <a:lnTo>
                  <a:pt x="233299" y="175387"/>
                </a:lnTo>
                <a:lnTo>
                  <a:pt x="230250" y="181610"/>
                </a:lnTo>
                <a:lnTo>
                  <a:pt x="252095" y="188849"/>
                </a:lnTo>
                <a:lnTo>
                  <a:pt x="263987" y="146147"/>
                </a:lnTo>
                <a:lnTo>
                  <a:pt x="264668" y="132588"/>
                </a:lnTo>
                <a:lnTo>
                  <a:pt x="257915" y="90708"/>
                </a:lnTo>
                <a:lnTo>
                  <a:pt x="239117" y="54315"/>
                </a:lnTo>
                <a:lnTo>
                  <a:pt x="210462" y="25603"/>
                </a:lnTo>
                <a:lnTo>
                  <a:pt x="205172" y="22860"/>
                </a:lnTo>
                <a:close/>
              </a:path>
              <a:path w="274320" h="273050">
                <a:moveTo>
                  <a:pt x="185082" y="72771"/>
                </a:moveTo>
                <a:lnTo>
                  <a:pt x="132334" y="72771"/>
                </a:lnTo>
                <a:lnTo>
                  <a:pt x="155590" y="77473"/>
                </a:lnTo>
                <a:lnTo>
                  <a:pt x="174561" y="90297"/>
                </a:lnTo>
                <a:lnTo>
                  <a:pt x="187340" y="109311"/>
                </a:lnTo>
                <a:lnTo>
                  <a:pt x="192024" y="132588"/>
                </a:lnTo>
                <a:lnTo>
                  <a:pt x="192023" y="140846"/>
                </a:lnTo>
                <a:lnTo>
                  <a:pt x="190373" y="148717"/>
                </a:lnTo>
                <a:lnTo>
                  <a:pt x="187325" y="155956"/>
                </a:lnTo>
                <a:lnTo>
                  <a:pt x="182118" y="165608"/>
                </a:lnTo>
                <a:lnTo>
                  <a:pt x="202057" y="172212"/>
                </a:lnTo>
                <a:lnTo>
                  <a:pt x="212851" y="132588"/>
                </a:lnTo>
                <a:lnTo>
                  <a:pt x="206521" y="101234"/>
                </a:lnTo>
                <a:lnTo>
                  <a:pt x="189261" y="75596"/>
                </a:lnTo>
                <a:lnTo>
                  <a:pt x="185082" y="72771"/>
                </a:lnTo>
                <a:close/>
              </a:path>
              <a:path w="274320" h="273050">
                <a:moveTo>
                  <a:pt x="132334" y="100711"/>
                </a:moveTo>
                <a:lnTo>
                  <a:pt x="119905" y="103209"/>
                </a:lnTo>
                <a:lnTo>
                  <a:pt x="109775" y="110029"/>
                </a:lnTo>
                <a:lnTo>
                  <a:pt x="102955" y="120159"/>
                </a:lnTo>
                <a:lnTo>
                  <a:pt x="100457" y="132588"/>
                </a:lnTo>
                <a:lnTo>
                  <a:pt x="102955" y="145035"/>
                </a:lnTo>
                <a:lnTo>
                  <a:pt x="109775" y="155209"/>
                </a:lnTo>
                <a:lnTo>
                  <a:pt x="119905" y="162073"/>
                </a:lnTo>
                <a:lnTo>
                  <a:pt x="132334" y="164592"/>
                </a:lnTo>
                <a:lnTo>
                  <a:pt x="144762" y="162073"/>
                </a:lnTo>
                <a:lnTo>
                  <a:pt x="154892" y="155209"/>
                </a:lnTo>
                <a:lnTo>
                  <a:pt x="161712" y="145035"/>
                </a:lnTo>
                <a:lnTo>
                  <a:pt x="164211" y="132588"/>
                </a:lnTo>
                <a:lnTo>
                  <a:pt x="161712" y="120159"/>
                </a:lnTo>
                <a:lnTo>
                  <a:pt x="154892" y="110029"/>
                </a:lnTo>
                <a:lnTo>
                  <a:pt x="144762" y="103209"/>
                </a:lnTo>
                <a:lnTo>
                  <a:pt x="132334" y="100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962899" y="2773679"/>
            <a:ext cx="365760" cy="3657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12678" y="181343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275590" h="255905">
                <a:moveTo>
                  <a:pt x="211518" y="169799"/>
                </a:moveTo>
                <a:lnTo>
                  <a:pt x="167766" y="169799"/>
                </a:lnTo>
                <a:lnTo>
                  <a:pt x="168401" y="170687"/>
                </a:lnTo>
                <a:lnTo>
                  <a:pt x="253491" y="255524"/>
                </a:lnTo>
                <a:lnTo>
                  <a:pt x="259333" y="255524"/>
                </a:lnTo>
                <a:lnTo>
                  <a:pt x="275462" y="239394"/>
                </a:lnTo>
                <a:lnTo>
                  <a:pt x="275462" y="233552"/>
                </a:lnTo>
                <a:lnTo>
                  <a:pt x="211518" y="169799"/>
                </a:lnTo>
                <a:close/>
              </a:path>
              <a:path w="275590" h="255905">
                <a:moveTo>
                  <a:pt x="203326" y="217169"/>
                </a:moveTo>
                <a:lnTo>
                  <a:pt x="61848" y="217169"/>
                </a:lnTo>
                <a:lnTo>
                  <a:pt x="70611" y="220725"/>
                </a:lnTo>
                <a:lnTo>
                  <a:pt x="103580" y="224722"/>
                </a:lnTo>
                <a:lnTo>
                  <a:pt x="138620" y="225933"/>
                </a:lnTo>
                <a:lnTo>
                  <a:pt x="173089" y="223904"/>
                </a:lnTo>
                <a:lnTo>
                  <a:pt x="204342" y="218186"/>
                </a:lnTo>
                <a:lnTo>
                  <a:pt x="203326" y="217169"/>
                </a:lnTo>
                <a:close/>
              </a:path>
              <a:path w="275590" h="255905">
                <a:moveTo>
                  <a:pt x="83946" y="169290"/>
                </a:moveTo>
                <a:lnTo>
                  <a:pt x="57657" y="208152"/>
                </a:lnTo>
                <a:lnTo>
                  <a:pt x="55879" y="217804"/>
                </a:lnTo>
                <a:lnTo>
                  <a:pt x="61848" y="217169"/>
                </a:lnTo>
                <a:lnTo>
                  <a:pt x="203326" y="217169"/>
                </a:lnTo>
                <a:lnTo>
                  <a:pt x="173896" y="187739"/>
                </a:lnTo>
                <a:lnTo>
                  <a:pt x="141275" y="187739"/>
                </a:lnTo>
                <a:lnTo>
                  <a:pt x="117411" y="186674"/>
                </a:lnTo>
                <a:lnTo>
                  <a:pt x="97357" y="179583"/>
                </a:lnTo>
                <a:lnTo>
                  <a:pt x="83946" y="169290"/>
                </a:lnTo>
                <a:close/>
              </a:path>
              <a:path w="275590" h="255905">
                <a:moveTo>
                  <a:pt x="166115" y="179958"/>
                </a:moveTo>
                <a:lnTo>
                  <a:pt x="141275" y="187739"/>
                </a:lnTo>
                <a:lnTo>
                  <a:pt x="173896" y="187739"/>
                </a:lnTo>
                <a:lnTo>
                  <a:pt x="166115" y="179958"/>
                </a:lnTo>
                <a:close/>
              </a:path>
              <a:path w="275590" h="255905">
                <a:moveTo>
                  <a:pt x="132968" y="48132"/>
                </a:moveTo>
                <a:lnTo>
                  <a:pt x="107366" y="53304"/>
                </a:lnTo>
                <a:lnTo>
                  <a:pt x="86455" y="67405"/>
                </a:lnTo>
                <a:lnTo>
                  <a:pt x="72354" y="88316"/>
                </a:lnTo>
                <a:lnTo>
                  <a:pt x="67182" y="113918"/>
                </a:lnTo>
                <a:lnTo>
                  <a:pt x="72354" y="139521"/>
                </a:lnTo>
                <a:lnTo>
                  <a:pt x="86455" y="160432"/>
                </a:lnTo>
                <a:lnTo>
                  <a:pt x="107366" y="174533"/>
                </a:lnTo>
                <a:lnTo>
                  <a:pt x="132968" y="179704"/>
                </a:lnTo>
                <a:lnTo>
                  <a:pt x="141390" y="179171"/>
                </a:lnTo>
                <a:lnTo>
                  <a:pt x="149478" y="177625"/>
                </a:lnTo>
                <a:lnTo>
                  <a:pt x="157186" y="175150"/>
                </a:lnTo>
                <a:lnTo>
                  <a:pt x="164464" y="171830"/>
                </a:lnTo>
                <a:lnTo>
                  <a:pt x="167766" y="169799"/>
                </a:lnTo>
                <a:lnTo>
                  <a:pt x="211518" y="169799"/>
                </a:lnTo>
                <a:lnTo>
                  <a:pt x="207824" y="166115"/>
                </a:lnTo>
                <a:lnTo>
                  <a:pt x="132968" y="166115"/>
                </a:lnTo>
                <a:lnTo>
                  <a:pt x="112670" y="162014"/>
                </a:lnTo>
                <a:lnTo>
                  <a:pt x="96123" y="150828"/>
                </a:lnTo>
                <a:lnTo>
                  <a:pt x="84980" y="134237"/>
                </a:lnTo>
                <a:lnTo>
                  <a:pt x="80898" y="113918"/>
                </a:lnTo>
                <a:lnTo>
                  <a:pt x="84986" y="93593"/>
                </a:lnTo>
                <a:lnTo>
                  <a:pt x="96123" y="77009"/>
                </a:lnTo>
                <a:lnTo>
                  <a:pt x="112670" y="65823"/>
                </a:lnTo>
                <a:lnTo>
                  <a:pt x="132968" y="61721"/>
                </a:lnTo>
                <a:lnTo>
                  <a:pt x="171150" y="61721"/>
                </a:lnTo>
                <a:lnTo>
                  <a:pt x="158644" y="53304"/>
                </a:lnTo>
                <a:lnTo>
                  <a:pt x="132968" y="48132"/>
                </a:lnTo>
                <a:close/>
              </a:path>
              <a:path w="275590" h="255905">
                <a:moveTo>
                  <a:pt x="171150" y="61721"/>
                </a:moveTo>
                <a:lnTo>
                  <a:pt x="132968" y="61721"/>
                </a:lnTo>
                <a:lnTo>
                  <a:pt x="153287" y="65823"/>
                </a:lnTo>
                <a:lnTo>
                  <a:pt x="169878" y="77009"/>
                </a:lnTo>
                <a:lnTo>
                  <a:pt x="181058" y="93593"/>
                </a:lnTo>
                <a:lnTo>
                  <a:pt x="185165" y="113918"/>
                </a:lnTo>
                <a:lnTo>
                  <a:pt x="181064" y="134237"/>
                </a:lnTo>
                <a:lnTo>
                  <a:pt x="169878" y="150828"/>
                </a:lnTo>
                <a:lnTo>
                  <a:pt x="153287" y="162014"/>
                </a:lnTo>
                <a:lnTo>
                  <a:pt x="132968" y="166115"/>
                </a:lnTo>
                <a:lnTo>
                  <a:pt x="207824" y="166115"/>
                </a:lnTo>
                <a:lnTo>
                  <a:pt x="190372" y="148716"/>
                </a:lnTo>
                <a:lnTo>
                  <a:pt x="189356" y="147827"/>
                </a:lnTo>
                <a:lnTo>
                  <a:pt x="190880" y="145287"/>
                </a:lnTo>
                <a:lnTo>
                  <a:pt x="194274" y="138011"/>
                </a:lnTo>
                <a:lnTo>
                  <a:pt x="196786" y="130317"/>
                </a:lnTo>
                <a:lnTo>
                  <a:pt x="198346" y="122267"/>
                </a:lnTo>
                <a:lnTo>
                  <a:pt x="198881" y="113918"/>
                </a:lnTo>
                <a:lnTo>
                  <a:pt x="193708" y="88316"/>
                </a:lnTo>
                <a:lnTo>
                  <a:pt x="179593" y="67405"/>
                </a:lnTo>
                <a:lnTo>
                  <a:pt x="171150" y="61721"/>
                </a:lnTo>
                <a:close/>
              </a:path>
              <a:path w="275590" h="255905">
                <a:moveTo>
                  <a:pt x="97789" y="108965"/>
                </a:moveTo>
                <a:lnTo>
                  <a:pt x="106679" y="138683"/>
                </a:lnTo>
                <a:lnTo>
                  <a:pt x="108203" y="143001"/>
                </a:lnTo>
                <a:lnTo>
                  <a:pt x="108076" y="143763"/>
                </a:lnTo>
                <a:lnTo>
                  <a:pt x="111886" y="150621"/>
                </a:lnTo>
                <a:lnTo>
                  <a:pt x="123545" y="154916"/>
                </a:lnTo>
                <a:lnTo>
                  <a:pt x="134286" y="156209"/>
                </a:lnTo>
                <a:lnTo>
                  <a:pt x="144337" y="154836"/>
                </a:lnTo>
                <a:lnTo>
                  <a:pt x="153923" y="151129"/>
                </a:lnTo>
                <a:lnTo>
                  <a:pt x="157225" y="147446"/>
                </a:lnTo>
                <a:lnTo>
                  <a:pt x="159638" y="138683"/>
                </a:lnTo>
                <a:lnTo>
                  <a:pt x="162178" y="137032"/>
                </a:lnTo>
                <a:lnTo>
                  <a:pt x="165988" y="130682"/>
                </a:lnTo>
                <a:lnTo>
                  <a:pt x="167766" y="124587"/>
                </a:lnTo>
                <a:lnTo>
                  <a:pt x="170687" y="112394"/>
                </a:lnTo>
                <a:lnTo>
                  <a:pt x="168592" y="111251"/>
                </a:lnTo>
                <a:lnTo>
                  <a:pt x="165353" y="111251"/>
                </a:lnTo>
                <a:lnTo>
                  <a:pt x="101345" y="111125"/>
                </a:lnTo>
                <a:lnTo>
                  <a:pt x="97789" y="108965"/>
                </a:lnTo>
                <a:close/>
              </a:path>
              <a:path w="275590" h="255905">
                <a:moveTo>
                  <a:pt x="38988" y="83946"/>
                </a:moveTo>
                <a:lnTo>
                  <a:pt x="32130" y="87249"/>
                </a:lnTo>
                <a:lnTo>
                  <a:pt x="24318" y="90495"/>
                </a:lnTo>
                <a:lnTo>
                  <a:pt x="17637" y="94075"/>
                </a:lnTo>
                <a:lnTo>
                  <a:pt x="12074" y="99036"/>
                </a:lnTo>
                <a:lnTo>
                  <a:pt x="7619" y="106425"/>
                </a:lnTo>
                <a:lnTo>
                  <a:pt x="4063" y="112902"/>
                </a:lnTo>
                <a:lnTo>
                  <a:pt x="3175" y="119379"/>
                </a:lnTo>
                <a:lnTo>
                  <a:pt x="2285" y="124078"/>
                </a:lnTo>
                <a:lnTo>
                  <a:pt x="0" y="132968"/>
                </a:lnTo>
                <a:lnTo>
                  <a:pt x="5714" y="133603"/>
                </a:lnTo>
                <a:lnTo>
                  <a:pt x="15239" y="135636"/>
                </a:lnTo>
                <a:lnTo>
                  <a:pt x="63753" y="140588"/>
                </a:lnTo>
                <a:lnTo>
                  <a:pt x="62102" y="136016"/>
                </a:lnTo>
                <a:lnTo>
                  <a:pt x="59943" y="129031"/>
                </a:lnTo>
                <a:lnTo>
                  <a:pt x="58912" y="122267"/>
                </a:lnTo>
                <a:lnTo>
                  <a:pt x="58800" y="113918"/>
                </a:lnTo>
                <a:lnTo>
                  <a:pt x="61604" y="93593"/>
                </a:lnTo>
                <a:lnTo>
                  <a:pt x="65638" y="84327"/>
                </a:lnTo>
                <a:lnTo>
                  <a:pt x="38988" y="84327"/>
                </a:lnTo>
                <a:lnTo>
                  <a:pt x="38988" y="83946"/>
                </a:lnTo>
                <a:close/>
              </a:path>
              <a:path w="275590" h="255905">
                <a:moveTo>
                  <a:pt x="166623" y="37591"/>
                </a:moveTo>
                <a:lnTo>
                  <a:pt x="163575" y="39115"/>
                </a:lnTo>
                <a:lnTo>
                  <a:pt x="164591" y="46736"/>
                </a:lnTo>
                <a:lnTo>
                  <a:pt x="164718" y="47116"/>
                </a:lnTo>
                <a:lnTo>
                  <a:pt x="167893" y="48640"/>
                </a:lnTo>
                <a:lnTo>
                  <a:pt x="183717" y="60180"/>
                </a:lnTo>
                <a:lnTo>
                  <a:pt x="195992" y="75422"/>
                </a:lnTo>
                <a:lnTo>
                  <a:pt x="203934" y="93593"/>
                </a:lnTo>
                <a:lnTo>
                  <a:pt x="206544" y="112394"/>
                </a:lnTo>
                <a:lnTo>
                  <a:pt x="206632" y="122267"/>
                </a:lnTo>
                <a:lnTo>
                  <a:pt x="205485" y="129031"/>
                </a:lnTo>
                <a:lnTo>
                  <a:pt x="203326" y="136016"/>
                </a:lnTo>
                <a:lnTo>
                  <a:pt x="201675" y="140588"/>
                </a:lnTo>
                <a:lnTo>
                  <a:pt x="217296" y="139700"/>
                </a:lnTo>
                <a:lnTo>
                  <a:pt x="259841" y="133603"/>
                </a:lnTo>
                <a:lnTo>
                  <a:pt x="265429" y="132968"/>
                </a:lnTo>
                <a:lnTo>
                  <a:pt x="263143" y="124078"/>
                </a:lnTo>
                <a:lnTo>
                  <a:pt x="262347" y="119125"/>
                </a:lnTo>
                <a:lnTo>
                  <a:pt x="261492" y="112902"/>
                </a:lnTo>
                <a:lnTo>
                  <a:pt x="257936" y="106425"/>
                </a:lnTo>
                <a:lnTo>
                  <a:pt x="253426" y="99036"/>
                </a:lnTo>
                <a:lnTo>
                  <a:pt x="247856" y="94075"/>
                </a:lnTo>
                <a:lnTo>
                  <a:pt x="241167" y="90495"/>
                </a:lnTo>
                <a:lnTo>
                  <a:pt x="233298" y="87249"/>
                </a:lnTo>
                <a:lnTo>
                  <a:pt x="227232" y="84327"/>
                </a:lnTo>
                <a:lnTo>
                  <a:pt x="226440" y="84327"/>
                </a:lnTo>
                <a:lnTo>
                  <a:pt x="212470" y="76707"/>
                </a:lnTo>
                <a:lnTo>
                  <a:pt x="213994" y="74802"/>
                </a:lnTo>
                <a:lnTo>
                  <a:pt x="215010" y="73787"/>
                </a:lnTo>
                <a:lnTo>
                  <a:pt x="216153" y="71500"/>
                </a:lnTo>
                <a:lnTo>
                  <a:pt x="218388" y="67405"/>
                </a:lnTo>
                <a:lnTo>
                  <a:pt x="218439" y="66293"/>
                </a:lnTo>
                <a:lnTo>
                  <a:pt x="219709" y="62991"/>
                </a:lnTo>
                <a:lnTo>
                  <a:pt x="221487" y="61087"/>
                </a:lnTo>
                <a:lnTo>
                  <a:pt x="224027" y="57530"/>
                </a:lnTo>
                <a:lnTo>
                  <a:pt x="226186" y="52196"/>
                </a:lnTo>
                <a:lnTo>
                  <a:pt x="228726" y="45465"/>
                </a:lnTo>
                <a:lnTo>
                  <a:pt x="227841" y="38480"/>
                </a:lnTo>
                <a:lnTo>
                  <a:pt x="167512" y="38480"/>
                </a:lnTo>
                <a:lnTo>
                  <a:pt x="166623" y="37591"/>
                </a:lnTo>
                <a:close/>
              </a:path>
              <a:path w="275590" h="255905">
                <a:moveTo>
                  <a:pt x="166496" y="110108"/>
                </a:moveTo>
                <a:lnTo>
                  <a:pt x="165353" y="111251"/>
                </a:lnTo>
                <a:lnTo>
                  <a:pt x="168592" y="111251"/>
                </a:lnTo>
                <a:lnTo>
                  <a:pt x="166496" y="110108"/>
                </a:lnTo>
                <a:close/>
              </a:path>
              <a:path w="275590" h="255905">
                <a:moveTo>
                  <a:pt x="125856" y="67944"/>
                </a:moveTo>
                <a:lnTo>
                  <a:pt x="101242" y="98345"/>
                </a:lnTo>
                <a:lnTo>
                  <a:pt x="101345" y="111125"/>
                </a:lnTo>
                <a:lnTo>
                  <a:pt x="165354" y="111125"/>
                </a:lnTo>
                <a:lnTo>
                  <a:pt x="165367" y="101861"/>
                </a:lnTo>
                <a:lnTo>
                  <a:pt x="143509" y="68325"/>
                </a:lnTo>
                <a:lnTo>
                  <a:pt x="134619" y="68199"/>
                </a:lnTo>
                <a:lnTo>
                  <a:pt x="125856" y="67944"/>
                </a:lnTo>
                <a:close/>
              </a:path>
              <a:path w="275590" h="255905">
                <a:moveTo>
                  <a:pt x="37845" y="36449"/>
                </a:moveTo>
                <a:lnTo>
                  <a:pt x="45719" y="62991"/>
                </a:lnTo>
                <a:lnTo>
                  <a:pt x="46989" y="66293"/>
                </a:lnTo>
                <a:lnTo>
                  <a:pt x="47041" y="67405"/>
                </a:lnTo>
                <a:lnTo>
                  <a:pt x="49275" y="71500"/>
                </a:lnTo>
                <a:lnTo>
                  <a:pt x="50418" y="73787"/>
                </a:lnTo>
                <a:lnTo>
                  <a:pt x="51434" y="74802"/>
                </a:lnTo>
                <a:lnTo>
                  <a:pt x="52958" y="76707"/>
                </a:lnTo>
                <a:lnTo>
                  <a:pt x="38988" y="84327"/>
                </a:lnTo>
                <a:lnTo>
                  <a:pt x="65638" y="84327"/>
                </a:lnTo>
                <a:lnTo>
                  <a:pt x="69516" y="75422"/>
                </a:lnTo>
                <a:lnTo>
                  <a:pt x="81786" y="60180"/>
                </a:lnTo>
                <a:lnTo>
                  <a:pt x="97662" y="48640"/>
                </a:lnTo>
                <a:lnTo>
                  <a:pt x="100837" y="47116"/>
                </a:lnTo>
                <a:lnTo>
                  <a:pt x="100837" y="46736"/>
                </a:lnTo>
                <a:lnTo>
                  <a:pt x="101853" y="39115"/>
                </a:lnTo>
                <a:lnTo>
                  <a:pt x="100636" y="38480"/>
                </a:lnTo>
                <a:lnTo>
                  <a:pt x="97916" y="38480"/>
                </a:lnTo>
                <a:lnTo>
                  <a:pt x="40893" y="38353"/>
                </a:lnTo>
                <a:lnTo>
                  <a:pt x="37845" y="36449"/>
                </a:lnTo>
                <a:close/>
              </a:path>
              <a:path w="275590" h="255905">
                <a:moveTo>
                  <a:pt x="226440" y="83946"/>
                </a:moveTo>
                <a:lnTo>
                  <a:pt x="226440" y="84327"/>
                </a:lnTo>
                <a:lnTo>
                  <a:pt x="227232" y="84327"/>
                </a:lnTo>
                <a:lnTo>
                  <a:pt x="226440" y="83946"/>
                </a:lnTo>
                <a:close/>
              </a:path>
              <a:path w="275590" h="255905">
                <a:moveTo>
                  <a:pt x="98932" y="37591"/>
                </a:moveTo>
                <a:lnTo>
                  <a:pt x="97916" y="38480"/>
                </a:lnTo>
                <a:lnTo>
                  <a:pt x="100636" y="38480"/>
                </a:lnTo>
                <a:lnTo>
                  <a:pt x="98932" y="37591"/>
                </a:lnTo>
                <a:close/>
              </a:path>
              <a:path w="275590" h="255905">
                <a:moveTo>
                  <a:pt x="202691" y="0"/>
                </a:moveTo>
                <a:lnTo>
                  <a:pt x="168036" y="21796"/>
                </a:lnTo>
                <a:lnTo>
                  <a:pt x="167483" y="30132"/>
                </a:lnTo>
                <a:lnTo>
                  <a:pt x="167512" y="38480"/>
                </a:lnTo>
                <a:lnTo>
                  <a:pt x="227841" y="38480"/>
                </a:lnTo>
                <a:lnTo>
                  <a:pt x="224535" y="38353"/>
                </a:lnTo>
                <a:lnTo>
                  <a:pt x="224583" y="26977"/>
                </a:lnTo>
                <a:lnTo>
                  <a:pt x="223488" y="18589"/>
                </a:lnTo>
                <a:lnTo>
                  <a:pt x="220821" y="12082"/>
                </a:lnTo>
                <a:lnTo>
                  <a:pt x="216153" y="6350"/>
                </a:lnTo>
                <a:lnTo>
                  <a:pt x="210692" y="2031"/>
                </a:lnTo>
                <a:lnTo>
                  <a:pt x="202691" y="0"/>
                </a:lnTo>
                <a:close/>
              </a:path>
              <a:path w="275590" h="255905">
                <a:moveTo>
                  <a:pt x="62864" y="0"/>
                </a:moveTo>
                <a:lnTo>
                  <a:pt x="40846" y="26977"/>
                </a:lnTo>
                <a:lnTo>
                  <a:pt x="40893" y="38353"/>
                </a:lnTo>
                <a:lnTo>
                  <a:pt x="97917" y="38353"/>
                </a:lnTo>
                <a:lnTo>
                  <a:pt x="97946" y="30132"/>
                </a:lnTo>
                <a:lnTo>
                  <a:pt x="62864" y="0"/>
                </a:lnTo>
                <a:close/>
              </a:path>
              <a:path w="275590" h="255905">
                <a:moveTo>
                  <a:pt x="227583" y="36449"/>
                </a:moveTo>
                <a:lnTo>
                  <a:pt x="224535" y="38353"/>
                </a:lnTo>
                <a:lnTo>
                  <a:pt x="227825" y="38353"/>
                </a:lnTo>
                <a:lnTo>
                  <a:pt x="227583" y="364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87627" y="3265677"/>
            <a:ext cx="1797685" cy="125034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35" algn="ctr">
              <a:lnSpc>
                <a:spcPct val="100000"/>
              </a:lnSpc>
              <a:spcBef>
                <a:spcPts val="110"/>
              </a:spcBef>
            </a:pPr>
            <a:r>
              <a:rPr lang="sr-Latn-ME" sz="1450" b="1" dirty="0">
                <a:solidFill>
                  <a:srgbClr val="747E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Glavni ciljevi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lnSpc>
                <a:spcPct val="100000"/>
              </a:lnSpc>
              <a:spcBef>
                <a:spcPts val="1280"/>
              </a:spcBef>
            </a:pP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omogu</a:t>
            </a:r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ćavanje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nesmetan</a:t>
            </a:r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protok</a:t>
            </a:r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robe,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kapitala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visokokvalifikovane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radne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snage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266694" y="4230446"/>
            <a:ext cx="1504315" cy="11099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14"/>
              </a:spcBef>
            </a:pPr>
            <a:r>
              <a:rPr sz="1450" b="1" dirty="0" err="1">
                <a:solidFill>
                  <a:srgbClr val="939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</a:t>
            </a:r>
            <a:r>
              <a:rPr lang="sr-Latn-ME" sz="1450" b="1" dirty="0">
                <a:solidFill>
                  <a:srgbClr val="939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25"/>
              </a:spcBef>
            </a:pPr>
            <a:r>
              <a:rPr lang="sr-Latn-ME" sz="1450" b="1" dirty="0">
                <a:solidFill>
                  <a:srgbClr val="939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1450" b="1" dirty="0" err="1">
                <a:solidFill>
                  <a:srgbClr val="939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iferen</a:t>
            </a:r>
            <a:r>
              <a:rPr lang="sr-Latn-ME" sz="1450" b="1" dirty="0">
                <a:solidFill>
                  <a:srgbClr val="939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cijacija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5" algn="ctr">
              <a:lnSpc>
                <a:spcPct val="100000"/>
              </a:lnSpc>
              <a:spcBef>
                <a:spcPts val="1090"/>
              </a:spcBef>
            </a:pPr>
            <a:r>
              <a:rPr lang="sr-Latn-ME" sz="1100" b="1" spc="-5" dirty="0">
                <a:latin typeface="Arial" panose="020B0604020202020204" pitchFamily="34" charset="0"/>
                <a:cs typeface="Arial" panose="020B0604020202020204" pitchFamily="34" charset="0"/>
              </a:rPr>
              <a:t>Čini region atraktivnijim za ulaganja i trgovinu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59348" y="5184394"/>
            <a:ext cx="1260475" cy="57323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lang="sr-Latn-ME" sz="1450" b="1" dirty="0">
                <a:solidFill>
                  <a:srgbClr val="ACD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Ciljni region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" algn="ctr">
              <a:lnSpc>
                <a:spcPct val="100000"/>
              </a:lnSpc>
              <a:spcBef>
                <a:spcPts val="1270"/>
              </a:spcBef>
            </a:pPr>
            <a:r>
              <a:rPr lang="sr-Latn-ME" sz="1100" b="1" spc="-35" dirty="0">
                <a:solidFill>
                  <a:srgbClr val="2525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Zapadni Balkan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21677" y="4261865"/>
            <a:ext cx="1713864" cy="8989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955" algn="ctr">
              <a:lnSpc>
                <a:spcPct val="100000"/>
              </a:lnSpc>
              <a:spcBef>
                <a:spcPts val="110"/>
              </a:spcBef>
            </a:pPr>
            <a:r>
              <a:rPr sz="1450" b="1" dirty="0">
                <a:solidFill>
                  <a:srgbClr val="747E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sr-Latn-ME" sz="1450" b="1" dirty="0">
                <a:solidFill>
                  <a:srgbClr val="747E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ljučna korist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lnSpc>
                <a:spcPct val="100000"/>
              </a:lnSpc>
              <a:spcBef>
                <a:spcPts val="1245"/>
              </a:spcBef>
            </a:pP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Donosi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prosperitet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građanima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apadnog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Balkana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421747" y="3257508"/>
            <a:ext cx="1873760" cy="9291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0820" marR="201930" algn="ctr">
              <a:lnSpc>
                <a:spcPct val="101400"/>
              </a:lnSpc>
              <a:spcBef>
                <a:spcPts val="90"/>
              </a:spcBef>
            </a:pPr>
            <a:r>
              <a:rPr lang="sr-Latn-ME" sz="1450" b="1" dirty="0">
                <a:solidFill>
                  <a:srgbClr val="D5CE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Konkurentna alternativa</a:t>
            </a:r>
            <a:endParaRPr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 marR="5080" algn="ctr">
              <a:lnSpc>
                <a:spcPct val="100000"/>
              </a:lnSpc>
              <a:spcBef>
                <a:spcPts val="1045"/>
              </a:spcBef>
            </a:pP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Ubrzava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konvergenciju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xmlns="" id="{6A7D9202-FFC7-4D79-9E01-26AD1A6D5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810" y="403301"/>
            <a:ext cx="10136378" cy="861774"/>
          </a:xfrm>
        </p:spPr>
        <p:txBody>
          <a:bodyPr/>
          <a:lstStyle/>
          <a:p>
            <a:pPr algn="ctr"/>
            <a:r>
              <a:rPr lang="sr-Latn-ME" sz="2800" spc="-5" dirty="0">
                <a:latin typeface="Arial" panose="020B0604020202020204" pitchFamily="34" charset="0"/>
                <a:cs typeface="Arial" panose="020B0604020202020204" pitchFamily="34" charset="0"/>
              </a:rPr>
              <a:t>Višegodišnji Akcioni plan na regionalnom ekonomskom prostoru </a:t>
            </a:r>
            <a:r>
              <a:rPr lang="en-GB"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MAP REA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9773" y="583819"/>
            <a:ext cx="10811493" cy="5643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21791" y="2776727"/>
            <a:ext cx="10837164" cy="12908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8963" y="753618"/>
            <a:ext cx="10418445" cy="5250180"/>
          </a:xfrm>
          <a:custGeom>
            <a:avLst/>
            <a:gdLst/>
            <a:ahLst/>
            <a:cxnLst/>
            <a:rect l="l" t="t" r="r" b="b"/>
            <a:pathLst>
              <a:path w="10418445" h="5250180">
                <a:moveTo>
                  <a:pt x="10202291" y="0"/>
                </a:moveTo>
                <a:lnTo>
                  <a:pt x="215734" y="0"/>
                </a:lnTo>
                <a:lnTo>
                  <a:pt x="166267" y="5700"/>
                </a:lnTo>
                <a:lnTo>
                  <a:pt x="120858" y="21938"/>
                </a:lnTo>
                <a:lnTo>
                  <a:pt x="80801" y="47416"/>
                </a:lnTo>
                <a:lnTo>
                  <a:pt x="47393" y="80835"/>
                </a:lnTo>
                <a:lnTo>
                  <a:pt x="21926" y="120899"/>
                </a:lnTo>
                <a:lnTo>
                  <a:pt x="5697" y="166311"/>
                </a:lnTo>
                <a:lnTo>
                  <a:pt x="0" y="215773"/>
                </a:lnTo>
                <a:lnTo>
                  <a:pt x="0" y="5034445"/>
                </a:lnTo>
                <a:lnTo>
                  <a:pt x="5697" y="5083912"/>
                </a:lnTo>
                <a:lnTo>
                  <a:pt x="21926" y="5129321"/>
                </a:lnTo>
                <a:lnTo>
                  <a:pt x="47393" y="5169378"/>
                </a:lnTo>
                <a:lnTo>
                  <a:pt x="80801" y="5202786"/>
                </a:lnTo>
                <a:lnTo>
                  <a:pt x="120858" y="5228253"/>
                </a:lnTo>
                <a:lnTo>
                  <a:pt x="166267" y="5244482"/>
                </a:lnTo>
                <a:lnTo>
                  <a:pt x="215734" y="5250180"/>
                </a:lnTo>
                <a:lnTo>
                  <a:pt x="10202291" y="5250180"/>
                </a:lnTo>
                <a:lnTo>
                  <a:pt x="10251752" y="5244482"/>
                </a:lnTo>
                <a:lnTo>
                  <a:pt x="10297164" y="5228253"/>
                </a:lnTo>
                <a:lnTo>
                  <a:pt x="10337228" y="5202786"/>
                </a:lnTo>
                <a:lnTo>
                  <a:pt x="10370647" y="5169378"/>
                </a:lnTo>
                <a:lnTo>
                  <a:pt x="10396125" y="5129321"/>
                </a:lnTo>
                <a:lnTo>
                  <a:pt x="10412363" y="5083912"/>
                </a:lnTo>
                <a:lnTo>
                  <a:pt x="10418064" y="5034445"/>
                </a:lnTo>
                <a:lnTo>
                  <a:pt x="10418064" y="215773"/>
                </a:lnTo>
                <a:lnTo>
                  <a:pt x="10412363" y="166311"/>
                </a:lnTo>
                <a:lnTo>
                  <a:pt x="10396125" y="120899"/>
                </a:lnTo>
                <a:lnTo>
                  <a:pt x="10370647" y="80835"/>
                </a:lnTo>
                <a:lnTo>
                  <a:pt x="10337228" y="47416"/>
                </a:lnTo>
                <a:lnTo>
                  <a:pt x="10297164" y="21938"/>
                </a:lnTo>
                <a:lnTo>
                  <a:pt x="10251752" y="5700"/>
                </a:lnTo>
                <a:lnTo>
                  <a:pt x="102022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66800" y="1181864"/>
            <a:ext cx="388620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1720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RIRA</a:t>
            </a:r>
            <a:r>
              <a:rPr lang="sr-Latn-ME" sz="2800" dirty="0">
                <a:solidFill>
                  <a:srgbClr val="1720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kontekst i cilj</a:t>
            </a:r>
            <a:endParaRPr sz="2800" dirty="0">
              <a:solidFill>
                <a:srgbClr val="1720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539228" y="5509259"/>
            <a:ext cx="3037840" cy="115570"/>
          </a:xfrm>
          <a:custGeom>
            <a:avLst/>
            <a:gdLst/>
            <a:ahLst/>
            <a:cxnLst/>
            <a:rect l="l" t="t" r="r" b="b"/>
            <a:pathLst>
              <a:path w="3037840" h="115570">
                <a:moveTo>
                  <a:pt x="1518666" y="0"/>
                </a:moveTo>
                <a:lnTo>
                  <a:pt x="1280102" y="706"/>
                </a:lnTo>
                <a:lnTo>
                  <a:pt x="646277" y="10447"/>
                </a:lnTo>
                <a:lnTo>
                  <a:pt x="320291" y="22222"/>
                </a:lnTo>
                <a:lnTo>
                  <a:pt x="194770" y="29373"/>
                </a:lnTo>
                <a:lnTo>
                  <a:pt x="126892" y="34535"/>
                </a:lnTo>
                <a:lnTo>
                  <a:pt x="72636" y="39976"/>
                </a:lnTo>
                <a:lnTo>
                  <a:pt x="32842" y="45665"/>
                </a:lnTo>
                <a:lnTo>
                  <a:pt x="0" y="57657"/>
                </a:lnTo>
                <a:lnTo>
                  <a:pt x="2105" y="60729"/>
                </a:lnTo>
                <a:lnTo>
                  <a:pt x="50879" y="72554"/>
                </a:lnTo>
                <a:lnTo>
                  <a:pt x="98009" y="78135"/>
                </a:lnTo>
                <a:lnTo>
                  <a:pt x="194770" y="86002"/>
                </a:lnTo>
                <a:lnTo>
                  <a:pt x="275430" y="90864"/>
                </a:lnTo>
                <a:lnTo>
                  <a:pt x="418550" y="97504"/>
                </a:lnTo>
                <a:lnTo>
                  <a:pt x="709099" y="106563"/>
                </a:lnTo>
                <a:lnTo>
                  <a:pt x="1280102" y="114734"/>
                </a:lnTo>
                <a:lnTo>
                  <a:pt x="1358457" y="115125"/>
                </a:lnTo>
                <a:lnTo>
                  <a:pt x="1438013" y="115362"/>
                </a:lnTo>
                <a:lnTo>
                  <a:pt x="1518666" y="115442"/>
                </a:lnTo>
                <a:lnTo>
                  <a:pt x="2196257" y="109391"/>
                </a:lnTo>
                <a:lnTo>
                  <a:pt x="2565593" y="99527"/>
                </a:lnTo>
                <a:lnTo>
                  <a:pt x="2761901" y="90864"/>
                </a:lnTo>
                <a:lnTo>
                  <a:pt x="2842561" y="86002"/>
                </a:lnTo>
                <a:lnTo>
                  <a:pt x="2910439" y="80828"/>
                </a:lnTo>
                <a:lnTo>
                  <a:pt x="2964695" y="75375"/>
                </a:lnTo>
                <a:lnTo>
                  <a:pt x="3004489" y="69675"/>
                </a:lnTo>
                <a:lnTo>
                  <a:pt x="3037331" y="57657"/>
                </a:lnTo>
                <a:lnTo>
                  <a:pt x="3035226" y="54592"/>
                </a:lnTo>
                <a:lnTo>
                  <a:pt x="2986452" y="42791"/>
                </a:lnTo>
                <a:lnTo>
                  <a:pt x="2939322" y="37223"/>
                </a:lnTo>
                <a:lnTo>
                  <a:pt x="2842561" y="29373"/>
                </a:lnTo>
                <a:lnTo>
                  <a:pt x="2717040" y="22222"/>
                </a:lnTo>
                <a:lnTo>
                  <a:pt x="2391054" y="10447"/>
                </a:lnTo>
                <a:lnTo>
                  <a:pt x="1757229" y="706"/>
                </a:lnTo>
                <a:lnTo>
                  <a:pt x="1518666" y="0"/>
                </a:lnTo>
                <a:close/>
              </a:path>
            </a:pathLst>
          </a:custGeom>
          <a:solidFill>
            <a:srgbClr val="E7ECF4">
              <a:alpha val="50195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12691" y="2929127"/>
            <a:ext cx="2980943" cy="2514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12691" y="2435351"/>
            <a:ext cx="2980943" cy="25130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910584" y="1941576"/>
            <a:ext cx="2980943" cy="25130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153155" y="3378708"/>
            <a:ext cx="763905" cy="593090"/>
          </a:xfrm>
          <a:custGeom>
            <a:avLst/>
            <a:gdLst/>
            <a:ahLst/>
            <a:cxnLst/>
            <a:rect l="l" t="t" r="r" b="b"/>
            <a:pathLst>
              <a:path w="763904" h="593089">
                <a:moveTo>
                  <a:pt x="381761" y="0"/>
                </a:moveTo>
                <a:lnTo>
                  <a:pt x="329963" y="2706"/>
                </a:lnTo>
                <a:lnTo>
                  <a:pt x="280281" y="10588"/>
                </a:lnTo>
                <a:lnTo>
                  <a:pt x="233171" y="23294"/>
                </a:lnTo>
                <a:lnTo>
                  <a:pt x="189088" y="40470"/>
                </a:lnTo>
                <a:lnTo>
                  <a:pt x="148487" y="61763"/>
                </a:lnTo>
                <a:lnTo>
                  <a:pt x="111823" y="86820"/>
                </a:lnTo>
                <a:lnTo>
                  <a:pt x="79551" y="115287"/>
                </a:lnTo>
                <a:lnTo>
                  <a:pt x="52126" y="146811"/>
                </a:lnTo>
                <a:lnTo>
                  <a:pt x="30003" y="181040"/>
                </a:lnTo>
                <a:lnTo>
                  <a:pt x="13638" y="217619"/>
                </a:lnTo>
                <a:lnTo>
                  <a:pt x="3485" y="256196"/>
                </a:lnTo>
                <a:lnTo>
                  <a:pt x="0" y="296417"/>
                </a:lnTo>
                <a:lnTo>
                  <a:pt x="3485" y="336639"/>
                </a:lnTo>
                <a:lnTo>
                  <a:pt x="13638" y="375216"/>
                </a:lnTo>
                <a:lnTo>
                  <a:pt x="30003" y="411795"/>
                </a:lnTo>
                <a:lnTo>
                  <a:pt x="52126" y="446023"/>
                </a:lnTo>
                <a:lnTo>
                  <a:pt x="79551" y="477548"/>
                </a:lnTo>
                <a:lnTo>
                  <a:pt x="111823" y="506015"/>
                </a:lnTo>
                <a:lnTo>
                  <a:pt x="148487" y="531072"/>
                </a:lnTo>
                <a:lnTo>
                  <a:pt x="189088" y="552365"/>
                </a:lnTo>
                <a:lnTo>
                  <a:pt x="233172" y="569541"/>
                </a:lnTo>
                <a:lnTo>
                  <a:pt x="280281" y="582247"/>
                </a:lnTo>
                <a:lnTo>
                  <a:pt x="329963" y="590129"/>
                </a:lnTo>
                <a:lnTo>
                  <a:pt x="381761" y="592835"/>
                </a:lnTo>
                <a:lnTo>
                  <a:pt x="433560" y="590129"/>
                </a:lnTo>
                <a:lnTo>
                  <a:pt x="483242" y="582247"/>
                </a:lnTo>
                <a:lnTo>
                  <a:pt x="530352" y="569541"/>
                </a:lnTo>
                <a:lnTo>
                  <a:pt x="574435" y="552365"/>
                </a:lnTo>
                <a:lnTo>
                  <a:pt x="615036" y="531072"/>
                </a:lnTo>
                <a:lnTo>
                  <a:pt x="651700" y="506015"/>
                </a:lnTo>
                <a:lnTo>
                  <a:pt x="683972" y="477548"/>
                </a:lnTo>
                <a:lnTo>
                  <a:pt x="711397" y="446023"/>
                </a:lnTo>
                <a:lnTo>
                  <a:pt x="733520" y="411795"/>
                </a:lnTo>
                <a:lnTo>
                  <a:pt x="749885" y="375216"/>
                </a:lnTo>
                <a:lnTo>
                  <a:pt x="760038" y="336639"/>
                </a:lnTo>
                <a:lnTo>
                  <a:pt x="763523" y="296417"/>
                </a:lnTo>
                <a:lnTo>
                  <a:pt x="760038" y="256196"/>
                </a:lnTo>
                <a:lnTo>
                  <a:pt x="749885" y="217619"/>
                </a:lnTo>
                <a:lnTo>
                  <a:pt x="733520" y="181040"/>
                </a:lnTo>
                <a:lnTo>
                  <a:pt x="711397" y="146811"/>
                </a:lnTo>
                <a:lnTo>
                  <a:pt x="683972" y="115287"/>
                </a:lnTo>
                <a:lnTo>
                  <a:pt x="651700" y="86820"/>
                </a:lnTo>
                <a:lnTo>
                  <a:pt x="615036" y="61763"/>
                </a:lnTo>
                <a:lnTo>
                  <a:pt x="574435" y="40470"/>
                </a:lnTo>
                <a:lnTo>
                  <a:pt x="530351" y="23294"/>
                </a:lnTo>
                <a:lnTo>
                  <a:pt x="483242" y="10588"/>
                </a:lnTo>
                <a:lnTo>
                  <a:pt x="433560" y="2706"/>
                </a:lnTo>
                <a:lnTo>
                  <a:pt x="381761" y="0"/>
                </a:lnTo>
                <a:close/>
              </a:path>
            </a:pathLst>
          </a:custGeom>
          <a:solidFill>
            <a:srgbClr val="C2DF87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63281" y="3505200"/>
            <a:ext cx="960937" cy="3802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3080" algn="l"/>
                <a:tab pos="857250" algn="l"/>
              </a:tabLst>
            </a:pPr>
            <a:r>
              <a:rPr lang="en-US" sz="110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Polazna</a:t>
            </a:r>
            <a:r>
              <a:rPr lang="en-US" sz="11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ME" sz="1100" b="1" spc="-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3080" algn="l"/>
                <a:tab pos="857250" algn="l"/>
              </a:tabLst>
            </a:pPr>
            <a:r>
              <a:rPr lang="en-US" sz="1100" b="1" spc="-5" dirty="0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sr-Latn-ME" sz="1100" b="1" spc="-5" dirty="0">
                <a:latin typeface="Arial" panose="020B0604020202020204" pitchFamily="34" charset="0"/>
                <a:cs typeface="Arial" panose="020B0604020202020204" pitchFamily="34" charset="0"/>
              </a:rPr>
              <a:t>čka</a:t>
            </a:r>
            <a:r>
              <a:rPr lang="en-US" sz="1200" b="1" spc="-5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u="sng" spc="-5" dirty="0">
                <a:solidFill>
                  <a:srgbClr val="172044"/>
                </a:solidFill>
                <a:uFill>
                  <a:solidFill>
                    <a:srgbClr val="BAB48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u="sng" spc="-5" dirty="0">
                <a:solidFill>
                  <a:srgbClr val="172044"/>
                </a:solidFill>
                <a:uFill>
                  <a:solidFill>
                    <a:srgbClr val="BAB48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4400" y="3336148"/>
            <a:ext cx="2226444" cy="1676099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64135" marR="5080" indent="-52069">
              <a:lnSpc>
                <a:spcPct val="89100"/>
              </a:lnSpc>
              <a:spcBef>
                <a:spcPts val="254"/>
              </a:spcBef>
            </a:pPr>
            <a:r>
              <a:rPr lang="sr-Latn-ME" sz="11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Regionalnu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agendu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reforme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(RIRA)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podržali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predstavnici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šest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ekonomija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apadnog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Balkana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(WB6)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ministarskom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sastanku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Komiteta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investicije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Jugoistočne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Evrope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(SEEIC)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održanom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2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Tivtu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Crna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Gora, 11.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2018.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godine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020668" y="2263139"/>
            <a:ext cx="718185" cy="593090"/>
          </a:xfrm>
          <a:custGeom>
            <a:avLst/>
            <a:gdLst/>
            <a:ahLst/>
            <a:cxnLst/>
            <a:rect l="l" t="t" r="r" b="b"/>
            <a:pathLst>
              <a:path w="718184" h="593089">
                <a:moveTo>
                  <a:pt x="358901" y="0"/>
                </a:moveTo>
                <a:lnTo>
                  <a:pt x="305859" y="3214"/>
                </a:lnTo>
                <a:lnTo>
                  <a:pt x="255235" y="12550"/>
                </a:lnTo>
                <a:lnTo>
                  <a:pt x="207584" y="27550"/>
                </a:lnTo>
                <a:lnTo>
                  <a:pt x="163462" y="47755"/>
                </a:lnTo>
                <a:lnTo>
                  <a:pt x="123423" y="72707"/>
                </a:lnTo>
                <a:lnTo>
                  <a:pt x="88022" y="101947"/>
                </a:lnTo>
                <a:lnTo>
                  <a:pt x="57813" y="135017"/>
                </a:lnTo>
                <a:lnTo>
                  <a:pt x="33352" y="171457"/>
                </a:lnTo>
                <a:lnTo>
                  <a:pt x="15193" y="210810"/>
                </a:lnTo>
                <a:lnTo>
                  <a:pt x="3890" y="252616"/>
                </a:lnTo>
                <a:lnTo>
                  <a:pt x="0" y="296418"/>
                </a:lnTo>
                <a:lnTo>
                  <a:pt x="3890" y="340219"/>
                </a:lnTo>
                <a:lnTo>
                  <a:pt x="15193" y="382025"/>
                </a:lnTo>
                <a:lnTo>
                  <a:pt x="33352" y="421378"/>
                </a:lnTo>
                <a:lnTo>
                  <a:pt x="57813" y="457818"/>
                </a:lnTo>
                <a:lnTo>
                  <a:pt x="88022" y="490888"/>
                </a:lnTo>
                <a:lnTo>
                  <a:pt x="123423" y="520128"/>
                </a:lnTo>
                <a:lnTo>
                  <a:pt x="163462" y="545080"/>
                </a:lnTo>
                <a:lnTo>
                  <a:pt x="207584" y="565285"/>
                </a:lnTo>
                <a:lnTo>
                  <a:pt x="255235" y="580285"/>
                </a:lnTo>
                <a:lnTo>
                  <a:pt x="305859" y="589621"/>
                </a:lnTo>
                <a:lnTo>
                  <a:pt x="358901" y="592836"/>
                </a:lnTo>
                <a:lnTo>
                  <a:pt x="411944" y="589621"/>
                </a:lnTo>
                <a:lnTo>
                  <a:pt x="462568" y="580285"/>
                </a:lnTo>
                <a:lnTo>
                  <a:pt x="510219" y="565285"/>
                </a:lnTo>
                <a:lnTo>
                  <a:pt x="554341" y="545080"/>
                </a:lnTo>
                <a:lnTo>
                  <a:pt x="594380" y="520128"/>
                </a:lnTo>
                <a:lnTo>
                  <a:pt x="629781" y="490888"/>
                </a:lnTo>
                <a:lnTo>
                  <a:pt x="659990" y="457818"/>
                </a:lnTo>
                <a:lnTo>
                  <a:pt x="684451" y="421378"/>
                </a:lnTo>
                <a:lnTo>
                  <a:pt x="702610" y="382025"/>
                </a:lnTo>
                <a:lnTo>
                  <a:pt x="713913" y="340219"/>
                </a:lnTo>
                <a:lnTo>
                  <a:pt x="717804" y="296418"/>
                </a:lnTo>
                <a:lnTo>
                  <a:pt x="713913" y="252616"/>
                </a:lnTo>
                <a:lnTo>
                  <a:pt x="702610" y="210810"/>
                </a:lnTo>
                <a:lnTo>
                  <a:pt x="684451" y="171457"/>
                </a:lnTo>
                <a:lnTo>
                  <a:pt x="659990" y="135017"/>
                </a:lnTo>
                <a:lnTo>
                  <a:pt x="629781" y="101947"/>
                </a:lnTo>
                <a:lnTo>
                  <a:pt x="594380" y="72707"/>
                </a:lnTo>
                <a:lnTo>
                  <a:pt x="554341" y="47755"/>
                </a:lnTo>
                <a:lnTo>
                  <a:pt x="510219" y="27550"/>
                </a:lnTo>
                <a:lnTo>
                  <a:pt x="462568" y="12550"/>
                </a:lnTo>
                <a:lnTo>
                  <a:pt x="411944" y="3214"/>
                </a:lnTo>
                <a:lnTo>
                  <a:pt x="358901" y="0"/>
                </a:lnTo>
                <a:close/>
              </a:path>
            </a:pathLst>
          </a:custGeom>
          <a:solidFill>
            <a:srgbClr val="30927A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31616" y="2455629"/>
            <a:ext cx="775964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49020" algn="l"/>
              </a:tabLst>
            </a:pPr>
            <a:r>
              <a:rPr sz="1100" u="sng" dirty="0">
                <a:solidFill>
                  <a:srgbClr val="172044"/>
                </a:solidFill>
                <a:uFill>
                  <a:solidFill>
                    <a:srgbClr val="88814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u="sng" dirty="0">
                <a:solidFill>
                  <a:srgbClr val="172044"/>
                </a:solidFill>
                <a:uFill>
                  <a:solidFill>
                    <a:srgbClr val="88814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Namjera</a:t>
            </a:r>
            <a:endParaRPr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020668" y="4001772"/>
            <a:ext cx="722376" cy="593090"/>
          </a:xfrm>
          <a:custGeom>
            <a:avLst/>
            <a:gdLst/>
            <a:ahLst/>
            <a:cxnLst/>
            <a:rect l="l" t="t" r="r" b="b"/>
            <a:pathLst>
              <a:path w="690879" h="593089">
                <a:moveTo>
                  <a:pt x="345186" y="0"/>
                </a:moveTo>
                <a:lnTo>
                  <a:pt x="294180" y="3214"/>
                </a:lnTo>
                <a:lnTo>
                  <a:pt x="245496" y="12550"/>
                </a:lnTo>
                <a:lnTo>
                  <a:pt x="199670" y="27550"/>
                </a:lnTo>
                <a:lnTo>
                  <a:pt x="157234" y="47755"/>
                </a:lnTo>
                <a:lnTo>
                  <a:pt x="118724" y="72707"/>
                </a:lnTo>
                <a:lnTo>
                  <a:pt x="84673" y="101947"/>
                </a:lnTo>
                <a:lnTo>
                  <a:pt x="55615" y="135017"/>
                </a:lnTo>
                <a:lnTo>
                  <a:pt x="32084" y="171457"/>
                </a:lnTo>
                <a:lnTo>
                  <a:pt x="14615" y="210810"/>
                </a:lnTo>
                <a:lnTo>
                  <a:pt x="3743" y="252616"/>
                </a:lnTo>
                <a:lnTo>
                  <a:pt x="0" y="296418"/>
                </a:lnTo>
                <a:lnTo>
                  <a:pt x="3743" y="340219"/>
                </a:lnTo>
                <a:lnTo>
                  <a:pt x="14615" y="382025"/>
                </a:lnTo>
                <a:lnTo>
                  <a:pt x="32084" y="421378"/>
                </a:lnTo>
                <a:lnTo>
                  <a:pt x="55615" y="457818"/>
                </a:lnTo>
                <a:lnTo>
                  <a:pt x="84673" y="490888"/>
                </a:lnTo>
                <a:lnTo>
                  <a:pt x="118724" y="520128"/>
                </a:lnTo>
                <a:lnTo>
                  <a:pt x="157234" y="545080"/>
                </a:lnTo>
                <a:lnTo>
                  <a:pt x="199670" y="565285"/>
                </a:lnTo>
                <a:lnTo>
                  <a:pt x="245496" y="580285"/>
                </a:lnTo>
                <a:lnTo>
                  <a:pt x="294180" y="589621"/>
                </a:lnTo>
                <a:lnTo>
                  <a:pt x="345186" y="592836"/>
                </a:lnTo>
                <a:lnTo>
                  <a:pt x="396191" y="589621"/>
                </a:lnTo>
                <a:lnTo>
                  <a:pt x="444875" y="580285"/>
                </a:lnTo>
                <a:lnTo>
                  <a:pt x="490701" y="565285"/>
                </a:lnTo>
                <a:lnTo>
                  <a:pt x="533137" y="545080"/>
                </a:lnTo>
                <a:lnTo>
                  <a:pt x="571647" y="520128"/>
                </a:lnTo>
                <a:lnTo>
                  <a:pt x="605698" y="490888"/>
                </a:lnTo>
                <a:lnTo>
                  <a:pt x="634756" y="457818"/>
                </a:lnTo>
                <a:lnTo>
                  <a:pt x="658287" y="421378"/>
                </a:lnTo>
                <a:lnTo>
                  <a:pt x="675756" y="382025"/>
                </a:lnTo>
                <a:lnTo>
                  <a:pt x="686628" y="340219"/>
                </a:lnTo>
                <a:lnTo>
                  <a:pt x="690372" y="296418"/>
                </a:lnTo>
                <a:lnTo>
                  <a:pt x="686628" y="252616"/>
                </a:lnTo>
                <a:lnTo>
                  <a:pt x="675756" y="210810"/>
                </a:lnTo>
                <a:lnTo>
                  <a:pt x="658287" y="171457"/>
                </a:lnTo>
                <a:lnTo>
                  <a:pt x="634756" y="135017"/>
                </a:lnTo>
                <a:lnTo>
                  <a:pt x="605698" y="101947"/>
                </a:lnTo>
                <a:lnTo>
                  <a:pt x="571647" y="72707"/>
                </a:lnTo>
                <a:lnTo>
                  <a:pt x="533137" y="47755"/>
                </a:lnTo>
                <a:lnTo>
                  <a:pt x="490701" y="27550"/>
                </a:lnTo>
                <a:lnTo>
                  <a:pt x="444875" y="12550"/>
                </a:lnTo>
                <a:lnTo>
                  <a:pt x="396191" y="3214"/>
                </a:lnTo>
                <a:lnTo>
                  <a:pt x="345186" y="0"/>
                </a:lnTo>
                <a:close/>
              </a:path>
            </a:pathLst>
          </a:custGeom>
          <a:solidFill>
            <a:srgbClr val="497B2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44593" y="4173670"/>
            <a:ext cx="74821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1809" algn="l"/>
              </a:tabLst>
            </a:pPr>
            <a:r>
              <a:rPr sz="1100" u="sng" dirty="0">
                <a:solidFill>
                  <a:srgbClr val="172044"/>
                </a:solidFill>
                <a:uFill>
                  <a:solidFill>
                    <a:srgbClr val="EDEBD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u="sng" dirty="0">
                <a:solidFill>
                  <a:srgbClr val="172044"/>
                </a:solidFill>
                <a:uFill>
                  <a:solidFill>
                    <a:srgbClr val="EDEBD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011794" y="3934208"/>
            <a:ext cx="2522073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RIRA-e je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veća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usklađenost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onih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Svjetske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standardima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ropske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unije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(EU)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najboljim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međunarodnim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praksama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okviru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Strategije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SEE 2020,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Srednjoe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ropskog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sporazuma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slobodnoj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trgovini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(CEFTA)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pretpristupnih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pristupnih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EU. </a:t>
            </a:r>
            <a:endParaRPr lang="en-GB"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11794" y="2105406"/>
            <a:ext cx="2169795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lang="sr-Latn-M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postane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atraktivna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destinacija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investiranje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takođe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daje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mogućnost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pojedinim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ekonomijama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iskoriste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komparativne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prednosti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ovog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</a:t>
            </a:r>
            <a:r>
              <a:rPr lang="sr-Latn-ME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2192" y="1572412"/>
            <a:ext cx="4572000" cy="44424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4621" y="1584025"/>
            <a:ext cx="2531110" cy="5982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5"/>
              </a:spcBef>
            </a:pP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</a:t>
            </a: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  <a:p>
            <a:pPr marL="12700" algn="ctr">
              <a:lnSpc>
                <a:spcPct val="100000"/>
              </a:lnSpc>
              <a:spcBef>
                <a:spcPts val="35"/>
              </a:spcBef>
            </a:pPr>
            <a:r>
              <a:rPr lang="sr-Latn-ME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Pristup </a:t>
            </a:r>
            <a:r>
              <a:rPr lang="sr-Latn-ME" sz="1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spc="-10" dirty="0">
                <a:latin typeface="Arial" panose="020B0604020202020204" pitchFamily="34" charset="0"/>
                <a:cs typeface="Arial" panose="020B0604020202020204" pitchFamily="34" charset="0"/>
              </a:rPr>
              <a:t>pokretanje</a:t>
            </a:r>
            <a:r>
              <a:rPr lang="sr-Latn-ME" sz="1400" spc="-5" dirty="0">
                <a:latin typeface="Arial" panose="020B0604020202020204" pitchFamily="34" charset="0"/>
                <a:cs typeface="Arial" panose="020B0604020202020204" pitchFamily="34" charset="0"/>
              </a:rPr>
              <a:t> investicija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86472" y="2096669"/>
            <a:ext cx="304800" cy="30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29600" y="1572412"/>
            <a:ext cx="2553842" cy="5392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ts val="2375"/>
              </a:lnSpc>
              <a:spcBef>
                <a:spcPts val="105"/>
              </a:spcBef>
            </a:pP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</a:t>
            </a: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marL="34925" algn="ctr">
              <a:lnSpc>
                <a:spcPts val="1655"/>
              </a:lnSpc>
            </a:pPr>
            <a:r>
              <a:rPr lang="sr-Latn-ME" sz="1400" spc="-10" dirty="0">
                <a:latin typeface="Arial" panose="020B0604020202020204" pitchFamily="34" charset="0"/>
                <a:cs typeface="Arial" panose="020B0604020202020204" pitchFamily="34" charset="0"/>
              </a:rPr>
              <a:t>Zaštita </a:t>
            </a:r>
            <a:r>
              <a:rPr lang="sr-Latn-ME" sz="1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spc="-10" dirty="0">
                <a:latin typeface="Arial" panose="020B0604020202020204" pitchFamily="34" charset="0"/>
                <a:cs typeface="Arial" panose="020B0604020202020204" pitchFamily="34" charset="0"/>
              </a:rPr>
              <a:t>zadržavanje investicija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72563" y="2429503"/>
            <a:ext cx="3137281" cy="43524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Akci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 za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reformu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investicionih u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laganja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(IRAP)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državnom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nivou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donesen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9.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maja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2019.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godine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definiše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period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sprovođenja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vodeću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agenciju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očekivane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transparentne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rezultate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sastavni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implementacije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RIRA-e.</a:t>
            </a:r>
            <a:endParaRPr lang="sr-Latn-ME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400" b="1" spc="-5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Osnažuje pojedinačne napore za reformu investicionih ulaganja.</a:t>
            </a:r>
          </a:p>
          <a:p>
            <a:pPr algn="just"/>
            <a:endParaRPr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3464" marR="5080" indent="-287020" algn="just"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Reformske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tivnosti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strukturirane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navedene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RIRA-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ME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just">
              <a:tabLst>
                <a:tab pos="299085" algn="l"/>
                <a:tab pos="299720" algn="l"/>
              </a:tabLst>
            </a:pPr>
            <a:endParaRPr lang="en-US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99085" algn="l"/>
                <a:tab pos="299720" algn="l"/>
              </a:tabLst>
            </a:pP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Dostignuća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predstavljaju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konkretn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rezultate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određenih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aktivnosti Vlade</a:t>
            </a:r>
            <a:r>
              <a:rPr lang="sr-Latn-ME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32942" y="5126127"/>
            <a:ext cx="2899155" cy="587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spcBef>
                <a:spcPts val="105"/>
              </a:spcBef>
            </a:pP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Oblast</a:t>
            </a: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</a:p>
          <a:p>
            <a:pPr marL="12700" algn="ctr">
              <a:lnSpc>
                <a:spcPts val="1605"/>
              </a:lnSpc>
            </a:pPr>
            <a:r>
              <a:rPr lang="sr-Latn-ME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Privlačenje </a:t>
            </a:r>
            <a:r>
              <a:rPr lang="sr-Latn-ME" sz="1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spc="-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1400" spc="-5" dirty="0" err="1">
                <a:latin typeface="Arial" panose="020B0604020202020204" pitchFamily="34" charset="0"/>
                <a:cs typeface="Arial" panose="020B0604020202020204" pitchFamily="34" charset="0"/>
              </a:rPr>
              <a:t>romo</a:t>
            </a:r>
            <a:r>
              <a:rPr lang="sr-Latn-ME" sz="1400" spc="-5" dirty="0">
                <a:latin typeface="Arial" panose="020B0604020202020204" pitchFamily="34" charset="0"/>
                <a:cs typeface="Arial" panose="020B0604020202020204" pitchFamily="34" charset="0"/>
              </a:rPr>
              <a:t>cija investicija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473575" y="2182266"/>
            <a:ext cx="3222498" cy="37807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9200" y="573440"/>
            <a:ext cx="9753600" cy="8752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  <a:tabLst>
                <a:tab pos="2374265" algn="l"/>
                <a:tab pos="4000500" algn="l"/>
              </a:tabLst>
            </a:pPr>
            <a:r>
              <a:rPr lang="pl-PL" sz="28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AKCIONI PLAN ZA REFORMU INVESTICIONIH ULAGANJA </a:t>
            </a:r>
            <a:r>
              <a:rPr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IRAP</a:t>
            </a:r>
            <a:r>
              <a:rPr sz="2800" b="1" spc="1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2019</a:t>
            </a:r>
            <a:r>
              <a:rPr lang="sr-Latn-ME"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</a:t>
            </a:r>
            <a:r>
              <a:rPr lang="sr-Latn-ME"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10" name="object 10"/>
          <p:cNvSpPr/>
          <p:nvPr/>
        </p:nvSpPr>
        <p:spPr>
          <a:xfrm>
            <a:off x="3995484" y="2766210"/>
            <a:ext cx="304800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79847" y="5473852"/>
            <a:ext cx="304800" cy="304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63823" y="4539996"/>
            <a:ext cx="3950335" cy="2176780"/>
          </a:xfrm>
          <a:custGeom>
            <a:avLst/>
            <a:gdLst/>
            <a:ahLst/>
            <a:cxnLst/>
            <a:rect l="l" t="t" r="r" b="b"/>
            <a:pathLst>
              <a:path w="3950334" h="2176779">
                <a:moveTo>
                  <a:pt x="3950207" y="0"/>
                </a:moveTo>
                <a:lnTo>
                  <a:pt x="2092198" y="0"/>
                </a:lnTo>
                <a:lnTo>
                  <a:pt x="0" y="791844"/>
                </a:lnTo>
                <a:lnTo>
                  <a:pt x="2190623" y="791844"/>
                </a:lnTo>
                <a:lnTo>
                  <a:pt x="2190623" y="2176272"/>
                </a:lnTo>
                <a:lnTo>
                  <a:pt x="3950207" y="1021841"/>
                </a:lnTo>
                <a:lnTo>
                  <a:pt x="39502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63823" y="4539996"/>
            <a:ext cx="3950335" cy="2176780"/>
          </a:xfrm>
          <a:custGeom>
            <a:avLst/>
            <a:gdLst/>
            <a:ahLst/>
            <a:cxnLst/>
            <a:rect l="l" t="t" r="r" b="b"/>
            <a:pathLst>
              <a:path w="3950334" h="2176779">
                <a:moveTo>
                  <a:pt x="3950207" y="1021841"/>
                </a:moveTo>
                <a:lnTo>
                  <a:pt x="2190623" y="2176272"/>
                </a:lnTo>
                <a:lnTo>
                  <a:pt x="2190623" y="791844"/>
                </a:lnTo>
                <a:lnTo>
                  <a:pt x="0" y="791844"/>
                </a:lnTo>
                <a:lnTo>
                  <a:pt x="2092198" y="0"/>
                </a:lnTo>
                <a:lnTo>
                  <a:pt x="3950207" y="0"/>
                </a:lnTo>
                <a:lnTo>
                  <a:pt x="3950207" y="1021841"/>
                </a:lnTo>
                <a:close/>
              </a:path>
            </a:pathLst>
          </a:custGeom>
          <a:ln w="9144">
            <a:solidFill>
              <a:srgbClr val="3A383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66047" y="1928157"/>
            <a:ext cx="3426460" cy="2087880"/>
          </a:xfrm>
          <a:custGeom>
            <a:avLst/>
            <a:gdLst/>
            <a:ahLst/>
            <a:cxnLst/>
            <a:rect l="l" t="t" r="r" b="b"/>
            <a:pathLst>
              <a:path w="3426459" h="2087879">
                <a:moveTo>
                  <a:pt x="3425951" y="0"/>
                </a:moveTo>
                <a:lnTo>
                  <a:pt x="0" y="1280370"/>
                </a:lnTo>
                <a:lnTo>
                  <a:pt x="697610" y="1280370"/>
                </a:lnTo>
                <a:lnTo>
                  <a:pt x="697610" y="2087582"/>
                </a:lnTo>
                <a:lnTo>
                  <a:pt x="3425951" y="279779"/>
                </a:lnTo>
                <a:lnTo>
                  <a:pt x="3425951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66047" y="1928157"/>
            <a:ext cx="3426460" cy="2087880"/>
          </a:xfrm>
          <a:custGeom>
            <a:avLst/>
            <a:gdLst/>
            <a:ahLst/>
            <a:cxnLst/>
            <a:rect l="l" t="t" r="r" b="b"/>
            <a:pathLst>
              <a:path w="3426459" h="2087879">
                <a:moveTo>
                  <a:pt x="697610" y="2087582"/>
                </a:moveTo>
                <a:lnTo>
                  <a:pt x="697610" y="1280370"/>
                </a:lnTo>
                <a:lnTo>
                  <a:pt x="0" y="1280370"/>
                </a:lnTo>
                <a:lnTo>
                  <a:pt x="1359407" y="766147"/>
                </a:lnTo>
                <a:lnTo>
                  <a:pt x="3425951" y="0"/>
                </a:lnTo>
              </a:path>
            </a:pathLst>
          </a:custGeom>
          <a:ln w="9144">
            <a:solidFill>
              <a:srgbClr val="3A383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463658" y="2207936"/>
            <a:ext cx="2728595" cy="1807845"/>
          </a:xfrm>
          <a:custGeom>
            <a:avLst/>
            <a:gdLst/>
            <a:ahLst/>
            <a:cxnLst/>
            <a:rect l="l" t="t" r="r" b="b"/>
            <a:pathLst>
              <a:path w="2728595" h="1807845">
                <a:moveTo>
                  <a:pt x="2728340" y="0"/>
                </a:moveTo>
                <a:lnTo>
                  <a:pt x="0" y="1807803"/>
                </a:lnTo>
              </a:path>
            </a:pathLst>
          </a:custGeom>
          <a:ln w="9144">
            <a:solidFill>
              <a:srgbClr val="3A383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89320" y="3485388"/>
            <a:ext cx="3191255" cy="18912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89320" y="3485388"/>
            <a:ext cx="3191510" cy="1891664"/>
          </a:xfrm>
          <a:custGeom>
            <a:avLst/>
            <a:gdLst/>
            <a:ahLst/>
            <a:cxnLst/>
            <a:rect l="l" t="t" r="r" b="b"/>
            <a:pathLst>
              <a:path w="3191509" h="1891664">
                <a:moveTo>
                  <a:pt x="3191255" y="721232"/>
                </a:moveTo>
                <a:lnTo>
                  <a:pt x="1409446" y="1891284"/>
                </a:lnTo>
                <a:lnTo>
                  <a:pt x="1409446" y="776097"/>
                </a:lnTo>
                <a:lnTo>
                  <a:pt x="0" y="776097"/>
                </a:lnTo>
                <a:lnTo>
                  <a:pt x="2044700" y="0"/>
                </a:lnTo>
                <a:lnTo>
                  <a:pt x="3191255" y="0"/>
                </a:lnTo>
                <a:lnTo>
                  <a:pt x="3191255" y="721232"/>
                </a:lnTo>
                <a:close/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5681471"/>
            <a:ext cx="4819015" cy="1176655"/>
          </a:xfrm>
          <a:custGeom>
            <a:avLst/>
            <a:gdLst/>
            <a:ahLst/>
            <a:cxnLst/>
            <a:rect l="l" t="t" r="r" b="b"/>
            <a:pathLst>
              <a:path w="4819015" h="1176654">
                <a:moveTo>
                  <a:pt x="4818888" y="0"/>
                </a:moveTo>
                <a:lnTo>
                  <a:pt x="2179574" y="0"/>
                </a:lnTo>
                <a:lnTo>
                  <a:pt x="0" y="826170"/>
                </a:lnTo>
                <a:lnTo>
                  <a:pt x="0" y="1176526"/>
                </a:lnTo>
                <a:lnTo>
                  <a:pt x="4818888" y="1176526"/>
                </a:lnTo>
                <a:lnTo>
                  <a:pt x="4818888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179573" y="5681471"/>
            <a:ext cx="2639695" cy="1176655"/>
          </a:xfrm>
          <a:custGeom>
            <a:avLst/>
            <a:gdLst/>
            <a:ahLst/>
            <a:cxnLst/>
            <a:rect l="l" t="t" r="r" b="b"/>
            <a:pathLst>
              <a:path w="2639695" h="1176654">
                <a:moveTo>
                  <a:pt x="0" y="0"/>
                </a:moveTo>
                <a:lnTo>
                  <a:pt x="2639314" y="0"/>
                </a:lnTo>
                <a:lnTo>
                  <a:pt x="2639314" y="1176526"/>
                </a:lnTo>
              </a:path>
            </a:pathLst>
          </a:custGeom>
          <a:ln w="9144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5681471"/>
            <a:ext cx="2179955" cy="826769"/>
          </a:xfrm>
          <a:custGeom>
            <a:avLst/>
            <a:gdLst/>
            <a:ahLst/>
            <a:cxnLst/>
            <a:rect l="l" t="t" r="r" b="b"/>
            <a:pathLst>
              <a:path w="2179955" h="826770">
                <a:moveTo>
                  <a:pt x="0" y="826170"/>
                </a:moveTo>
                <a:lnTo>
                  <a:pt x="2179574" y="0"/>
                </a:lnTo>
              </a:path>
            </a:pathLst>
          </a:custGeom>
          <a:ln w="9144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97607" y="5279134"/>
            <a:ext cx="2153412" cy="1520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96539" y="5827776"/>
            <a:ext cx="955675" cy="323215"/>
          </a:xfrm>
          <a:custGeom>
            <a:avLst/>
            <a:gdLst/>
            <a:ahLst/>
            <a:cxnLst/>
            <a:rect l="l" t="t" r="r" b="b"/>
            <a:pathLst>
              <a:path w="955675" h="323214">
                <a:moveTo>
                  <a:pt x="477774" y="0"/>
                </a:moveTo>
                <a:lnTo>
                  <a:pt x="407163" y="1751"/>
                </a:lnTo>
                <a:lnTo>
                  <a:pt x="339772" y="6839"/>
                </a:lnTo>
                <a:lnTo>
                  <a:pt x="276339" y="15014"/>
                </a:lnTo>
                <a:lnTo>
                  <a:pt x="217603" y="26025"/>
                </a:lnTo>
                <a:lnTo>
                  <a:pt x="164303" y="39624"/>
                </a:lnTo>
                <a:lnTo>
                  <a:pt x="117176" y="55559"/>
                </a:lnTo>
                <a:lnTo>
                  <a:pt x="76962" y="73581"/>
                </a:lnTo>
                <a:lnTo>
                  <a:pt x="44399" y="93441"/>
                </a:lnTo>
                <a:lnTo>
                  <a:pt x="5179" y="137672"/>
                </a:lnTo>
                <a:lnTo>
                  <a:pt x="0" y="161544"/>
                </a:lnTo>
                <a:lnTo>
                  <a:pt x="5179" y="185415"/>
                </a:lnTo>
                <a:lnTo>
                  <a:pt x="44399" y="229646"/>
                </a:lnTo>
                <a:lnTo>
                  <a:pt x="76962" y="249506"/>
                </a:lnTo>
                <a:lnTo>
                  <a:pt x="117176" y="267528"/>
                </a:lnTo>
                <a:lnTo>
                  <a:pt x="164303" y="283463"/>
                </a:lnTo>
                <a:lnTo>
                  <a:pt x="217603" y="297062"/>
                </a:lnTo>
                <a:lnTo>
                  <a:pt x="276339" y="308073"/>
                </a:lnTo>
                <a:lnTo>
                  <a:pt x="339772" y="316248"/>
                </a:lnTo>
                <a:lnTo>
                  <a:pt x="407163" y="321336"/>
                </a:lnTo>
                <a:lnTo>
                  <a:pt x="477774" y="323088"/>
                </a:lnTo>
                <a:lnTo>
                  <a:pt x="548384" y="321336"/>
                </a:lnTo>
                <a:lnTo>
                  <a:pt x="615775" y="316248"/>
                </a:lnTo>
                <a:lnTo>
                  <a:pt x="679208" y="308073"/>
                </a:lnTo>
                <a:lnTo>
                  <a:pt x="737944" y="297062"/>
                </a:lnTo>
                <a:lnTo>
                  <a:pt x="791244" y="283463"/>
                </a:lnTo>
                <a:lnTo>
                  <a:pt x="838371" y="267528"/>
                </a:lnTo>
                <a:lnTo>
                  <a:pt x="878585" y="249506"/>
                </a:lnTo>
                <a:lnTo>
                  <a:pt x="911148" y="229646"/>
                </a:lnTo>
                <a:lnTo>
                  <a:pt x="950368" y="185415"/>
                </a:lnTo>
                <a:lnTo>
                  <a:pt x="955548" y="161544"/>
                </a:lnTo>
                <a:lnTo>
                  <a:pt x="950368" y="137672"/>
                </a:lnTo>
                <a:lnTo>
                  <a:pt x="911148" y="93441"/>
                </a:lnTo>
                <a:lnTo>
                  <a:pt x="878585" y="73581"/>
                </a:lnTo>
                <a:lnTo>
                  <a:pt x="838371" y="55559"/>
                </a:lnTo>
                <a:lnTo>
                  <a:pt x="791244" y="39624"/>
                </a:lnTo>
                <a:lnTo>
                  <a:pt x="737944" y="26025"/>
                </a:lnTo>
                <a:lnTo>
                  <a:pt x="679208" y="15014"/>
                </a:lnTo>
                <a:lnTo>
                  <a:pt x="615775" y="6839"/>
                </a:lnTo>
                <a:lnTo>
                  <a:pt x="548384" y="1751"/>
                </a:lnTo>
                <a:lnTo>
                  <a:pt x="4777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122676" y="3715511"/>
            <a:ext cx="337185" cy="337185"/>
          </a:xfrm>
          <a:custGeom>
            <a:avLst/>
            <a:gdLst/>
            <a:ahLst/>
            <a:cxnLst/>
            <a:rect l="l" t="t" r="r" b="b"/>
            <a:pathLst>
              <a:path w="337185" h="337185">
                <a:moveTo>
                  <a:pt x="168401" y="0"/>
                </a:moveTo>
                <a:lnTo>
                  <a:pt x="123648" y="6018"/>
                </a:lnTo>
                <a:lnTo>
                  <a:pt x="83424" y="23001"/>
                </a:lnTo>
                <a:lnTo>
                  <a:pt x="49339" y="49339"/>
                </a:lnTo>
                <a:lnTo>
                  <a:pt x="23001" y="83424"/>
                </a:lnTo>
                <a:lnTo>
                  <a:pt x="6018" y="123648"/>
                </a:lnTo>
                <a:lnTo>
                  <a:pt x="0" y="168401"/>
                </a:lnTo>
                <a:lnTo>
                  <a:pt x="6018" y="213155"/>
                </a:lnTo>
                <a:lnTo>
                  <a:pt x="23001" y="253379"/>
                </a:lnTo>
                <a:lnTo>
                  <a:pt x="49339" y="287464"/>
                </a:lnTo>
                <a:lnTo>
                  <a:pt x="83424" y="313802"/>
                </a:lnTo>
                <a:lnTo>
                  <a:pt x="123648" y="330785"/>
                </a:lnTo>
                <a:lnTo>
                  <a:pt x="168401" y="336804"/>
                </a:lnTo>
                <a:lnTo>
                  <a:pt x="213155" y="330785"/>
                </a:lnTo>
                <a:lnTo>
                  <a:pt x="253379" y="313802"/>
                </a:lnTo>
                <a:lnTo>
                  <a:pt x="287464" y="287464"/>
                </a:lnTo>
                <a:lnTo>
                  <a:pt x="313802" y="253379"/>
                </a:lnTo>
                <a:lnTo>
                  <a:pt x="330785" y="213155"/>
                </a:lnTo>
                <a:lnTo>
                  <a:pt x="336803" y="168401"/>
                </a:lnTo>
                <a:lnTo>
                  <a:pt x="330785" y="123648"/>
                </a:lnTo>
                <a:lnTo>
                  <a:pt x="313802" y="83424"/>
                </a:lnTo>
                <a:lnTo>
                  <a:pt x="287464" y="49339"/>
                </a:lnTo>
                <a:lnTo>
                  <a:pt x="253379" y="23001"/>
                </a:lnTo>
                <a:lnTo>
                  <a:pt x="213155" y="6018"/>
                </a:lnTo>
                <a:lnTo>
                  <a:pt x="168401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182111" y="3774947"/>
            <a:ext cx="219455" cy="2194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253740" y="4045965"/>
            <a:ext cx="76200" cy="1981200"/>
          </a:xfrm>
          <a:custGeom>
            <a:avLst/>
            <a:gdLst/>
            <a:ahLst/>
            <a:cxnLst/>
            <a:rect l="l" t="t" r="r" b="b"/>
            <a:pathLst>
              <a:path w="76200" h="1981200">
                <a:moveTo>
                  <a:pt x="31750" y="1906014"/>
                </a:moveTo>
                <a:lnTo>
                  <a:pt x="23252" y="1907728"/>
                </a:lnTo>
                <a:lnTo>
                  <a:pt x="11144" y="1915896"/>
                </a:lnTo>
                <a:lnTo>
                  <a:pt x="2988" y="1928007"/>
                </a:lnTo>
                <a:lnTo>
                  <a:pt x="0" y="1942833"/>
                </a:lnTo>
                <a:lnTo>
                  <a:pt x="2988" y="1957664"/>
                </a:lnTo>
                <a:lnTo>
                  <a:pt x="11144" y="1969774"/>
                </a:lnTo>
                <a:lnTo>
                  <a:pt x="23252" y="1977939"/>
                </a:lnTo>
                <a:lnTo>
                  <a:pt x="38100" y="1980933"/>
                </a:lnTo>
                <a:lnTo>
                  <a:pt x="52947" y="1977939"/>
                </a:lnTo>
                <a:lnTo>
                  <a:pt x="65055" y="1969774"/>
                </a:lnTo>
                <a:lnTo>
                  <a:pt x="73211" y="1957664"/>
                </a:lnTo>
                <a:lnTo>
                  <a:pt x="76200" y="1942833"/>
                </a:lnTo>
                <a:lnTo>
                  <a:pt x="31750" y="1942833"/>
                </a:lnTo>
                <a:lnTo>
                  <a:pt x="31750" y="1906014"/>
                </a:lnTo>
                <a:close/>
              </a:path>
              <a:path w="76200" h="1981200">
                <a:moveTo>
                  <a:pt x="38100" y="1904733"/>
                </a:moveTo>
                <a:lnTo>
                  <a:pt x="31750" y="1906014"/>
                </a:lnTo>
                <a:lnTo>
                  <a:pt x="31750" y="1942833"/>
                </a:lnTo>
                <a:lnTo>
                  <a:pt x="44450" y="1942833"/>
                </a:lnTo>
                <a:lnTo>
                  <a:pt x="44450" y="1906014"/>
                </a:lnTo>
                <a:lnTo>
                  <a:pt x="38100" y="1904733"/>
                </a:lnTo>
                <a:close/>
              </a:path>
              <a:path w="76200" h="1981200">
                <a:moveTo>
                  <a:pt x="44450" y="1906014"/>
                </a:moveTo>
                <a:lnTo>
                  <a:pt x="44450" y="1942833"/>
                </a:lnTo>
                <a:lnTo>
                  <a:pt x="76200" y="1942833"/>
                </a:lnTo>
                <a:lnTo>
                  <a:pt x="73211" y="1928007"/>
                </a:lnTo>
                <a:lnTo>
                  <a:pt x="65055" y="1915896"/>
                </a:lnTo>
                <a:lnTo>
                  <a:pt x="52947" y="1907728"/>
                </a:lnTo>
                <a:lnTo>
                  <a:pt x="44450" y="1906014"/>
                </a:lnTo>
                <a:close/>
              </a:path>
              <a:path w="76200" h="1981200">
                <a:moveTo>
                  <a:pt x="44450" y="0"/>
                </a:moveTo>
                <a:lnTo>
                  <a:pt x="31750" y="0"/>
                </a:lnTo>
                <a:lnTo>
                  <a:pt x="31750" y="1906014"/>
                </a:lnTo>
                <a:lnTo>
                  <a:pt x="38100" y="1904733"/>
                </a:lnTo>
                <a:lnTo>
                  <a:pt x="44450" y="1904733"/>
                </a:lnTo>
                <a:lnTo>
                  <a:pt x="44450" y="0"/>
                </a:lnTo>
                <a:close/>
              </a:path>
              <a:path w="76200" h="1981200">
                <a:moveTo>
                  <a:pt x="44450" y="1904733"/>
                </a:moveTo>
                <a:lnTo>
                  <a:pt x="38100" y="1904733"/>
                </a:lnTo>
                <a:lnTo>
                  <a:pt x="44450" y="1906014"/>
                </a:lnTo>
                <a:lnTo>
                  <a:pt x="44450" y="1904733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09744" y="4152900"/>
            <a:ext cx="2036063" cy="14828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408676" y="4701540"/>
            <a:ext cx="838200" cy="285115"/>
          </a:xfrm>
          <a:custGeom>
            <a:avLst/>
            <a:gdLst/>
            <a:ahLst/>
            <a:cxnLst/>
            <a:rect l="l" t="t" r="r" b="b"/>
            <a:pathLst>
              <a:path w="838200" h="285114">
                <a:moveTo>
                  <a:pt x="419100" y="0"/>
                </a:moveTo>
                <a:lnTo>
                  <a:pt x="351105" y="1863"/>
                </a:lnTo>
                <a:lnTo>
                  <a:pt x="286609" y="7260"/>
                </a:lnTo>
                <a:lnTo>
                  <a:pt x="226473" y="15896"/>
                </a:lnTo>
                <a:lnTo>
                  <a:pt x="171559" y="27480"/>
                </a:lnTo>
                <a:lnTo>
                  <a:pt x="122729" y="41719"/>
                </a:lnTo>
                <a:lnTo>
                  <a:pt x="80845" y="58320"/>
                </a:lnTo>
                <a:lnTo>
                  <a:pt x="46768" y="76990"/>
                </a:lnTo>
                <a:lnTo>
                  <a:pt x="5483" y="119370"/>
                </a:lnTo>
                <a:lnTo>
                  <a:pt x="0" y="142494"/>
                </a:lnTo>
                <a:lnTo>
                  <a:pt x="5483" y="165617"/>
                </a:lnTo>
                <a:lnTo>
                  <a:pt x="46768" y="207997"/>
                </a:lnTo>
                <a:lnTo>
                  <a:pt x="80845" y="226667"/>
                </a:lnTo>
                <a:lnTo>
                  <a:pt x="122729" y="243268"/>
                </a:lnTo>
                <a:lnTo>
                  <a:pt x="171559" y="257507"/>
                </a:lnTo>
                <a:lnTo>
                  <a:pt x="226473" y="269091"/>
                </a:lnTo>
                <a:lnTo>
                  <a:pt x="286609" y="277727"/>
                </a:lnTo>
                <a:lnTo>
                  <a:pt x="351105" y="283124"/>
                </a:lnTo>
                <a:lnTo>
                  <a:pt x="419100" y="284988"/>
                </a:lnTo>
                <a:lnTo>
                  <a:pt x="487094" y="283124"/>
                </a:lnTo>
                <a:lnTo>
                  <a:pt x="551590" y="277727"/>
                </a:lnTo>
                <a:lnTo>
                  <a:pt x="611726" y="269091"/>
                </a:lnTo>
                <a:lnTo>
                  <a:pt x="666640" y="257507"/>
                </a:lnTo>
                <a:lnTo>
                  <a:pt x="715470" y="243268"/>
                </a:lnTo>
                <a:lnTo>
                  <a:pt x="757354" y="226667"/>
                </a:lnTo>
                <a:lnTo>
                  <a:pt x="791431" y="207997"/>
                </a:lnTo>
                <a:lnTo>
                  <a:pt x="832716" y="165617"/>
                </a:lnTo>
                <a:lnTo>
                  <a:pt x="838200" y="142494"/>
                </a:lnTo>
                <a:lnTo>
                  <a:pt x="832716" y="119370"/>
                </a:lnTo>
                <a:lnTo>
                  <a:pt x="791431" y="76990"/>
                </a:lnTo>
                <a:lnTo>
                  <a:pt x="757354" y="58320"/>
                </a:lnTo>
                <a:lnTo>
                  <a:pt x="715470" y="41719"/>
                </a:lnTo>
                <a:lnTo>
                  <a:pt x="666640" y="27480"/>
                </a:lnTo>
                <a:lnTo>
                  <a:pt x="611726" y="15896"/>
                </a:lnTo>
                <a:lnTo>
                  <a:pt x="551590" y="7260"/>
                </a:lnTo>
                <a:lnTo>
                  <a:pt x="487094" y="1863"/>
                </a:lnTo>
                <a:lnTo>
                  <a:pt x="4191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660135" y="2641092"/>
            <a:ext cx="337185" cy="337185"/>
          </a:xfrm>
          <a:custGeom>
            <a:avLst/>
            <a:gdLst/>
            <a:ahLst/>
            <a:cxnLst/>
            <a:rect l="l" t="t" r="r" b="b"/>
            <a:pathLst>
              <a:path w="337185" h="337185">
                <a:moveTo>
                  <a:pt x="168401" y="0"/>
                </a:moveTo>
                <a:lnTo>
                  <a:pt x="123648" y="6018"/>
                </a:lnTo>
                <a:lnTo>
                  <a:pt x="83424" y="23001"/>
                </a:lnTo>
                <a:lnTo>
                  <a:pt x="49339" y="49339"/>
                </a:lnTo>
                <a:lnTo>
                  <a:pt x="23001" y="83424"/>
                </a:lnTo>
                <a:lnTo>
                  <a:pt x="6018" y="123648"/>
                </a:lnTo>
                <a:lnTo>
                  <a:pt x="0" y="168402"/>
                </a:lnTo>
                <a:lnTo>
                  <a:pt x="6018" y="213155"/>
                </a:lnTo>
                <a:lnTo>
                  <a:pt x="23001" y="253379"/>
                </a:lnTo>
                <a:lnTo>
                  <a:pt x="49339" y="287464"/>
                </a:lnTo>
                <a:lnTo>
                  <a:pt x="83424" y="313802"/>
                </a:lnTo>
                <a:lnTo>
                  <a:pt x="123648" y="330785"/>
                </a:lnTo>
                <a:lnTo>
                  <a:pt x="168401" y="336804"/>
                </a:lnTo>
                <a:lnTo>
                  <a:pt x="213155" y="330785"/>
                </a:lnTo>
                <a:lnTo>
                  <a:pt x="253379" y="313802"/>
                </a:lnTo>
                <a:lnTo>
                  <a:pt x="287464" y="287464"/>
                </a:lnTo>
                <a:lnTo>
                  <a:pt x="313802" y="253379"/>
                </a:lnTo>
                <a:lnTo>
                  <a:pt x="330785" y="213155"/>
                </a:lnTo>
                <a:lnTo>
                  <a:pt x="336803" y="168402"/>
                </a:lnTo>
                <a:lnTo>
                  <a:pt x="330785" y="123648"/>
                </a:lnTo>
                <a:lnTo>
                  <a:pt x="313802" y="83424"/>
                </a:lnTo>
                <a:lnTo>
                  <a:pt x="287464" y="49339"/>
                </a:lnTo>
                <a:lnTo>
                  <a:pt x="253379" y="23001"/>
                </a:lnTo>
                <a:lnTo>
                  <a:pt x="213155" y="6018"/>
                </a:lnTo>
                <a:lnTo>
                  <a:pt x="168401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719571" y="2700527"/>
            <a:ext cx="217931" cy="2179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789676" y="2971545"/>
            <a:ext cx="76200" cy="1911350"/>
          </a:xfrm>
          <a:custGeom>
            <a:avLst/>
            <a:gdLst/>
            <a:ahLst/>
            <a:cxnLst/>
            <a:rect l="l" t="t" r="r" b="b"/>
            <a:pathLst>
              <a:path w="76200" h="1911350">
                <a:moveTo>
                  <a:pt x="31750" y="1835920"/>
                </a:moveTo>
                <a:lnTo>
                  <a:pt x="23252" y="1837630"/>
                </a:lnTo>
                <a:lnTo>
                  <a:pt x="11144" y="1845786"/>
                </a:lnTo>
                <a:lnTo>
                  <a:pt x="2988" y="1857894"/>
                </a:lnTo>
                <a:lnTo>
                  <a:pt x="0" y="1872741"/>
                </a:lnTo>
                <a:lnTo>
                  <a:pt x="2988" y="1887535"/>
                </a:lnTo>
                <a:lnTo>
                  <a:pt x="11144" y="1899650"/>
                </a:lnTo>
                <a:lnTo>
                  <a:pt x="23252" y="1907835"/>
                </a:lnTo>
                <a:lnTo>
                  <a:pt x="38100" y="1910841"/>
                </a:lnTo>
                <a:lnTo>
                  <a:pt x="52947" y="1907835"/>
                </a:lnTo>
                <a:lnTo>
                  <a:pt x="65055" y="1899650"/>
                </a:lnTo>
                <a:lnTo>
                  <a:pt x="73211" y="1887535"/>
                </a:lnTo>
                <a:lnTo>
                  <a:pt x="76200" y="1872741"/>
                </a:lnTo>
                <a:lnTo>
                  <a:pt x="31750" y="1872741"/>
                </a:lnTo>
                <a:lnTo>
                  <a:pt x="31750" y="1835920"/>
                </a:lnTo>
                <a:close/>
              </a:path>
              <a:path w="76200" h="1911350">
                <a:moveTo>
                  <a:pt x="38100" y="1834641"/>
                </a:moveTo>
                <a:lnTo>
                  <a:pt x="31750" y="1835920"/>
                </a:lnTo>
                <a:lnTo>
                  <a:pt x="31750" y="1872741"/>
                </a:lnTo>
                <a:lnTo>
                  <a:pt x="44450" y="1872741"/>
                </a:lnTo>
                <a:lnTo>
                  <a:pt x="44450" y="1835920"/>
                </a:lnTo>
                <a:lnTo>
                  <a:pt x="38100" y="1834641"/>
                </a:lnTo>
                <a:close/>
              </a:path>
              <a:path w="76200" h="1911350">
                <a:moveTo>
                  <a:pt x="44450" y="1835920"/>
                </a:moveTo>
                <a:lnTo>
                  <a:pt x="44450" y="1872741"/>
                </a:lnTo>
                <a:lnTo>
                  <a:pt x="76200" y="1872741"/>
                </a:lnTo>
                <a:lnTo>
                  <a:pt x="73211" y="1857894"/>
                </a:lnTo>
                <a:lnTo>
                  <a:pt x="65055" y="1845786"/>
                </a:lnTo>
                <a:lnTo>
                  <a:pt x="52947" y="1837630"/>
                </a:lnTo>
                <a:lnTo>
                  <a:pt x="44450" y="1835920"/>
                </a:lnTo>
                <a:close/>
              </a:path>
              <a:path w="76200" h="1911350">
                <a:moveTo>
                  <a:pt x="44450" y="0"/>
                </a:moveTo>
                <a:lnTo>
                  <a:pt x="31750" y="0"/>
                </a:lnTo>
                <a:lnTo>
                  <a:pt x="31750" y="1835920"/>
                </a:lnTo>
                <a:lnTo>
                  <a:pt x="38100" y="1834641"/>
                </a:lnTo>
                <a:lnTo>
                  <a:pt x="44450" y="1834641"/>
                </a:lnTo>
                <a:lnTo>
                  <a:pt x="44450" y="0"/>
                </a:lnTo>
                <a:close/>
              </a:path>
              <a:path w="76200" h="1911350">
                <a:moveTo>
                  <a:pt x="44450" y="1834641"/>
                </a:moveTo>
                <a:lnTo>
                  <a:pt x="38100" y="1834641"/>
                </a:lnTo>
                <a:lnTo>
                  <a:pt x="44450" y="1835920"/>
                </a:lnTo>
                <a:lnTo>
                  <a:pt x="44450" y="183464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566659" y="3116579"/>
            <a:ext cx="1918716" cy="14417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165592" y="3665220"/>
            <a:ext cx="721360" cy="243840"/>
          </a:xfrm>
          <a:custGeom>
            <a:avLst/>
            <a:gdLst/>
            <a:ahLst/>
            <a:cxnLst/>
            <a:rect l="l" t="t" r="r" b="b"/>
            <a:pathLst>
              <a:path w="721359" h="243839">
                <a:moveTo>
                  <a:pt x="360425" y="0"/>
                </a:moveTo>
                <a:lnTo>
                  <a:pt x="295651" y="1965"/>
                </a:lnTo>
                <a:lnTo>
                  <a:pt x="234681" y="7630"/>
                </a:lnTo>
                <a:lnTo>
                  <a:pt x="178533" y="16651"/>
                </a:lnTo>
                <a:lnTo>
                  <a:pt x="128228" y="28682"/>
                </a:lnTo>
                <a:lnTo>
                  <a:pt x="84783" y="43378"/>
                </a:lnTo>
                <a:lnTo>
                  <a:pt x="49219" y="60395"/>
                </a:lnTo>
                <a:lnTo>
                  <a:pt x="5808" y="100011"/>
                </a:lnTo>
                <a:lnTo>
                  <a:pt x="0" y="121919"/>
                </a:lnTo>
                <a:lnTo>
                  <a:pt x="5808" y="143828"/>
                </a:lnTo>
                <a:lnTo>
                  <a:pt x="49219" y="183444"/>
                </a:lnTo>
                <a:lnTo>
                  <a:pt x="84783" y="200461"/>
                </a:lnTo>
                <a:lnTo>
                  <a:pt x="128228" y="215157"/>
                </a:lnTo>
                <a:lnTo>
                  <a:pt x="178533" y="227188"/>
                </a:lnTo>
                <a:lnTo>
                  <a:pt x="234681" y="236209"/>
                </a:lnTo>
                <a:lnTo>
                  <a:pt x="295651" y="241874"/>
                </a:lnTo>
                <a:lnTo>
                  <a:pt x="360425" y="243839"/>
                </a:lnTo>
                <a:lnTo>
                  <a:pt x="425200" y="241874"/>
                </a:lnTo>
                <a:lnTo>
                  <a:pt x="486170" y="236209"/>
                </a:lnTo>
                <a:lnTo>
                  <a:pt x="542318" y="227188"/>
                </a:lnTo>
                <a:lnTo>
                  <a:pt x="592623" y="215157"/>
                </a:lnTo>
                <a:lnTo>
                  <a:pt x="636068" y="200461"/>
                </a:lnTo>
                <a:lnTo>
                  <a:pt x="671632" y="183444"/>
                </a:lnTo>
                <a:lnTo>
                  <a:pt x="715043" y="143828"/>
                </a:lnTo>
                <a:lnTo>
                  <a:pt x="720851" y="121919"/>
                </a:lnTo>
                <a:lnTo>
                  <a:pt x="715043" y="100011"/>
                </a:lnTo>
                <a:lnTo>
                  <a:pt x="671632" y="60395"/>
                </a:lnTo>
                <a:lnTo>
                  <a:pt x="636068" y="43378"/>
                </a:lnTo>
                <a:lnTo>
                  <a:pt x="592623" y="28682"/>
                </a:lnTo>
                <a:lnTo>
                  <a:pt x="542318" y="16651"/>
                </a:lnTo>
                <a:lnTo>
                  <a:pt x="486170" y="7630"/>
                </a:lnTo>
                <a:lnTo>
                  <a:pt x="425200" y="1965"/>
                </a:lnTo>
                <a:lnTo>
                  <a:pt x="3604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357616" y="1522475"/>
            <a:ext cx="337185" cy="337185"/>
          </a:xfrm>
          <a:custGeom>
            <a:avLst/>
            <a:gdLst/>
            <a:ahLst/>
            <a:cxnLst/>
            <a:rect l="l" t="t" r="r" b="b"/>
            <a:pathLst>
              <a:path w="337184" h="337185">
                <a:moveTo>
                  <a:pt x="168401" y="0"/>
                </a:moveTo>
                <a:lnTo>
                  <a:pt x="123648" y="6018"/>
                </a:lnTo>
                <a:lnTo>
                  <a:pt x="83424" y="23001"/>
                </a:lnTo>
                <a:lnTo>
                  <a:pt x="49339" y="49339"/>
                </a:lnTo>
                <a:lnTo>
                  <a:pt x="23001" y="83424"/>
                </a:lnTo>
                <a:lnTo>
                  <a:pt x="6018" y="123648"/>
                </a:lnTo>
                <a:lnTo>
                  <a:pt x="0" y="168401"/>
                </a:lnTo>
                <a:lnTo>
                  <a:pt x="6018" y="213155"/>
                </a:lnTo>
                <a:lnTo>
                  <a:pt x="23001" y="253379"/>
                </a:lnTo>
                <a:lnTo>
                  <a:pt x="49339" y="287464"/>
                </a:lnTo>
                <a:lnTo>
                  <a:pt x="83424" y="313802"/>
                </a:lnTo>
                <a:lnTo>
                  <a:pt x="123648" y="330785"/>
                </a:lnTo>
                <a:lnTo>
                  <a:pt x="168401" y="336803"/>
                </a:lnTo>
                <a:lnTo>
                  <a:pt x="213155" y="330785"/>
                </a:lnTo>
                <a:lnTo>
                  <a:pt x="253379" y="313802"/>
                </a:lnTo>
                <a:lnTo>
                  <a:pt x="287464" y="287464"/>
                </a:lnTo>
                <a:lnTo>
                  <a:pt x="313802" y="253379"/>
                </a:lnTo>
                <a:lnTo>
                  <a:pt x="330785" y="213155"/>
                </a:lnTo>
                <a:lnTo>
                  <a:pt x="336803" y="168401"/>
                </a:lnTo>
                <a:lnTo>
                  <a:pt x="330785" y="123648"/>
                </a:lnTo>
                <a:lnTo>
                  <a:pt x="313802" y="83424"/>
                </a:lnTo>
                <a:lnTo>
                  <a:pt x="287464" y="49339"/>
                </a:lnTo>
                <a:lnTo>
                  <a:pt x="253379" y="23001"/>
                </a:lnTo>
                <a:lnTo>
                  <a:pt x="213155" y="6018"/>
                </a:lnTo>
                <a:lnTo>
                  <a:pt x="168401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8417052" y="1581911"/>
            <a:ext cx="219455" cy="2179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8487156" y="1852929"/>
            <a:ext cx="76200" cy="1972310"/>
          </a:xfrm>
          <a:custGeom>
            <a:avLst/>
            <a:gdLst/>
            <a:ahLst/>
            <a:cxnLst/>
            <a:rect l="l" t="t" r="r" b="b"/>
            <a:pathLst>
              <a:path w="76200" h="1972310">
                <a:moveTo>
                  <a:pt x="31750" y="1897014"/>
                </a:moveTo>
                <a:lnTo>
                  <a:pt x="23252" y="1898735"/>
                </a:lnTo>
                <a:lnTo>
                  <a:pt x="11144" y="1906920"/>
                </a:lnTo>
                <a:lnTo>
                  <a:pt x="2988" y="1919035"/>
                </a:lnTo>
                <a:lnTo>
                  <a:pt x="0" y="1933829"/>
                </a:lnTo>
                <a:lnTo>
                  <a:pt x="2988" y="1948676"/>
                </a:lnTo>
                <a:lnTo>
                  <a:pt x="11144" y="1960784"/>
                </a:lnTo>
                <a:lnTo>
                  <a:pt x="23252" y="1968940"/>
                </a:lnTo>
                <a:lnTo>
                  <a:pt x="38100" y="1971929"/>
                </a:lnTo>
                <a:lnTo>
                  <a:pt x="52947" y="1968940"/>
                </a:lnTo>
                <a:lnTo>
                  <a:pt x="65055" y="1960784"/>
                </a:lnTo>
                <a:lnTo>
                  <a:pt x="73211" y="1948676"/>
                </a:lnTo>
                <a:lnTo>
                  <a:pt x="76200" y="1933829"/>
                </a:lnTo>
                <a:lnTo>
                  <a:pt x="31750" y="1933829"/>
                </a:lnTo>
                <a:lnTo>
                  <a:pt x="31750" y="1897014"/>
                </a:lnTo>
                <a:close/>
              </a:path>
              <a:path w="76200" h="1972310">
                <a:moveTo>
                  <a:pt x="38100" y="1895729"/>
                </a:moveTo>
                <a:lnTo>
                  <a:pt x="31750" y="1897014"/>
                </a:lnTo>
                <a:lnTo>
                  <a:pt x="31750" y="1933829"/>
                </a:lnTo>
                <a:lnTo>
                  <a:pt x="44450" y="1933829"/>
                </a:lnTo>
                <a:lnTo>
                  <a:pt x="44450" y="1897014"/>
                </a:lnTo>
                <a:lnTo>
                  <a:pt x="38100" y="1895729"/>
                </a:lnTo>
                <a:close/>
              </a:path>
              <a:path w="76200" h="1972310">
                <a:moveTo>
                  <a:pt x="44450" y="1897014"/>
                </a:moveTo>
                <a:lnTo>
                  <a:pt x="44450" y="1933829"/>
                </a:lnTo>
                <a:lnTo>
                  <a:pt x="76200" y="1933829"/>
                </a:lnTo>
                <a:lnTo>
                  <a:pt x="73211" y="1919035"/>
                </a:lnTo>
                <a:lnTo>
                  <a:pt x="65055" y="1906920"/>
                </a:lnTo>
                <a:lnTo>
                  <a:pt x="52947" y="1898735"/>
                </a:lnTo>
                <a:lnTo>
                  <a:pt x="44450" y="1897014"/>
                </a:lnTo>
                <a:close/>
              </a:path>
              <a:path w="76200" h="1972310">
                <a:moveTo>
                  <a:pt x="44450" y="0"/>
                </a:moveTo>
                <a:lnTo>
                  <a:pt x="31750" y="0"/>
                </a:lnTo>
                <a:lnTo>
                  <a:pt x="31750" y="1897014"/>
                </a:lnTo>
                <a:lnTo>
                  <a:pt x="38100" y="1895729"/>
                </a:lnTo>
                <a:lnTo>
                  <a:pt x="44450" y="1895729"/>
                </a:lnTo>
                <a:lnTo>
                  <a:pt x="44450" y="0"/>
                </a:lnTo>
                <a:close/>
              </a:path>
              <a:path w="76200" h="1972310">
                <a:moveTo>
                  <a:pt x="44450" y="1895729"/>
                </a:moveTo>
                <a:lnTo>
                  <a:pt x="38100" y="1895729"/>
                </a:lnTo>
                <a:lnTo>
                  <a:pt x="44450" y="1897014"/>
                </a:lnTo>
                <a:lnTo>
                  <a:pt x="44450" y="189572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0162031" y="1923288"/>
            <a:ext cx="1757172" cy="13868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0760964" y="2471927"/>
            <a:ext cx="559435" cy="189230"/>
          </a:xfrm>
          <a:custGeom>
            <a:avLst/>
            <a:gdLst/>
            <a:ahLst/>
            <a:cxnLst/>
            <a:rect l="l" t="t" r="r" b="b"/>
            <a:pathLst>
              <a:path w="559434" h="189230">
                <a:moveTo>
                  <a:pt x="279653" y="0"/>
                </a:moveTo>
                <a:lnTo>
                  <a:pt x="215537" y="2494"/>
                </a:lnTo>
                <a:lnTo>
                  <a:pt x="156676" y="9601"/>
                </a:lnTo>
                <a:lnTo>
                  <a:pt x="104751" y="20753"/>
                </a:lnTo>
                <a:lnTo>
                  <a:pt x="61442" y="35385"/>
                </a:lnTo>
                <a:lnTo>
                  <a:pt x="7386" y="72818"/>
                </a:lnTo>
                <a:lnTo>
                  <a:pt x="0" y="94487"/>
                </a:lnTo>
                <a:lnTo>
                  <a:pt x="7386" y="116157"/>
                </a:lnTo>
                <a:lnTo>
                  <a:pt x="61442" y="153590"/>
                </a:lnTo>
                <a:lnTo>
                  <a:pt x="104751" y="168222"/>
                </a:lnTo>
                <a:lnTo>
                  <a:pt x="156676" y="179374"/>
                </a:lnTo>
                <a:lnTo>
                  <a:pt x="215537" y="186481"/>
                </a:lnTo>
                <a:lnTo>
                  <a:pt x="279653" y="188975"/>
                </a:lnTo>
                <a:lnTo>
                  <a:pt x="343770" y="186481"/>
                </a:lnTo>
                <a:lnTo>
                  <a:pt x="402631" y="179374"/>
                </a:lnTo>
                <a:lnTo>
                  <a:pt x="454556" y="168222"/>
                </a:lnTo>
                <a:lnTo>
                  <a:pt x="497865" y="153590"/>
                </a:lnTo>
                <a:lnTo>
                  <a:pt x="551921" y="116157"/>
                </a:lnTo>
                <a:lnTo>
                  <a:pt x="559307" y="94487"/>
                </a:lnTo>
                <a:lnTo>
                  <a:pt x="551921" y="72818"/>
                </a:lnTo>
                <a:lnTo>
                  <a:pt x="497865" y="35385"/>
                </a:lnTo>
                <a:lnTo>
                  <a:pt x="454556" y="20753"/>
                </a:lnTo>
                <a:lnTo>
                  <a:pt x="402631" y="9601"/>
                </a:lnTo>
                <a:lnTo>
                  <a:pt x="343770" y="2494"/>
                </a:lnTo>
                <a:lnTo>
                  <a:pt x="2796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0872216" y="455676"/>
            <a:ext cx="337185" cy="337185"/>
          </a:xfrm>
          <a:custGeom>
            <a:avLst/>
            <a:gdLst/>
            <a:ahLst/>
            <a:cxnLst/>
            <a:rect l="l" t="t" r="r" b="b"/>
            <a:pathLst>
              <a:path w="337184" h="337184">
                <a:moveTo>
                  <a:pt x="168401" y="0"/>
                </a:moveTo>
                <a:lnTo>
                  <a:pt x="123648" y="6018"/>
                </a:lnTo>
                <a:lnTo>
                  <a:pt x="83424" y="23001"/>
                </a:lnTo>
                <a:lnTo>
                  <a:pt x="49339" y="49339"/>
                </a:lnTo>
                <a:lnTo>
                  <a:pt x="23001" y="83424"/>
                </a:lnTo>
                <a:lnTo>
                  <a:pt x="6018" y="123648"/>
                </a:lnTo>
                <a:lnTo>
                  <a:pt x="0" y="168401"/>
                </a:lnTo>
                <a:lnTo>
                  <a:pt x="6018" y="213155"/>
                </a:lnTo>
                <a:lnTo>
                  <a:pt x="23001" y="253379"/>
                </a:lnTo>
                <a:lnTo>
                  <a:pt x="49339" y="287464"/>
                </a:lnTo>
                <a:lnTo>
                  <a:pt x="83424" y="313802"/>
                </a:lnTo>
                <a:lnTo>
                  <a:pt x="123648" y="330785"/>
                </a:lnTo>
                <a:lnTo>
                  <a:pt x="168401" y="336803"/>
                </a:lnTo>
                <a:lnTo>
                  <a:pt x="213155" y="330785"/>
                </a:lnTo>
                <a:lnTo>
                  <a:pt x="253379" y="313802"/>
                </a:lnTo>
                <a:lnTo>
                  <a:pt x="287464" y="287464"/>
                </a:lnTo>
                <a:lnTo>
                  <a:pt x="313802" y="253379"/>
                </a:lnTo>
                <a:lnTo>
                  <a:pt x="330785" y="213155"/>
                </a:lnTo>
                <a:lnTo>
                  <a:pt x="336803" y="168401"/>
                </a:lnTo>
                <a:lnTo>
                  <a:pt x="330785" y="123648"/>
                </a:lnTo>
                <a:lnTo>
                  <a:pt x="313802" y="83424"/>
                </a:lnTo>
                <a:lnTo>
                  <a:pt x="287464" y="49339"/>
                </a:lnTo>
                <a:lnTo>
                  <a:pt x="253379" y="23001"/>
                </a:lnTo>
                <a:lnTo>
                  <a:pt x="213155" y="6018"/>
                </a:lnTo>
                <a:lnTo>
                  <a:pt x="168401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0931652" y="515112"/>
            <a:ext cx="217931" cy="2179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1001756" y="786130"/>
            <a:ext cx="76200" cy="1724025"/>
          </a:xfrm>
          <a:custGeom>
            <a:avLst/>
            <a:gdLst/>
            <a:ahLst/>
            <a:cxnLst/>
            <a:rect l="l" t="t" r="r" b="b"/>
            <a:pathLst>
              <a:path w="76200" h="1724025">
                <a:moveTo>
                  <a:pt x="31750" y="1648729"/>
                </a:moveTo>
                <a:lnTo>
                  <a:pt x="23252" y="1650450"/>
                </a:lnTo>
                <a:lnTo>
                  <a:pt x="11144" y="1658635"/>
                </a:lnTo>
                <a:lnTo>
                  <a:pt x="2988" y="1670750"/>
                </a:lnTo>
                <a:lnTo>
                  <a:pt x="0" y="1685544"/>
                </a:lnTo>
                <a:lnTo>
                  <a:pt x="2988" y="1700391"/>
                </a:lnTo>
                <a:lnTo>
                  <a:pt x="11144" y="1712499"/>
                </a:lnTo>
                <a:lnTo>
                  <a:pt x="23252" y="1720655"/>
                </a:lnTo>
                <a:lnTo>
                  <a:pt x="38100" y="1723644"/>
                </a:lnTo>
                <a:lnTo>
                  <a:pt x="52947" y="1720655"/>
                </a:lnTo>
                <a:lnTo>
                  <a:pt x="65055" y="1712499"/>
                </a:lnTo>
                <a:lnTo>
                  <a:pt x="73211" y="1700391"/>
                </a:lnTo>
                <a:lnTo>
                  <a:pt x="76200" y="1685544"/>
                </a:lnTo>
                <a:lnTo>
                  <a:pt x="31750" y="1685544"/>
                </a:lnTo>
                <a:lnTo>
                  <a:pt x="31750" y="1648729"/>
                </a:lnTo>
                <a:close/>
              </a:path>
              <a:path w="76200" h="1724025">
                <a:moveTo>
                  <a:pt x="38100" y="1647444"/>
                </a:moveTo>
                <a:lnTo>
                  <a:pt x="31750" y="1648729"/>
                </a:lnTo>
                <a:lnTo>
                  <a:pt x="31750" y="1685544"/>
                </a:lnTo>
                <a:lnTo>
                  <a:pt x="44450" y="1685544"/>
                </a:lnTo>
                <a:lnTo>
                  <a:pt x="44450" y="1648729"/>
                </a:lnTo>
                <a:lnTo>
                  <a:pt x="38100" y="1647444"/>
                </a:lnTo>
                <a:close/>
              </a:path>
              <a:path w="76200" h="1724025">
                <a:moveTo>
                  <a:pt x="44450" y="1648729"/>
                </a:moveTo>
                <a:lnTo>
                  <a:pt x="44450" y="1685544"/>
                </a:lnTo>
                <a:lnTo>
                  <a:pt x="76200" y="1685544"/>
                </a:lnTo>
                <a:lnTo>
                  <a:pt x="73211" y="1670750"/>
                </a:lnTo>
                <a:lnTo>
                  <a:pt x="65055" y="1658635"/>
                </a:lnTo>
                <a:lnTo>
                  <a:pt x="52947" y="1650450"/>
                </a:lnTo>
                <a:lnTo>
                  <a:pt x="44450" y="1648729"/>
                </a:lnTo>
                <a:close/>
              </a:path>
              <a:path w="76200" h="1724025">
                <a:moveTo>
                  <a:pt x="44450" y="0"/>
                </a:moveTo>
                <a:lnTo>
                  <a:pt x="31750" y="0"/>
                </a:lnTo>
                <a:lnTo>
                  <a:pt x="31750" y="1648729"/>
                </a:lnTo>
                <a:lnTo>
                  <a:pt x="38100" y="1647444"/>
                </a:lnTo>
                <a:lnTo>
                  <a:pt x="44450" y="1647444"/>
                </a:lnTo>
                <a:lnTo>
                  <a:pt x="44450" y="0"/>
                </a:lnTo>
                <a:close/>
              </a:path>
              <a:path w="76200" h="1724025">
                <a:moveTo>
                  <a:pt x="44450" y="1647444"/>
                </a:moveTo>
                <a:lnTo>
                  <a:pt x="38100" y="1647444"/>
                </a:lnTo>
                <a:lnTo>
                  <a:pt x="44450" y="1648729"/>
                </a:lnTo>
                <a:lnTo>
                  <a:pt x="44450" y="1647444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itle 41">
            <a:extLst>
              <a:ext uri="{FF2B5EF4-FFF2-40B4-BE49-F238E27FC236}">
                <a16:creationId xmlns:a16="http://schemas.microsoft.com/office/drawing/2014/main" xmlns="" id="{B11D435A-A187-41AB-9D2B-C79AAE74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03301"/>
            <a:ext cx="5682358" cy="1009187"/>
          </a:xfrm>
        </p:spPr>
        <p:txBody>
          <a:bodyPr/>
          <a:lstStyle/>
          <a:p>
            <a:pPr algn="l"/>
            <a:r>
              <a:rPr lang="en-US" sz="2800" b="1" spc="-180" dirty="0">
                <a:latin typeface="Arial" panose="020B0604020202020204" pitchFamily="34" charset="0"/>
                <a:cs typeface="Arial" panose="020B0604020202020204" pitchFamily="34" charset="0"/>
              </a:rPr>
              <a:t>MAP </a:t>
            </a:r>
            <a:r>
              <a:rPr lang="en-US" sz="2800" b="1" spc="-165" dirty="0">
                <a:latin typeface="Arial" panose="020B0604020202020204" pitchFamily="34" charset="0"/>
                <a:cs typeface="Arial" panose="020B0604020202020204" pitchFamily="34" charset="0"/>
              </a:rPr>
              <a:t>REA </a:t>
            </a:r>
            <a:r>
              <a:rPr lang="sr-Latn-ME" sz="2800" b="1" spc="-165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2800" b="1" spc="-165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2800" b="1" spc="-80" dirty="0">
                <a:latin typeface="Arial" panose="020B0604020202020204" pitchFamily="34" charset="0"/>
                <a:cs typeface="Arial" panose="020B0604020202020204" pitchFamily="34" charset="0"/>
              </a:rPr>
              <a:t>STUB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800" b="1" spc="-160" dirty="0">
                <a:latin typeface="Arial" panose="020B0604020202020204" pitchFamily="34" charset="0"/>
                <a:cs typeface="Arial" panose="020B0604020202020204" pitchFamily="34" charset="0"/>
              </a:rPr>
              <a:t>INVEST</a:t>
            </a:r>
            <a:r>
              <a:rPr lang="sr-Latn-ME" sz="2800" b="1" spc="-160" dirty="0">
                <a:latin typeface="Arial" panose="020B0604020202020204" pitchFamily="34" charset="0"/>
                <a:cs typeface="Arial" panose="020B0604020202020204" pitchFamily="34" charset="0"/>
              </a:rPr>
              <a:t>ICIONA POLITIKA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5B1E7D78-3E25-4B98-9EBB-74B70E689AE6}"/>
              </a:ext>
            </a:extLst>
          </p:cNvPr>
          <p:cNvSpPr/>
          <p:nvPr/>
        </p:nvSpPr>
        <p:spPr>
          <a:xfrm>
            <a:off x="838662" y="3774947"/>
            <a:ext cx="2170603" cy="1669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2017</a:t>
            </a:r>
            <a:r>
              <a:rPr lang="sr-Latn-ME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godina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84785" marR="508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Implementacija i nadzor nad investicionim reformama u WB6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skladu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utvrđen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agendom za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reform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GB" sz="11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4EEAE031-7842-4896-8CCB-F614E92F8598}"/>
              </a:ext>
            </a:extLst>
          </p:cNvPr>
          <p:cNvSpPr/>
          <p:nvPr/>
        </p:nvSpPr>
        <p:spPr>
          <a:xfrm>
            <a:off x="3629468" y="2214562"/>
            <a:ext cx="2104519" cy="2173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2018</a:t>
            </a:r>
            <a:r>
              <a:rPr lang="sr-Latn-ME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godina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84785" marR="508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Izrada 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donošenje agende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investicion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reform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184785" marR="508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Formaliz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acija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agend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investicion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reform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kroz odgovarajuće instrumente</a:t>
            </a:r>
            <a:endParaRPr lang="sr-Latn-ME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0E6976A3-6A6A-4BCF-BB18-96060F070C3F}"/>
              </a:ext>
            </a:extLst>
          </p:cNvPr>
          <p:cNvSpPr/>
          <p:nvPr/>
        </p:nvSpPr>
        <p:spPr>
          <a:xfrm>
            <a:off x="6194803" y="1143000"/>
            <a:ext cx="2162813" cy="2393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2019</a:t>
            </a:r>
            <a:r>
              <a:rPr lang="sr-Latn-ME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godina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84785" marR="5080" lvl="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Implementacija i nadzor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reform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WB6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skladu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utvrđen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agendom za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investicion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reform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GB" sz="1100" b="1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84785" marR="508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en-GB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Prom</a:t>
            </a:r>
            <a:r>
              <a:rPr lang="sr-Latn-ME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ovisanje </a:t>
            </a:r>
            <a:r>
              <a:rPr lang="en-GB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WB6 region</a:t>
            </a:r>
            <a:r>
              <a:rPr lang="sr-Latn-ME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jedinstven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destinacij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sr-Latn-ME" sz="1100" b="1" spc="-5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50E5D099-FD43-42BF-977F-0C6AF5D34AD7}"/>
              </a:ext>
            </a:extLst>
          </p:cNvPr>
          <p:cNvSpPr/>
          <p:nvPr/>
        </p:nvSpPr>
        <p:spPr>
          <a:xfrm>
            <a:off x="8797415" y="517118"/>
            <a:ext cx="2104519" cy="1229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2020</a:t>
            </a:r>
            <a:r>
              <a:rPr lang="sr-Latn-ME" sz="1400" b="1" spc="-3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godina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84785" marR="5080" indent="-172720">
              <a:lnSpc>
                <a:spcPct val="130000"/>
              </a:lnSpc>
              <a:spcBef>
                <a:spcPts val="495"/>
              </a:spcBef>
              <a:buFont typeface="Arial"/>
              <a:buChar char="•"/>
              <a:tabLst>
                <a:tab pos="185420" algn="l"/>
              </a:tabLst>
            </a:pPr>
            <a:r>
              <a:rPr lang="sr-Latn-ME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Jačanje promovisanja </a:t>
            </a:r>
            <a:r>
              <a:rPr lang="en-GB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WB6 region</a:t>
            </a:r>
            <a:r>
              <a:rPr lang="sr-Latn-ME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100" b="1" spc="-5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jedinstven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destinacij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sr-Latn-ME" sz="1100" b="1" spc="-5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81">
            <a:extLst>
              <a:ext uri="{FF2B5EF4-FFF2-40B4-BE49-F238E27FC236}">
                <a16:creationId xmlns:a16="http://schemas.microsoft.com/office/drawing/2014/main" xmlns="" id="{875BC430-F838-4FA8-A2E8-4506C1DBE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810" y="403301"/>
            <a:ext cx="10136378" cy="430887"/>
          </a:xfrm>
        </p:spPr>
        <p:txBody>
          <a:bodyPr/>
          <a:lstStyle/>
          <a:p>
            <a:pPr algn="ctr"/>
            <a:r>
              <a:rPr lang="sr-Latn-M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REGISTAR PODSTICAJNIH MJERA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3166110" y="2423922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0" y="0"/>
                </a:moveTo>
                <a:lnTo>
                  <a:pt x="952500" y="552830"/>
                </a:lnTo>
                <a:lnTo>
                  <a:pt x="952500" y="1650491"/>
                </a:lnTo>
                <a:lnTo>
                  <a:pt x="0" y="109766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117085" y="2972561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0" y="0"/>
                </a:moveTo>
                <a:lnTo>
                  <a:pt x="952500" y="552830"/>
                </a:lnTo>
                <a:lnTo>
                  <a:pt x="952500" y="1650492"/>
                </a:lnTo>
                <a:lnTo>
                  <a:pt x="0" y="109766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69585" y="3527297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0" y="0"/>
                </a:moveTo>
                <a:lnTo>
                  <a:pt x="952500" y="552831"/>
                </a:lnTo>
                <a:lnTo>
                  <a:pt x="952500" y="1648968"/>
                </a:lnTo>
                <a:lnTo>
                  <a:pt x="0" y="109613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66110" y="3519678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0" y="0"/>
                </a:moveTo>
                <a:lnTo>
                  <a:pt x="952500" y="552831"/>
                </a:lnTo>
                <a:lnTo>
                  <a:pt x="952500" y="1648968"/>
                </a:lnTo>
                <a:lnTo>
                  <a:pt x="0" y="109613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117085" y="4068317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0" y="0"/>
                </a:moveTo>
                <a:lnTo>
                  <a:pt x="952500" y="552830"/>
                </a:lnTo>
                <a:lnTo>
                  <a:pt x="952500" y="1650491"/>
                </a:lnTo>
                <a:lnTo>
                  <a:pt x="0" y="109766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69585" y="4621529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0" y="0"/>
                </a:moveTo>
                <a:lnTo>
                  <a:pt x="952500" y="552831"/>
                </a:lnTo>
                <a:lnTo>
                  <a:pt x="952500" y="1650492"/>
                </a:lnTo>
                <a:lnTo>
                  <a:pt x="0" y="109762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66110" y="4615434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0" y="0"/>
                </a:moveTo>
                <a:lnTo>
                  <a:pt x="952500" y="552831"/>
                </a:lnTo>
                <a:lnTo>
                  <a:pt x="952500" y="1648968"/>
                </a:lnTo>
                <a:lnTo>
                  <a:pt x="0" y="1096098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117085" y="5164073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0" y="0"/>
                </a:moveTo>
                <a:lnTo>
                  <a:pt x="952500" y="552869"/>
                </a:lnTo>
                <a:lnTo>
                  <a:pt x="952500" y="1650492"/>
                </a:lnTo>
                <a:lnTo>
                  <a:pt x="0" y="109762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69585" y="5717285"/>
            <a:ext cx="952500" cy="1141095"/>
          </a:xfrm>
          <a:custGeom>
            <a:avLst/>
            <a:gdLst/>
            <a:ahLst/>
            <a:cxnLst/>
            <a:rect l="l" t="t" r="r" b="b"/>
            <a:pathLst>
              <a:path w="952500" h="1141095">
                <a:moveTo>
                  <a:pt x="0" y="0"/>
                </a:moveTo>
                <a:lnTo>
                  <a:pt x="952500" y="552869"/>
                </a:lnTo>
                <a:lnTo>
                  <a:pt x="952500" y="1140711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69585" y="5717285"/>
            <a:ext cx="74295" cy="1141095"/>
          </a:xfrm>
          <a:custGeom>
            <a:avLst/>
            <a:gdLst/>
            <a:ahLst/>
            <a:cxnLst/>
            <a:rect l="l" t="t" r="r" b="b"/>
            <a:pathLst>
              <a:path w="74295" h="1141095">
                <a:moveTo>
                  <a:pt x="74232" y="1140711"/>
                </a:moveTo>
                <a:lnTo>
                  <a:pt x="0" y="1097624"/>
                </a:lnTo>
                <a:lnTo>
                  <a:pt x="0" y="0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24038" y="2423922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952500" y="0"/>
                </a:moveTo>
                <a:lnTo>
                  <a:pt x="0" y="552830"/>
                </a:lnTo>
                <a:lnTo>
                  <a:pt x="0" y="1650491"/>
                </a:lnTo>
                <a:lnTo>
                  <a:pt x="952500" y="1097661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973061" y="2972561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952500" y="0"/>
                </a:moveTo>
                <a:lnTo>
                  <a:pt x="0" y="552830"/>
                </a:lnTo>
                <a:lnTo>
                  <a:pt x="0" y="1650492"/>
                </a:lnTo>
                <a:lnTo>
                  <a:pt x="952500" y="1097661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20561" y="3527297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952499" y="0"/>
                </a:moveTo>
                <a:lnTo>
                  <a:pt x="0" y="552831"/>
                </a:lnTo>
                <a:lnTo>
                  <a:pt x="0" y="1648968"/>
                </a:lnTo>
                <a:lnTo>
                  <a:pt x="952499" y="1096137"/>
                </a:lnTo>
                <a:lnTo>
                  <a:pt x="952499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924038" y="3519678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952500" y="0"/>
                </a:moveTo>
                <a:lnTo>
                  <a:pt x="0" y="552831"/>
                </a:lnTo>
                <a:lnTo>
                  <a:pt x="0" y="1648968"/>
                </a:lnTo>
                <a:lnTo>
                  <a:pt x="952500" y="1096137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973061" y="4068317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952500" y="0"/>
                </a:moveTo>
                <a:lnTo>
                  <a:pt x="0" y="552830"/>
                </a:lnTo>
                <a:lnTo>
                  <a:pt x="0" y="1650491"/>
                </a:lnTo>
                <a:lnTo>
                  <a:pt x="952500" y="1097660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020561" y="4621529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952499" y="0"/>
                </a:moveTo>
                <a:lnTo>
                  <a:pt x="0" y="552831"/>
                </a:lnTo>
                <a:lnTo>
                  <a:pt x="0" y="1650492"/>
                </a:lnTo>
                <a:lnTo>
                  <a:pt x="952499" y="1097622"/>
                </a:lnTo>
                <a:lnTo>
                  <a:pt x="952499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924038" y="4615434"/>
            <a:ext cx="952500" cy="1649095"/>
          </a:xfrm>
          <a:custGeom>
            <a:avLst/>
            <a:gdLst/>
            <a:ahLst/>
            <a:cxnLst/>
            <a:rect l="l" t="t" r="r" b="b"/>
            <a:pathLst>
              <a:path w="952500" h="1649095">
                <a:moveTo>
                  <a:pt x="952500" y="0"/>
                </a:moveTo>
                <a:lnTo>
                  <a:pt x="0" y="552831"/>
                </a:lnTo>
                <a:lnTo>
                  <a:pt x="0" y="1648968"/>
                </a:lnTo>
                <a:lnTo>
                  <a:pt x="952500" y="1096098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973061" y="5164073"/>
            <a:ext cx="952500" cy="1651000"/>
          </a:xfrm>
          <a:custGeom>
            <a:avLst/>
            <a:gdLst/>
            <a:ahLst/>
            <a:cxnLst/>
            <a:rect l="l" t="t" r="r" b="b"/>
            <a:pathLst>
              <a:path w="952500" h="1651000">
                <a:moveTo>
                  <a:pt x="952500" y="0"/>
                </a:moveTo>
                <a:lnTo>
                  <a:pt x="0" y="552869"/>
                </a:lnTo>
                <a:lnTo>
                  <a:pt x="0" y="1650492"/>
                </a:lnTo>
                <a:lnTo>
                  <a:pt x="952500" y="1097622"/>
                </a:lnTo>
                <a:lnTo>
                  <a:pt x="952500" y="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020561" y="5717285"/>
            <a:ext cx="952500" cy="1141095"/>
          </a:xfrm>
          <a:custGeom>
            <a:avLst/>
            <a:gdLst/>
            <a:ahLst/>
            <a:cxnLst/>
            <a:rect l="l" t="t" r="r" b="b"/>
            <a:pathLst>
              <a:path w="952500" h="1141095">
                <a:moveTo>
                  <a:pt x="952499" y="0"/>
                </a:moveTo>
                <a:lnTo>
                  <a:pt x="0" y="552869"/>
                </a:lnTo>
                <a:lnTo>
                  <a:pt x="0" y="1140713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898826" y="5717285"/>
            <a:ext cx="74295" cy="1141095"/>
          </a:xfrm>
          <a:custGeom>
            <a:avLst/>
            <a:gdLst/>
            <a:ahLst/>
            <a:cxnLst/>
            <a:rect l="l" t="t" r="r" b="b"/>
            <a:pathLst>
              <a:path w="74295" h="1141095">
                <a:moveTo>
                  <a:pt x="0" y="1140713"/>
                </a:moveTo>
                <a:lnTo>
                  <a:pt x="74235" y="1097624"/>
                </a:lnTo>
                <a:lnTo>
                  <a:pt x="74235" y="0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066538" y="2975610"/>
            <a:ext cx="1905000" cy="1100455"/>
          </a:xfrm>
          <a:custGeom>
            <a:avLst/>
            <a:gdLst/>
            <a:ahLst/>
            <a:cxnLst/>
            <a:rect l="l" t="t" r="r" b="b"/>
            <a:pathLst>
              <a:path w="1905000" h="1100454">
                <a:moveTo>
                  <a:pt x="0" y="550163"/>
                </a:moveTo>
                <a:lnTo>
                  <a:pt x="952500" y="0"/>
                </a:lnTo>
                <a:lnTo>
                  <a:pt x="1905000" y="550163"/>
                </a:lnTo>
                <a:lnTo>
                  <a:pt x="952500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014465" y="2425445"/>
            <a:ext cx="1905000" cy="1100455"/>
          </a:xfrm>
          <a:custGeom>
            <a:avLst/>
            <a:gdLst/>
            <a:ahLst/>
            <a:cxnLst/>
            <a:rect l="l" t="t" r="r" b="b"/>
            <a:pathLst>
              <a:path w="1905000" h="1100454">
                <a:moveTo>
                  <a:pt x="0" y="550163"/>
                </a:moveTo>
                <a:lnTo>
                  <a:pt x="952500" y="0"/>
                </a:lnTo>
                <a:lnTo>
                  <a:pt x="1905000" y="550163"/>
                </a:lnTo>
                <a:lnTo>
                  <a:pt x="952500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966966" y="1873757"/>
            <a:ext cx="1906905" cy="1100455"/>
          </a:xfrm>
          <a:custGeom>
            <a:avLst/>
            <a:gdLst/>
            <a:ahLst/>
            <a:cxnLst/>
            <a:rect l="l" t="t" r="r" b="b"/>
            <a:pathLst>
              <a:path w="1906904" h="1100455">
                <a:moveTo>
                  <a:pt x="0" y="550163"/>
                </a:moveTo>
                <a:lnTo>
                  <a:pt x="953261" y="0"/>
                </a:lnTo>
                <a:lnTo>
                  <a:pt x="1906524" y="550163"/>
                </a:lnTo>
                <a:lnTo>
                  <a:pt x="953261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114038" y="2422398"/>
            <a:ext cx="1905000" cy="1100455"/>
          </a:xfrm>
          <a:custGeom>
            <a:avLst/>
            <a:gdLst/>
            <a:ahLst/>
            <a:cxnLst/>
            <a:rect l="l" t="t" r="r" b="b"/>
            <a:pathLst>
              <a:path w="1905000" h="1100454">
                <a:moveTo>
                  <a:pt x="0" y="550163"/>
                </a:moveTo>
                <a:lnTo>
                  <a:pt x="952500" y="0"/>
                </a:lnTo>
                <a:lnTo>
                  <a:pt x="1905000" y="550163"/>
                </a:lnTo>
                <a:lnTo>
                  <a:pt x="952500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61965" y="1872233"/>
            <a:ext cx="1906905" cy="1099185"/>
          </a:xfrm>
          <a:custGeom>
            <a:avLst/>
            <a:gdLst/>
            <a:ahLst/>
            <a:cxnLst/>
            <a:rect l="l" t="t" r="r" b="b"/>
            <a:pathLst>
              <a:path w="1906904" h="1099185">
                <a:moveTo>
                  <a:pt x="0" y="549401"/>
                </a:moveTo>
                <a:lnTo>
                  <a:pt x="953262" y="0"/>
                </a:lnTo>
                <a:lnTo>
                  <a:pt x="1906524" y="549401"/>
                </a:lnTo>
                <a:lnTo>
                  <a:pt x="953262" y="1098803"/>
                </a:lnTo>
                <a:lnTo>
                  <a:pt x="0" y="549401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015990" y="1320546"/>
            <a:ext cx="1905000" cy="1100455"/>
          </a:xfrm>
          <a:custGeom>
            <a:avLst/>
            <a:gdLst/>
            <a:ahLst/>
            <a:cxnLst/>
            <a:rect l="l" t="t" r="r" b="b"/>
            <a:pathLst>
              <a:path w="1905000" h="1100455">
                <a:moveTo>
                  <a:pt x="0" y="550163"/>
                </a:moveTo>
                <a:lnTo>
                  <a:pt x="952500" y="0"/>
                </a:lnTo>
                <a:lnTo>
                  <a:pt x="1905000" y="550163"/>
                </a:lnTo>
                <a:lnTo>
                  <a:pt x="952500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163061" y="1872233"/>
            <a:ext cx="1905000" cy="1099185"/>
          </a:xfrm>
          <a:custGeom>
            <a:avLst/>
            <a:gdLst/>
            <a:ahLst/>
            <a:cxnLst/>
            <a:rect l="l" t="t" r="r" b="b"/>
            <a:pathLst>
              <a:path w="1905000" h="1099185">
                <a:moveTo>
                  <a:pt x="0" y="549401"/>
                </a:moveTo>
                <a:lnTo>
                  <a:pt x="952500" y="0"/>
                </a:lnTo>
                <a:lnTo>
                  <a:pt x="1905000" y="549401"/>
                </a:lnTo>
                <a:lnTo>
                  <a:pt x="952500" y="1098803"/>
                </a:lnTo>
                <a:lnTo>
                  <a:pt x="0" y="549401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110990" y="1320546"/>
            <a:ext cx="1905000" cy="1100455"/>
          </a:xfrm>
          <a:custGeom>
            <a:avLst/>
            <a:gdLst/>
            <a:ahLst/>
            <a:cxnLst/>
            <a:rect l="l" t="t" r="r" b="b"/>
            <a:pathLst>
              <a:path w="1905000" h="1100455">
                <a:moveTo>
                  <a:pt x="0" y="550163"/>
                </a:moveTo>
                <a:lnTo>
                  <a:pt x="952500" y="0"/>
                </a:lnTo>
                <a:lnTo>
                  <a:pt x="1905000" y="550163"/>
                </a:lnTo>
                <a:lnTo>
                  <a:pt x="952500" y="1100327"/>
                </a:lnTo>
                <a:lnTo>
                  <a:pt x="0" y="550163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063490" y="770381"/>
            <a:ext cx="1906905" cy="1099185"/>
          </a:xfrm>
          <a:custGeom>
            <a:avLst/>
            <a:gdLst/>
            <a:ahLst/>
            <a:cxnLst/>
            <a:rect l="l" t="t" r="r" b="b"/>
            <a:pathLst>
              <a:path w="1906904" h="1099185">
                <a:moveTo>
                  <a:pt x="0" y="549401"/>
                </a:moveTo>
                <a:lnTo>
                  <a:pt x="953262" y="0"/>
                </a:lnTo>
                <a:lnTo>
                  <a:pt x="1906524" y="549401"/>
                </a:lnTo>
                <a:lnTo>
                  <a:pt x="953262" y="1098803"/>
                </a:lnTo>
                <a:lnTo>
                  <a:pt x="0" y="549401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066538" y="6270497"/>
            <a:ext cx="1905000" cy="588010"/>
          </a:xfrm>
          <a:custGeom>
            <a:avLst/>
            <a:gdLst/>
            <a:ahLst/>
            <a:cxnLst/>
            <a:rect l="l" t="t" r="r" b="b"/>
            <a:pathLst>
              <a:path w="1905000" h="588009">
                <a:moveTo>
                  <a:pt x="0" y="548638"/>
                </a:moveTo>
                <a:lnTo>
                  <a:pt x="952500" y="0"/>
                </a:lnTo>
                <a:lnTo>
                  <a:pt x="1905000" y="548638"/>
                </a:lnTo>
                <a:lnTo>
                  <a:pt x="1837534" y="587498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066538" y="6819136"/>
            <a:ext cx="67945" cy="39370"/>
          </a:xfrm>
          <a:custGeom>
            <a:avLst/>
            <a:gdLst/>
            <a:ahLst/>
            <a:cxnLst/>
            <a:rect l="l" t="t" r="r" b="b"/>
            <a:pathLst>
              <a:path w="67945" h="39370">
                <a:moveTo>
                  <a:pt x="67465" y="38860"/>
                </a:moveTo>
                <a:lnTo>
                  <a:pt x="0" y="0"/>
                </a:lnTo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014465" y="5721858"/>
            <a:ext cx="1905000" cy="1096010"/>
          </a:xfrm>
          <a:custGeom>
            <a:avLst/>
            <a:gdLst/>
            <a:ahLst/>
            <a:cxnLst/>
            <a:rect l="l" t="t" r="r" b="b"/>
            <a:pathLst>
              <a:path w="1905000" h="1096009">
                <a:moveTo>
                  <a:pt x="0" y="547877"/>
                </a:moveTo>
                <a:lnTo>
                  <a:pt x="952500" y="0"/>
                </a:lnTo>
                <a:lnTo>
                  <a:pt x="1905000" y="547877"/>
                </a:lnTo>
                <a:lnTo>
                  <a:pt x="952500" y="1095754"/>
                </a:lnTo>
                <a:lnTo>
                  <a:pt x="0" y="547877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966966" y="5171694"/>
            <a:ext cx="1906905" cy="1097280"/>
          </a:xfrm>
          <a:custGeom>
            <a:avLst/>
            <a:gdLst/>
            <a:ahLst/>
            <a:cxnLst/>
            <a:rect l="l" t="t" r="r" b="b"/>
            <a:pathLst>
              <a:path w="1906904" h="1097279">
                <a:moveTo>
                  <a:pt x="0" y="548639"/>
                </a:moveTo>
                <a:lnTo>
                  <a:pt x="953261" y="0"/>
                </a:lnTo>
                <a:lnTo>
                  <a:pt x="1906524" y="548639"/>
                </a:lnTo>
                <a:lnTo>
                  <a:pt x="953261" y="1097279"/>
                </a:lnTo>
                <a:lnTo>
                  <a:pt x="0" y="5486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114038" y="5718809"/>
            <a:ext cx="1905000" cy="1097280"/>
          </a:xfrm>
          <a:custGeom>
            <a:avLst/>
            <a:gdLst/>
            <a:ahLst/>
            <a:cxnLst/>
            <a:rect l="l" t="t" r="r" b="b"/>
            <a:pathLst>
              <a:path w="1905000" h="1097279">
                <a:moveTo>
                  <a:pt x="0" y="548639"/>
                </a:moveTo>
                <a:lnTo>
                  <a:pt x="952500" y="0"/>
                </a:lnTo>
                <a:lnTo>
                  <a:pt x="1905000" y="548639"/>
                </a:lnTo>
                <a:lnTo>
                  <a:pt x="952500" y="1097280"/>
                </a:lnTo>
                <a:lnTo>
                  <a:pt x="0" y="5486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061965" y="5168646"/>
            <a:ext cx="1906905" cy="1097280"/>
          </a:xfrm>
          <a:custGeom>
            <a:avLst/>
            <a:gdLst/>
            <a:ahLst/>
            <a:cxnLst/>
            <a:rect l="l" t="t" r="r" b="b"/>
            <a:pathLst>
              <a:path w="1906904" h="1097279">
                <a:moveTo>
                  <a:pt x="0" y="548639"/>
                </a:moveTo>
                <a:lnTo>
                  <a:pt x="953262" y="0"/>
                </a:lnTo>
                <a:lnTo>
                  <a:pt x="1906524" y="548639"/>
                </a:lnTo>
                <a:lnTo>
                  <a:pt x="953262" y="1097279"/>
                </a:lnTo>
                <a:lnTo>
                  <a:pt x="0" y="5486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015990" y="4620005"/>
            <a:ext cx="1905000" cy="1097280"/>
          </a:xfrm>
          <a:custGeom>
            <a:avLst/>
            <a:gdLst/>
            <a:ahLst/>
            <a:cxnLst/>
            <a:rect l="l" t="t" r="r" b="b"/>
            <a:pathLst>
              <a:path w="1905000" h="1097279">
                <a:moveTo>
                  <a:pt x="0" y="548640"/>
                </a:moveTo>
                <a:lnTo>
                  <a:pt x="952500" y="0"/>
                </a:lnTo>
                <a:lnTo>
                  <a:pt x="1905000" y="548640"/>
                </a:lnTo>
                <a:lnTo>
                  <a:pt x="952500" y="1097280"/>
                </a:lnTo>
                <a:lnTo>
                  <a:pt x="0" y="54864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163061" y="5168646"/>
            <a:ext cx="1905000" cy="1097280"/>
          </a:xfrm>
          <a:custGeom>
            <a:avLst/>
            <a:gdLst/>
            <a:ahLst/>
            <a:cxnLst/>
            <a:rect l="l" t="t" r="r" b="b"/>
            <a:pathLst>
              <a:path w="1905000" h="1097279">
                <a:moveTo>
                  <a:pt x="0" y="548639"/>
                </a:moveTo>
                <a:lnTo>
                  <a:pt x="952500" y="0"/>
                </a:lnTo>
                <a:lnTo>
                  <a:pt x="1905000" y="548639"/>
                </a:lnTo>
                <a:lnTo>
                  <a:pt x="952500" y="1097279"/>
                </a:lnTo>
                <a:lnTo>
                  <a:pt x="0" y="5486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110990" y="4620005"/>
            <a:ext cx="1905000" cy="1097280"/>
          </a:xfrm>
          <a:custGeom>
            <a:avLst/>
            <a:gdLst/>
            <a:ahLst/>
            <a:cxnLst/>
            <a:rect l="l" t="t" r="r" b="b"/>
            <a:pathLst>
              <a:path w="1905000" h="1097279">
                <a:moveTo>
                  <a:pt x="0" y="548640"/>
                </a:moveTo>
                <a:lnTo>
                  <a:pt x="952500" y="0"/>
                </a:lnTo>
                <a:lnTo>
                  <a:pt x="1905000" y="548640"/>
                </a:lnTo>
                <a:lnTo>
                  <a:pt x="952500" y="1097280"/>
                </a:lnTo>
                <a:lnTo>
                  <a:pt x="0" y="54864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063490" y="4069841"/>
            <a:ext cx="1906905" cy="1097280"/>
          </a:xfrm>
          <a:custGeom>
            <a:avLst/>
            <a:gdLst/>
            <a:ahLst/>
            <a:cxnLst/>
            <a:rect l="l" t="t" r="r" b="b"/>
            <a:pathLst>
              <a:path w="1906904" h="1097279">
                <a:moveTo>
                  <a:pt x="0" y="548639"/>
                </a:moveTo>
                <a:lnTo>
                  <a:pt x="953262" y="0"/>
                </a:lnTo>
                <a:lnTo>
                  <a:pt x="1906524" y="548639"/>
                </a:lnTo>
                <a:lnTo>
                  <a:pt x="953262" y="1097279"/>
                </a:lnTo>
                <a:lnTo>
                  <a:pt x="0" y="5486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924038" y="4072890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500" y="1652016"/>
                </a:moveTo>
                <a:lnTo>
                  <a:pt x="0" y="1099185"/>
                </a:lnTo>
                <a:lnTo>
                  <a:pt x="0" y="0"/>
                </a:lnTo>
                <a:lnTo>
                  <a:pt x="952500" y="552831"/>
                </a:lnTo>
                <a:lnTo>
                  <a:pt x="95250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973061" y="3522726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500" y="1652016"/>
                </a:moveTo>
                <a:lnTo>
                  <a:pt x="0" y="1099185"/>
                </a:lnTo>
                <a:lnTo>
                  <a:pt x="0" y="0"/>
                </a:lnTo>
                <a:lnTo>
                  <a:pt x="952500" y="552831"/>
                </a:lnTo>
                <a:lnTo>
                  <a:pt x="95250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020561" y="2967989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499" y="1652016"/>
                </a:moveTo>
                <a:lnTo>
                  <a:pt x="0" y="1099185"/>
                </a:lnTo>
                <a:lnTo>
                  <a:pt x="0" y="0"/>
                </a:lnTo>
                <a:lnTo>
                  <a:pt x="952499" y="552831"/>
                </a:lnTo>
                <a:lnTo>
                  <a:pt x="952499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7924038" y="2975610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500" y="1652015"/>
                </a:moveTo>
                <a:lnTo>
                  <a:pt x="0" y="1099184"/>
                </a:lnTo>
                <a:lnTo>
                  <a:pt x="0" y="0"/>
                </a:lnTo>
                <a:lnTo>
                  <a:pt x="952500" y="552830"/>
                </a:lnTo>
                <a:lnTo>
                  <a:pt x="952500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973061" y="2425445"/>
            <a:ext cx="952500" cy="1653539"/>
          </a:xfrm>
          <a:custGeom>
            <a:avLst/>
            <a:gdLst/>
            <a:ahLst/>
            <a:cxnLst/>
            <a:rect l="l" t="t" r="r" b="b"/>
            <a:pathLst>
              <a:path w="952500" h="1653539">
                <a:moveTo>
                  <a:pt x="952500" y="1653539"/>
                </a:moveTo>
                <a:lnTo>
                  <a:pt x="0" y="1100708"/>
                </a:lnTo>
                <a:lnTo>
                  <a:pt x="0" y="0"/>
                </a:lnTo>
                <a:lnTo>
                  <a:pt x="952500" y="552830"/>
                </a:lnTo>
                <a:lnTo>
                  <a:pt x="952500" y="16535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020561" y="1872233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499" y="1652015"/>
                </a:moveTo>
                <a:lnTo>
                  <a:pt x="0" y="1099185"/>
                </a:lnTo>
                <a:lnTo>
                  <a:pt x="0" y="0"/>
                </a:lnTo>
                <a:lnTo>
                  <a:pt x="952499" y="552830"/>
                </a:lnTo>
                <a:lnTo>
                  <a:pt x="952499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7924038" y="1878329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500" y="1652016"/>
                </a:moveTo>
                <a:lnTo>
                  <a:pt x="0" y="1099185"/>
                </a:lnTo>
                <a:lnTo>
                  <a:pt x="0" y="0"/>
                </a:lnTo>
                <a:lnTo>
                  <a:pt x="952500" y="552831"/>
                </a:lnTo>
                <a:lnTo>
                  <a:pt x="95250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973061" y="1328166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952500" y="1652016"/>
                </a:moveTo>
                <a:lnTo>
                  <a:pt x="0" y="1099185"/>
                </a:lnTo>
                <a:lnTo>
                  <a:pt x="0" y="0"/>
                </a:lnTo>
                <a:lnTo>
                  <a:pt x="952500" y="552831"/>
                </a:lnTo>
                <a:lnTo>
                  <a:pt x="95250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020561" y="773430"/>
            <a:ext cx="952500" cy="1653539"/>
          </a:xfrm>
          <a:custGeom>
            <a:avLst/>
            <a:gdLst/>
            <a:ahLst/>
            <a:cxnLst/>
            <a:rect l="l" t="t" r="r" b="b"/>
            <a:pathLst>
              <a:path w="952500" h="1653539">
                <a:moveTo>
                  <a:pt x="952499" y="1653540"/>
                </a:moveTo>
                <a:lnTo>
                  <a:pt x="0" y="1100709"/>
                </a:lnTo>
                <a:lnTo>
                  <a:pt x="0" y="0"/>
                </a:lnTo>
                <a:lnTo>
                  <a:pt x="952499" y="552831"/>
                </a:lnTo>
                <a:lnTo>
                  <a:pt x="952499" y="1653540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166110" y="4065270"/>
            <a:ext cx="952500" cy="1653539"/>
          </a:xfrm>
          <a:custGeom>
            <a:avLst/>
            <a:gdLst/>
            <a:ahLst/>
            <a:cxnLst/>
            <a:rect l="l" t="t" r="r" b="b"/>
            <a:pathLst>
              <a:path w="952500" h="1653539">
                <a:moveTo>
                  <a:pt x="0" y="1653539"/>
                </a:moveTo>
                <a:lnTo>
                  <a:pt x="952500" y="1100708"/>
                </a:lnTo>
                <a:lnTo>
                  <a:pt x="952500" y="0"/>
                </a:lnTo>
                <a:lnTo>
                  <a:pt x="0" y="552830"/>
                </a:lnTo>
                <a:lnTo>
                  <a:pt x="0" y="16535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117085" y="3516629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6"/>
                </a:moveTo>
                <a:lnTo>
                  <a:pt x="952500" y="1099185"/>
                </a:lnTo>
                <a:lnTo>
                  <a:pt x="952500" y="0"/>
                </a:lnTo>
                <a:lnTo>
                  <a:pt x="0" y="552831"/>
                </a:lnTo>
                <a:lnTo>
                  <a:pt x="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069585" y="2961894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5"/>
                </a:moveTo>
                <a:lnTo>
                  <a:pt x="952500" y="1099184"/>
                </a:lnTo>
                <a:lnTo>
                  <a:pt x="952500" y="0"/>
                </a:lnTo>
                <a:lnTo>
                  <a:pt x="0" y="552830"/>
                </a:lnTo>
                <a:lnTo>
                  <a:pt x="0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166110" y="2969514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6"/>
                </a:moveTo>
                <a:lnTo>
                  <a:pt x="952500" y="1099185"/>
                </a:lnTo>
                <a:lnTo>
                  <a:pt x="952500" y="0"/>
                </a:lnTo>
                <a:lnTo>
                  <a:pt x="0" y="552831"/>
                </a:lnTo>
                <a:lnTo>
                  <a:pt x="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117085" y="2419350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6"/>
                </a:moveTo>
                <a:lnTo>
                  <a:pt x="952500" y="1099185"/>
                </a:lnTo>
                <a:lnTo>
                  <a:pt x="952500" y="0"/>
                </a:lnTo>
                <a:lnTo>
                  <a:pt x="0" y="552830"/>
                </a:lnTo>
                <a:lnTo>
                  <a:pt x="0" y="1652016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069585" y="1864614"/>
            <a:ext cx="952500" cy="1653539"/>
          </a:xfrm>
          <a:custGeom>
            <a:avLst/>
            <a:gdLst/>
            <a:ahLst/>
            <a:cxnLst/>
            <a:rect l="l" t="t" r="r" b="b"/>
            <a:pathLst>
              <a:path w="952500" h="1653539">
                <a:moveTo>
                  <a:pt x="0" y="1653539"/>
                </a:moveTo>
                <a:lnTo>
                  <a:pt x="952500" y="1100709"/>
                </a:lnTo>
                <a:lnTo>
                  <a:pt x="952500" y="0"/>
                </a:lnTo>
                <a:lnTo>
                  <a:pt x="0" y="552831"/>
                </a:lnTo>
                <a:lnTo>
                  <a:pt x="0" y="1653539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166110" y="1872233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5"/>
                </a:moveTo>
                <a:lnTo>
                  <a:pt x="952500" y="1099185"/>
                </a:lnTo>
                <a:lnTo>
                  <a:pt x="952500" y="0"/>
                </a:lnTo>
                <a:lnTo>
                  <a:pt x="0" y="552830"/>
                </a:lnTo>
                <a:lnTo>
                  <a:pt x="0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117085" y="1322069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5"/>
                </a:moveTo>
                <a:lnTo>
                  <a:pt x="952500" y="1099184"/>
                </a:lnTo>
                <a:lnTo>
                  <a:pt x="952500" y="0"/>
                </a:lnTo>
                <a:lnTo>
                  <a:pt x="0" y="552830"/>
                </a:lnTo>
                <a:lnTo>
                  <a:pt x="0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069585" y="767333"/>
            <a:ext cx="952500" cy="1652270"/>
          </a:xfrm>
          <a:custGeom>
            <a:avLst/>
            <a:gdLst/>
            <a:ahLst/>
            <a:cxnLst/>
            <a:rect l="l" t="t" r="r" b="b"/>
            <a:pathLst>
              <a:path w="952500" h="1652270">
                <a:moveTo>
                  <a:pt x="0" y="1652015"/>
                </a:moveTo>
                <a:lnTo>
                  <a:pt x="952500" y="1099185"/>
                </a:lnTo>
                <a:lnTo>
                  <a:pt x="952500" y="0"/>
                </a:lnTo>
                <a:lnTo>
                  <a:pt x="0" y="552830"/>
                </a:lnTo>
                <a:lnTo>
                  <a:pt x="0" y="1652015"/>
                </a:lnTo>
                <a:close/>
              </a:path>
            </a:pathLst>
          </a:custGeom>
          <a:ln w="3175">
            <a:solidFill>
              <a:srgbClr val="ADADAD"/>
            </a:solidFill>
            <a:prstDash val="sysDot"/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 rot="593170">
            <a:off x="2364992" y="2848597"/>
            <a:ext cx="3213100" cy="76200"/>
          </a:xfrm>
          <a:custGeom>
            <a:avLst/>
            <a:gdLst/>
            <a:ahLst/>
            <a:cxnLst/>
            <a:rect l="l" t="t" r="r" b="b"/>
            <a:pathLst>
              <a:path w="3213100" h="76200">
                <a:moveTo>
                  <a:pt x="76200" y="0"/>
                </a:moveTo>
                <a:lnTo>
                  <a:pt x="0" y="38100"/>
                </a:lnTo>
                <a:lnTo>
                  <a:pt x="76200" y="76200"/>
                </a:lnTo>
                <a:lnTo>
                  <a:pt x="55033" y="44450"/>
                </a:lnTo>
                <a:lnTo>
                  <a:pt x="50787" y="44450"/>
                </a:lnTo>
                <a:lnTo>
                  <a:pt x="50787" y="31750"/>
                </a:lnTo>
                <a:lnTo>
                  <a:pt x="55033" y="31750"/>
                </a:lnTo>
                <a:lnTo>
                  <a:pt x="76200" y="0"/>
                </a:lnTo>
                <a:close/>
              </a:path>
              <a:path w="3213100" h="76200">
                <a:moveTo>
                  <a:pt x="55033" y="31750"/>
                </a:moveTo>
                <a:lnTo>
                  <a:pt x="50787" y="31750"/>
                </a:lnTo>
                <a:lnTo>
                  <a:pt x="50787" y="44450"/>
                </a:lnTo>
                <a:lnTo>
                  <a:pt x="55033" y="44450"/>
                </a:lnTo>
                <a:lnTo>
                  <a:pt x="50800" y="38100"/>
                </a:lnTo>
                <a:lnTo>
                  <a:pt x="55033" y="31750"/>
                </a:lnTo>
                <a:close/>
              </a:path>
              <a:path w="3213100" h="76200">
                <a:moveTo>
                  <a:pt x="63487" y="31750"/>
                </a:moveTo>
                <a:lnTo>
                  <a:pt x="55033" y="31750"/>
                </a:lnTo>
                <a:lnTo>
                  <a:pt x="50800" y="38100"/>
                </a:lnTo>
                <a:lnTo>
                  <a:pt x="55033" y="44450"/>
                </a:lnTo>
                <a:lnTo>
                  <a:pt x="63487" y="44450"/>
                </a:lnTo>
                <a:lnTo>
                  <a:pt x="63487" y="31750"/>
                </a:lnTo>
                <a:close/>
              </a:path>
              <a:path w="3213100" h="76200">
                <a:moveTo>
                  <a:pt x="88887" y="31750"/>
                </a:moveTo>
                <a:lnTo>
                  <a:pt x="76187" y="31750"/>
                </a:lnTo>
                <a:lnTo>
                  <a:pt x="76187" y="44450"/>
                </a:lnTo>
                <a:lnTo>
                  <a:pt x="88887" y="44450"/>
                </a:lnTo>
                <a:lnTo>
                  <a:pt x="88887" y="31750"/>
                </a:lnTo>
                <a:close/>
              </a:path>
              <a:path w="3213100" h="76200">
                <a:moveTo>
                  <a:pt x="114287" y="31750"/>
                </a:moveTo>
                <a:lnTo>
                  <a:pt x="101587" y="31750"/>
                </a:lnTo>
                <a:lnTo>
                  <a:pt x="101587" y="44450"/>
                </a:lnTo>
                <a:lnTo>
                  <a:pt x="114287" y="44450"/>
                </a:lnTo>
                <a:lnTo>
                  <a:pt x="114287" y="31750"/>
                </a:lnTo>
                <a:close/>
              </a:path>
              <a:path w="3213100" h="76200">
                <a:moveTo>
                  <a:pt x="139687" y="31750"/>
                </a:moveTo>
                <a:lnTo>
                  <a:pt x="126987" y="31750"/>
                </a:lnTo>
                <a:lnTo>
                  <a:pt x="126987" y="44450"/>
                </a:lnTo>
                <a:lnTo>
                  <a:pt x="139687" y="44450"/>
                </a:lnTo>
                <a:lnTo>
                  <a:pt x="139687" y="31750"/>
                </a:lnTo>
                <a:close/>
              </a:path>
              <a:path w="3213100" h="76200">
                <a:moveTo>
                  <a:pt x="165087" y="31750"/>
                </a:moveTo>
                <a:lnTo>
                  <a:pt x="152387" y="31750"/>
                </a:lnTo>
                <a:lnTo>
                  <a:pt x="152387" y="44450"/>
                </a:lnTo>
                <a:lnTo>
                  <a:pt x="165087" y="44450"/>
                </a:lnTo>
                <a:lnTo>
                  <a:pt x="165087" y="31750"/>
                </a:lnTo>
                <a:close/>
              </a:path>
              <a:path w="3213100" h="76200">
                <a:moveTo>
                  <a:pt x="1905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190500" y="44450"/>
                </a:lnTo>
                <a:lnTo>
                  <a:pt x="190500" y="31750"/>
                </a:lnTo>
                <a:close/>
              </a:path>
              <a:path w="3213100" h="76200">
                <a:moveTo>
                  <a:pt x="215900" y="31750"/>
                </a:moveTo>
                <a:lnTo>
                  <a:pt x="203200" y="31750"/>
                </a:lnTo>
                <a:lnTo>
                  <a:pt x="203200" y="44450"/>
                </a:lnTo>
                <a:lnTo>
                  <a:pt x="215900" y="44450"/>
                </a:lnTo>
                <a:lnTo>
                  <a:pt x="215900" y="31750"/>
                </a:lnTo>
                <a:close/>
              </a:path>
              <a:path w="3213100" h="76200">
                <a:moveTo>
                  <a:pt x="241300" y="31750"/>
                </a:moveTo>
                <a:lnTo>
                  <a:pt x="228600" y="31750"/>
                </a:lnTo>
                <a:lnTo>
                  <a:pt x="228600" y="44450"/>
                </a:lnTo>
                <a:lnTo>
                  <a:pt x="241300" y="44450"/>
                </a:lnTo>
                <a:lnTo>
                  <a:pt x="241300" y="31750"/>
                </a:lnTo>
                <a:close/>
              </a:path>
              <a:path w="3213100" h="76200">
                <a:moveTo>
                  <a:pt x="266700" y="31750"/>
                </a:moveTo>
                <a:lnTo>
                  <a:pt x="254000" y="31750"/>
                </a:lnTo>
                <a:lnTo>
                  <a:pt x="254000" y="44450"/>
                </a:lnTo>
                <a:lnTo>
                  <a:pt x="266700" y="44450"/>
                </a:lnTo>
                <a:lnTo>
                  <a:pt x="266700" y="31750"/>
                </a:lnTo>
                <a:close/>
              </a:path>
              <a:path w="3213100" h="76200">
                <a:moveTo>
                  <a:pt x="292100" y="31750"/>
                </a:moveTo>
                <a:lnTo>
                  <a:pt x="279400" y="31750"/>
                </a:lnTo>
                <a:lnTo>
                  <a:pt x="279400" y="44450"/>
                </a:lnTo>
                <a:lnTo>
                  <a:pt x="292100" y="44450"/>
                </a:lnTo>
                <a:lnTo>
                  <a:pt x="292100" y="31750"/>
                </a:lnTo>
                <a:close/>
              </a:path>
              <a:path w="3213100" h="76200">
                <a:moveTo>
                  <a:pt x="317500" y="31750"/>
                </a:moveTo>
                <a:lnTo>
                  <a:pt x="304800" y="31750"/>
                </a:lnTo>
                <a:lnTo>
                  <a:pt x="304800" y="44450"/>
                </a:lnTo>
                <a:lnTo>
                  <a:pt x="317500" y="44450"/>
                </a:lnTo>
                <a:lnTo>
                  <a:pt x="317500" y="31750"/>
                </a:lnTo>
                <a:close/>
              </a:path>
              <a:path w="3213100" h="76200">
                <a:moveTo>
                  <a:pt x="342900" y="31750"/>
                </a:moveTo>
                <a:lnTo>
                  <a:pt x="330200" y="31750"/>
                </a:lnTo>
                <a:lnTo>
                  <a:pt x="330200" y="44450"/>
                </a:lnTo>
                <a:lnTo>
                  <a:pt x="342900" y="44450"/>
                </a:lnTo>
                <a:lnTo>
                  <a:pt x="342900" y="31750"/>
                </a:lnTo>
                <a:close/>
              </a:path>
              <a:path w="3213100" h="76200">
                <a:moveTo>
                  <a:pt x="368300" y="31750"/>
                </a:moveTo>
                <a:lnTo>
                  <a:pt x="355600" y="31750"/>
                </a:lnTo>
                <a:lnTo>
                  <a:pt x="355600" y="44450"/>
                </a:lnTo>
                <a:lnTo>
                  <a:pt x="368300" y="44450"/>
                </a:lnTo>
                <a:lnTo>
                  <a:pt x="368300" y="31750"/>
                </a:lnTo>
                <a:close/>
              </a:path>
              <a:path w="3213100" h="76200">
                <a:moveTo>
                  <a:pt x="393700" y="31750"/>
                </a:moveTo>
                <a:lnTo>
                  <a:pt x="381000" y="31750"/>
                </a:lnTo>
                <a:lnTo>
                  <a:pt x="381000" y="44450"/>
                </a:lnTo>
                <a:lnTo>
                  <a:pt x="393700" y="44450"/>
                </a:lnTo>
                <a:lnTo>
                  <a:pt x="393700" y="31750"/>
                </a:lnTo>
                <a:close/>
              </a:path>
              <a:path w="3213100" h="76200">
                <a:moveTo>
                  <a:pt x="419100" y="31750"/>
                </a:moveTo>
                <a:lnTo>
                  <a:pt x="406400" y="31750"/>
                </a:lnTo>
                <a:lnTo>
                  <a:pt x="406400" y="44450"/>
                </a:lnTo>
                <a:lnTo>
                  <a:pt x="419100" y="44450"/>
                </a:lnTo>
                <a:lnTo>
                  <a:pt x="419100" y="31750"/>
                </a:lnTo>
                <a:close/>
              </a:path>
              <a:path w="3213100" h="76200">
                <a:moveTo>
                  <a:pt x="444500" y="31750"/>
                </a:moveTo>
                <a:lnTo>
                  <a:pt x="431800" y="31750"/>
                </a:lnTo>
                <a:lnTo>
                  <a:pt x="431800" y="44450"/>
                </a:lnTo>
                <a:lnTo>
                  <a:pt x="444500" y="44450"/>
                </a:lnTo>
                <a:lnTo>
                  <a:pt x="444500" y="31750"/>
                </a:lnTo>
                <a:close/>
              </a:path>
              <a:path w="3213100" h="76200">
                <a:moveTo>
                  <a:pt x="469900" y="31750"/>
                </a:moveTo>
                <a:lnTo>
                  <a:pt x="457200" y="31750"/>
                </a:lnTo>
                <a:lnTo>
                  <a:pt x="457200" y="44450"/>
                </a:lnTo>
                <a:lnTo>
                  <a:pt x="469900" y="44450"/>
                </a:lnTo>
                <a:lnTo>
                  <a:pt x="469900" y="31750"/>
                </a:lnTo>
                <a:close/>
              </a:path>
              <a:path w="3213100" h="76200">
                <a:moveTo>
                  <a:pt x="495300" y="31750"/>
                </a:moveTo>
                <a:lnTo>
                  <a:pt x="482600" y="31750"/>
                </a:lnTo>
                <a:lnTo>
                  <a:pt x="482600" y="44450"/>
                </a:lnTo>
                <a:lnTo>
                  <a:pt x="495300" y="44450"/>
                </a:lnTo>
                <a:lnTo>
                  <a:pt x="495300" y="31750"/>
                </a:lnTo>
                <a:close/>
              </a:path>
              <a:path w="3213100" h="76200">
                <a:moveTo>
                  <a:pt x="520700" y="31750"/>
                </a:moveTo>
                <a:lnTo>
                  <a:pt x="508000" y="31750"/>
                </a:lnTo>
                <a:lnTo>
                  <a:pt x="508000" y="44450"/>
                </a:lnTo>
                <a:lnTo>
                  <a:pt x="520700" y="44450"/>
                </a:lnTo>
                <a:lnTo>
                  <a:pt x="520700" y="31750"/>
                </a:lnTo>
                <a:close/>
              </a:path>
              <a:path w="3213100" h="76200">
                <a:moveTo>
                  <a:pt x="546100" y="31750"/>
                </a:moveTo>
                <a:lnTo>
                  <a:pt x="533400" y="31750"/>
                </a:lnTo>
                <a:lnTo>
                  <a:pt x="533400" y="44450"/>
                </a:lnTo>
                <a:lnTo>
                  <a:pt x="546100" y="44450"/>
                </a:lnTo>
                <a:lnTo>
                  <a:pt x="546100" y="31750"/>
                </a:lnTo>
                <a:close/>
              </a:path>
              <a:path w="3213100" h="76200">
                <a:moveTo>
                  <a:pt x="571500" y="31750"/>
                </a:moveTo>
                <a:lnTo>
                  <a:pt x="558800" y="31750"/>
                </a:lnTo>
                <a:lnTo>
                  <a:pt x="558800" y="44450"/>
                </a:lnTo>
                <a:lnTo>
                  <a:pt x="571500" y="44450"/>
                </a:lnTo>
                <a:lnTo>
                  <a:pt x="571500" y="31750"/>
                </a:lnTo>
                <a:close/>
              </a:path>
              <a:path w="3213100" h="76200">
                <a:moveTo>
                  <a:pt x="596900" y="31750"/>
                </a:moveTo>
                <a:lnTo>
                  <a:pt x="584200" y="31750"/>
                </a:lnTo>
                <a:lnTo>
                  <a:pt x="584200" y="44450"/>
                </a:lnTo>
                <a:lnTo>
                  <a:pt x="596900" y="44450"/>
                </a:lnTo>
                <a:lnTo>
                  <a:pt x="596900" y="31750"/>
                </a:lnTo>
                <a:close/>
              </a:path>
              <a:path w="3213100" h="76200">
                <a:moveTo>
                  <a:pt x="622300" y="31750"/>
                </a:moveTo>
                <a:lnTo>
                  <a:pt x="609600" y="31750"/>
                </a:lnTo>
                <a:lnTo>
                  <a:pt x="609600" y="44450"/>
                </a:lnTo>
                <a:lnTo>
                  <a:pt x="622300" y="44450"/>
                </a:lnTo>
                <a:lnTo>
                  <a:pt x="622300" y="31750"/>
                </a:lnTo>
                <a:close/>
              </a:path>
              <a:path w="3213100" h="76200">
                <a:moveTo>
                  <a:pt x="647700" y="31750"/>
                </a:moveTo>
                <a:lnTo>
                  <a:pt x="635000" y="31750"/>
                </a:lnTo>
                <a:lnTo>
                  <a:pt x="635000" y="44450"/>
                </a:lnTo>
                <a:lnTo>
                  <a:pt x="647700" y="44450"/>
                </a:lnTo>
                <a:lnTo>
                  <a:pt x="647700" y="31750"/>
                </a:lnTo>
                <a:close/>
              </a:path>
              <a:path w="3213100" h="76200">
                <a:moveTo>
                  <a:pt x="673100" y="31750"/>
                </a:moveTo>
                <a:lnTo>
                  <a:pt x="660400" y="31750"/>
                </a:lnTo>
                <a:lnTo>
                  <a:pt x="660400" y="44450"/>
                </a:lnTo>
                <a:lnTo>
                  <a:pt x="673100" y="44450"/>
                </a:lnTo>
                <a:lnTo>
                  <a:pt x="673100" y="31750"/>
                </a:lnTo>
                <a:close/>
              </a:path>
              <a:path w="3213100" h="76200">
                <a:moveTo>
                  <a:pt x="698500" y="31750"/>
                </a:moveTo>
                <a:lnTo>
                  <a:pt x="685800" y="31750"/>
                </a:lnTo>
                <a:lnTo>
                  <a:pt x="685800" y="44450"/>
                </a:lnTo>
                <a:lnTo>
                  <a:pt x="698500" y="44450"/>
                </a:lnTo>
                <a:lnTo>
                  <a:pt x="698500" y="31750"/>
                </a:lnTo>
                <a:close/>
              </a:path>
              <a:path w="3213100" h="76200">
                <a:moveTo>
                  <a:pt x="723900" y="31750"/>
                </a:moveTo>
                <a:lnTo>
                  <a:pt x="711200" y="31750"/>
                </a:lnTo>
                <a:lnTo>
                  <a:pt x="711200" y="44450"/>
                </a:lnTo>
                <a:lnTo>
                  <a:pt x="723900" y="44450"/>
                </a:lnTo>
                <a:lnTo>
                  <a:pt x="723900" y="31750"/>
                </a:lnTo>
                <a:close/>
              </a:path>
              <a:path w="3213100" h="76200">
                <a:moveTo>
                  <a:pt x="749300" y="31750"/>
                </a:moveTo>
                <a:lnTo>
                  <a:pt x="736600" y="31750"/>
                </a:lnTo>
                <a:lnTo>
                  <a:pt x="736600" y="44450"/>
                </a:lnTo>
                <a:lnTo>
                  <a:pt x="749300" y="44450"/>
                </a:lnTo>
                <a:lnTo>
                  <a:pt x="749300" y="31750"/>
                </a:lnTo>
                <a:close/>
              </a:path>
              <a:path w="3213100" h="76200">
                <a:moveTo>
                  <a:pt x="774700" y="31750"/>
                </a:moveTo>
                <a:lnTo>
                  <a:pt x="762000" y="31750"/>
                </a:lnTo>
                <a:lnTo>
                  <a:pt x="762000" y="44450"/>
                </a:lnTo>
                <a:lnTo>
                  <a:pt x="774700" y="44450"/>
                </a:lnTo>
                <a:lnTo>
                  <a:pt x="774700" y="31750"/>
                </a:lnTo>
                <a:close/>
              </a:path>
              <a:path w="3213100" h="76200">
                <a:moveTo>
                  <a:pt x="800100" y="31750"/>
                </a:moveTo>
                <a:lnTo>
                  <a:pt x="787400" y="31750"/>
                </a:lnTo>
                <a:lnTo>
                  <a:pt x="787400" y="44450"/>
                </a:lnTo>
                <a:lnTo>
                  <a:pt x="800100" y="44450"/>
                </a:lnTo>
                <a:lnTo>
                  <a:pt x="800100" y="31750"/>
                </a:lnTo>
                <a:close/>
              </a:path>
              <a:path w="3213100" h="76200">
                <a:moveTo>
                  <a:pt x="825500" y="31750"/>
                </a:moveTo>
                <a:lnTo>
                  <a:pt x="812800" y="31750"/>
                </a:lnTo>
                <a:lnTo>
                  <a:pt x="812800" y="44450"/>
                </a:lnTo>
                <a:lnTo>
                  <a:pt x="825500" y="44450"/>
                </a:lnTo>
                <a:lnTo>
                  <a:pt x="825500" y="31750"/>
                </a:lnTo>
                <a:close/>
              </a:path>
              <a:path w="3213100" h="76200">
                <a:moveTo>
                  <a:pt x="850900" y="31750"/>
                </a:moveTo>
                <a:lnTo>
                  <a:pt x="838200" y="31750"/>
                </a:lnTo>
                <a:lnTo>
                  <a:pt x="838200" y="44450"/>
                </a:lnTo>
                <a:lnTo>
                  <a:pt x="850900" y="44450"/>
                </a:lnTo>
                <a:lnTo>
                  <a:pt x="850900" y="31750"/>
                </a:lnTo>
                <a:close/>
              </a:path>
              <a:path w="3213100" h="76200">
                <a:moveTo>
                  <a:pt x="876300" y="31750"/>
                </a:moveTo>
                <a:lnTo>
                  <a:pt x="863600" y="31750"/>
                </a:lnTo>
                <a:lnTo>
                  <a:pt x="863600" y="44450"/>
                </a:lnTo>
                <a:lnTo>
                  <a:pt x="876300" y="44450"/>
                </a:lnTo>
                <a:lnTo>
                  <a:pt x="876300" y="31750"/>
                </a:lnTo>
                <a:close/>
              </a:path>
              <a:path w="3213100" h="76200">
                <a:moveTo>
                  <a:pt x="901700" y="31750"/>
                </a:moveTo>
                <a:lnTo>
                  <a:pt x="889000" y="31750"/>
                </a:lnTo>
                <a:lnTo>
                  <a:pt x="889000" y="44450"/>
                </a:lnTo>
                <a:lnTo>
                  <a:pt x="901700" y="44450"/>
                </a:lnTo>
                <a:lnTo>
                  <a:pt x="901700" y="31750"/>
                </a:lnTo>
                <a:close/>
              </a:path>
              <a:path w="3213100" h="76200">
                <a:moveTo>
                  <a:pt x="927100" y="31750"/>
                </a:moveTo>
                <a:lnTo>
                  <a:pt x="914400" y="31750"/>
                </a:lnTo>
                <a:lnTo>
                  <a:pt x="914400" y="44450"/>
                </a:lnTo>
                <a:lnTo>
                  <a:pt x="927100" y="44450"/>
                </a:lnTo>
                <a:lnTo>
                  <a:pt x="927100" y="31750"/>
                </a:lnTo>
                <a:close/>
              </a:path>
              <a:path w="3213100" h="76200">
                <a:moveTo>
                  <a:pt x="952500" y="31750"/>
                </a:moveTo>
                <a:lnTo>
                  <a:pt x="939800" y="31750"/>
                </a:lnTo>
                <a:lnTo>
                  <a:pt x="939800" y="44450"/>
                </a:lnTo>
                <a:lnTo>
                  <a:pt x="952500" y="44450"/>
                </a:lnTo>
                <a:lnTo>
                  <a:pt x="952500" y="31750"/>
                </a:lnTo>
                <a:close/>
              </a:path>
              <a:path w="3213100" h="76200">
                <a:moveTo>
                  <a:pt x="977900" y="31750"/>
                </a:moveTo>
                <a:lnTo>
                  <a:pt x="965200" y="31750"/>
                </a:lnTo>
                <a:lnTo>
                  <a:pt x="965200" y="44450"/>
                </a:lnTo>
                <a:lnTo>
                  <a:pt x="977900" y="44450"/>
                </a:lnTo>
                <a:lnTo>
                  <a:pt x="977900" y="31750"/>
                </a:lnTo>
                <a:close/>
              </a:path>
              <a:path w="3213100" h="76200">
                <a:moveTo>
                  <a:pt x="1003300" y="31750"/>
                </a:moveTo>
                <a:lnTo>
                  <a:pt x="990600" y="31750"/>
                </a:lnTo>
                <a:lnTo>
                  <a:pt x="990600" y="44450"/>
                </a:lnTo>
                <a:lnTo>
                  <a:pt x="1003300" y="44450"/>
                </a:lnTo>
                <a:lnTo>
                  <a:pt x="1003300" y="31750"/>
                </a:lnTo>
                <a:close/>
              </a:path>
              <a:path w="3213100" h="76200">
                <a:moveTo>
                  <a:pt x="1028700" y="31750"/>
                </a:moveTo>
                <a:lnTo>
                  <a:pt x="1016000" y="31750"/>
                </a:lnTo>
                <a:lnTo>
                  <a:pt x="1016000" y="44450"/>
                </a:lnTo>
                <a:lnTo>
                  <a:pt x="1028700" y="44450"/>
                </a:lnTo>
                <a:lnTo>
                  <a:pt x="1028700" y="31750"/>
                </a:lnTo>
                <a:close/>
              </a:path>
              <a:path w="3213100" h="76200">
                <a:moveTo>
                  <a:pt x="1054100" y="31750"/>
                </a:moveTo>
                <a:lnTo>
                  <a:pt x="1041400" y="31750"/>
                </a:lnTo>
                <a:lnTo>
                  <a:pt x="1041400" y="44450"/>
                </a:lnTo>
                <a:lnTo>
                  <a:pt x="1054100" y="44450"/>
                </a:lnTo>
                <a:lnTo>
                  <a:pt x="1054100" y="31750"/>
                </a:lnTo>
                <a:close/>
              </a:path>
              <a:path w="3213100" h="76200">
                <a:moveTo>
                  <a:pt x="1079500" y="31750"/>
                </a:moveTo>
                <a:lnTo>
                  <a:pt x="1066800" y="31750"/>
                </a:lnTo>
                <a:lnTo>
                  <a:pt x="1066800" y="44450"/>
                </a:lnTo>
                <a:lnTo>
                  <a:pt x="1079500" y="44450"/>
                </a:lnTo>
                <a:lnTo>
                  <a:pt x="1079500" y="31750"/>
                </a:lnTo>
                <a:close/>
              </a:path>
              <a:path w="3213100" h="76200">
                <a:moveTo>
                  <a:pt x="1104900" y="31750"/>
                </a:moveTo>
                <a:lnTo>
                  <a:pt x="1092200" y="31750"/>
                </a:lnTo>
                <a:lnTo>
                  <a:pt x="1092200" y="44450"/>
                </a:lnTo>
                <a:lnTo>
                  <a:pt x="1104900" y="44450"/>
                </a:lnTo>
                <a:lnTo>
                  <a:pt x="1104900" y="31750"/>
                </a:lnTo>
                <a:close/>
              </a:path>
              <a:path w="3213100" h="76200">
                <a:moveTo>
                  <a:pt x="1130300" y="31750"/>
                </a:moveTo>
                <a:lnTo>
                  <a:pt x="1117600" y="31750"/>
                </a:lnTo>
                <a:lnTo>
                  <a:pt x="1117600" y="44450"/>
                </a:lnTo>
                <a:lnTo>
                  <a:pt x="1130300" y="44450"/>
                </a:lnTo>
                <a:lnTo>
                  <a:pt x="1130300" y="31750"/>
                </a:lnTo>
                <a:close/>
              </a:path>
              <a:path w="3213100" h="76200">
                <a:moveTo>
                  <a:pt x="1155700" y="31750"/>
                </a:moveTo>
                <a:lnTo>
                  <a:pt x="1143000" y="31750"/>
                </a:lnTo>
                <a:lnTo>
                  <a:pt x="1143000" y="44450"/>
                </a:lnTo>
                <a:lnTo>
                  <a:pt x="1155700" y="44450"/>
                </a:lnTo>
                <a:lnTo>
                  <a:pt x="1155700" y="31750"/>
                </a:lnTo>
                <a:close/>
              </a:path>
              <a:path w="3213100" h="76200">
                <a:moveTo>
                  <a:pt x="1181100" y="31750"/>
                </a:moveTo>
                <a:lnTo>
                  <a:pt x="1168400" y="31750"/>
                </a:lnTo>
                <a:lnTo>
                  <a:pt x="1168400" y="44450"/>
                </a:lnTo>
                <a:lnTo>
                  <a:pt x="1181100" y="44450"/>
                </a:lnTo>
                <a:lnTo>
                  <a:pt x="1181100" y="31750"/>
                </a:lnTo>
                <a:close/>
              </a:path>
              <a:path w="3213100" h="76200">
                <a:moveTo>
                  <a:pt x="1206500" y="31750"/>
                </a:moveTo>
                <a:lnTo>
                  <a:pt x="1193800" y="31750"/>
                </a:lnTo>
                <a:lnTo>
                  <a:pt x="1193800" y="44450"/>
                </a:lnTo>
                <a:lnTo>
                  <a:pt x="1206500" y="44450"/>
                </a:lnTo>
                <a:lnTo>
                  <a:pt x="1206500" y="31750"/>
                </a:lnTo>
                <a:close/>
              </a:path>
              <a:path w="3213100" h="76200">
                <a:moveTo>
                  <a:pt x="1231900" y="31750"/>
                </a:moveTo>
                <a:lnTo>
                  <a:pt x="1219200" y="31750"/>
                </a:lnTo>
                <a:lnTo>
                  <a:pt x="1219200" y="44450"/>
                </a:lnTo>
                <a:lnTo>
                  <a:pt x="1231900" y="44450"/>
                </a:lnTo>
                <a:lnTo>
                  <a:pt x="1231900" y="31750"/>
                </a:lnTo>
                <a:close/>
              </a:path>
              <a:path w="3213100" h="76200">
                <a:moveTo>
                  <a:pt x="1257300" y="31750"/>
                </a:moveTo>
                <a:lnTo>
                  <a:pt x="1244600" y="31750"/>
                </a:lnTo>
                <a:lnTo>
                  <a:pt x="1244600" y="44450"/>
                </a:lnTo>
                <a:lnTo>
                  <a:pt x="1257300" y="44450"/>
                </a:lnTo>
                <a:lnTo>
                  <a:pt x="1257300" y="31750"/>
                </a:lnTo>
                <a:close/>
              </a:path>
              <a:path w="3213100" h="76200">
                <a:moveTo>
                  <a:pt x="1282700" y="31750"/>
                </a:moveTo>
                <a:lnTo>
                  <a:pt x="1270000" y="31750"/>
                </a:lnTo>
                <a:lnTo>
                  <a:pt x="1270000" y="44450"/>
                </a:lnTo>
                <a:lnTo>
                  <a:pt x="1282700" y="44450"/>
                </a:lnTo>
                <a:lnTo>
                  <a:pt x="1282700" y="31750"/>
                </a:lnTo>
                <a:close/>
              </a:path>
              <a:path w="3213100" h="76200">
                <a:moveTo>
                  <a:pt x="1308100" y="31750"/>
                </a:moveTo>
                <a:lnTo>
                  <a:pt x="1295400" y="31750"/>
                </a:lnTo>
                <a:lnTo>
                  <a:pt x="1295400" y="44450"/>
                </a:lnTo>
                <a:lnTo>
                  <a:pt x="1308100" y="44450"/>
                </a:lnTo>
                <a:lnTo>
                  <a:pt x="1308100" y="31750"/>
                </a:lnTo>
                <a:close/>
              </a:path>
              <a:path w="3213100" h="76200">
                <a:moveTo>
                  <a:pt x="1333500" y="31750"/>
                </a:moveTo>
                <a:lnTo>
                  <a:pt x="1320800" y="31750"/>
                </a:lnTo>
                <a:lnTo>
                  <a:pt x="1320800" y="44450"/>
                </a:lnTo>
                <a:lnTo>
                  <a:pt x="1333500" y="44450"/>
                </a:lnTo>
                <a:lnTo>
                  <a:pt x="1333500" y="31750"/>
                </a:lnTo>
                <a:close/>
              </a:path>
              <a:path w="3213100" h="76200">
                <a:moveTo>
                  <a:pt x="1358900" y="31750"/>
                </a:moveTo>
                <a:lnTo>
                  <a:pt x="1346200" y="31750"/>
                </a:lnTo>
                <a:lnTo>
                  <a:pt x="1346200" y="44450"/>
                </a:lnTo>
                <a:lnTo>
                  <a:pt x="1358900" y="44450"/>
                </a:lnTo>
                <a:lnTo>
                  <a:pt x="1358900" y="31750"/>
                </a:lnTo>
                <a:close/>
              </a:path>
              <a:path w="3213100" h="76200">
                <a:moveTo>
                  <a:pt x="1384300" y="31750"/>
                </a:moveTo>
                <a:lnTo>
                  <a:pt x="1371600" y="31750"/>
                </a:lnTo>
                <a:lnTo>
                  <a:pt x="1371600" y="44450"/>
                </a:lnTo>
                <a:lnTo>
                  <a:pt x="1384300" y="44450"/>
                </a:lnTo>
                <a:lnTo>
                  <a:pt x="1384300" y="31750"/>
                </a:lnTo>
                <a:close/>
              </a:path>
              <a:path w="3213100" h="76200">
                <a:moveTo>
                  <a:pt x="1409700" y="31750"/>
                </a:moveTo>
                <a:lnTo>
                  <a:pt x="1397000" y="31750"/>
                </a:lnTo>
                <a:lnTo>
                  <a:pt x="1397000" y="44450"/>
                </a:lnTo>
                <a:lnTo>
                  <a:pt x="1409700" y="44450"/>
                </a:lnTo>
                <a:lnTo>
                  <a:pt x="1409700" y="31750"/>
                </a:lnTo>
                <a:close/>
              </a:path>
              <a:path w="3213100" h="76200">
                <a:moveTo>
                  <a:pt x="1435100" y="31750"/>
                </a:moveTo>
                <a:lnTo>
                  <a:pt x="1422400" y="31750"/>
                </a:lnTo>
                <a:lnTo>
                  <a:pt x="1422400" y="44450"/>
                </a:lnTo>
                <a:lnTo>
                  <a:pt x="1435100" y="44450"/>
                </a:lnTo>
                <a:lnTo>
                  <a:pt x="1435100" y="31750"/>
                </a:lnTo>
                <a:close/>
              </a:path>
              <a:path w="3213100" h="76200">
                <a:moveTo>
                  <a:pt x="1460500" y="31750"/>
                </a:moveTo>
                <a:lnTo>
                  <a:pt x="1447800" y="31750"/>
                </a:lnTo>
                <a:lnTo>
                  <a:pt x="1447800" y="44450"/>
                </a:lnTo>
                <a:lnTo>
                  <a:pt x="1460500" y="44450"/>
                </a:lnTo>
                <a:lnTo>
                  <a:pt x="1460500" y="31750"/>
                </a:lnTo>
                <a:close/>
              </a:path>
              <a:path w="3213100" h="76200">
                <a:moveTo>
                  <a:pt x="1485900" y="31750"/>
                </a:moveTo>
                <a:lnTo>
                  <a:pt x="1473200" y="31750"/>
                </a:lnTo>
                <a:lnTo>
                  <a:pt x="1473200" y="44450"/>
                </a:lnTo>
                <a:lnTo>
                  <a:pt x="1485900" y="44450"/>
                </a:lnTo>
                <a:lnTo>
                  <a:pt x="1485900" y="31750"/>
                </a:lnTo>
                <a:close/>
              </a:path>
              <a:path w="3213100" h="76200">
                <a:moveTo>
                  <a:pt x="1511300" y="31750"/>
                </a:moveTo>
                <a:lnTo>
                  <a:pt x="1498600" y="31750"/>
                </a:lnTo>
                <a:lnTo>
                  <a:pt x="1498600" y="44450"/>
                </a:lnTo>
                <a:lnTo>
                  <a:pt x="1511300" y="44450"/>
                </a:lnTo>
                <a:lnTo>
                  <a:pt x="1511300" y="31750"/>
                </a:lnTo>
                <a:close/>
              </a:path>
              <a:path w="3213100" h="76200">
                <a:moveTo>
                  <a:pt x="1536700" y="31750"/>
                </a:moveTo>
                <a:lnTo>
                  <a:pt x="1524000" y="31750"/>
                </a:lnTo>
                <a:lnTo>
                  <a:pt x="1524000" y="44450"/>
                </a:lnTo>
                <a:lnTo>
                  <a:pt x="1536700" y="44450"/>
                </a:lnTo>
                <a:lnTo>
                  <a:pt x="1536700" y="31750"/>
                </a:lnTo>
                <a:close/>
              </a:path>
              <a:path w="3213100" h="76200">
                <a:moveTo>
                  <a:pt x="1562100" y="31750"/>
                </a:moveTo>
                <a:lnTo>
                  <a:pt x="1549400" y="31750"/>
                </a:lnTo>
                <a:lnTo>
                  <a:pt x="1549400" y="44450"/>
                </a:lnTo>
                <a:lnTo>
                  <a:pt x="1562100" y="44450"/>
                </a:lnTo>
                <a:lnTo>
                  <a:pt x="1562100" y="31750"/>
                </a:lnTo>
                <a:close/>
              </a:path>
              <a:path w="3213100" h="76200">
                <a:moveTo>
                  <a:pt x="1587500" y="31750"/>
                </a:moveTo>
                <a:lnTo>
                  <a:pt x="1574800" y="31750"/>
                </a:lnTo>
                <a:lnTo>
                  <a:pt x="1574800" y="44450"/>
                </a:lnTo>
                <a:lnTo>
                  <a:pt x="1587500" y="44450"/>
                </a:lnTo>
                <a:lnTo>
                  <a:pt x="1587500" y="31750"/>
                </a:lnTo>
                <a:close/>
              </a:path>
              <a:path w="3213100" h="76200">
                <a:moveTo>
                  <a:pt x="1612900" y="31750"/>
                </a:moveTo>
                <a:lnTo>
                  <a:pt x="1600200" y="31750"/>
                </a:lnTo>
                <a:lnTo>
                  <a:pt x="1600200" y="44450"/>
                </a:lnTo>
                <a:lnTo>
                  <a:pt x="1612900" y="44450"/>
                </a:lnTo>
                <a:lnTo>
                  <a:pt x="1612900" y="31750"/>
                </a:lnTo>
                <a:close/>
              </a:path>
              <a:path w="3213100" h="76200">
                <a:moveTo>
                  <a:pt x="1638300" y="31750"/>
                </a:moveTo>
                <a:lnTo>
                  <a:pt x="1625600" y="31750"/>
                </a:lnTo>
                <a:lnTo>
                  <a:pt x="1625600" y="44450"/>
                </a:lnTo>
                <a:lnTo>
                  <a:pt x="1638300" y="44450"/>
                </a:lnTo>
                <a:lnTo>
                  <a:pt x="1638300" y="31750"/>
                </a:lnTo>
                <a:close/>
              </a:path>
              <a:path w="3213100" h="76200">
                <a:moveTo>
                  <a:pt x="1663700" y="31750"/>
                </a:moveTo>
                <a:lnTo>
                  <a:pt x="1651000" y="31750"/>
                </a:lnTo>
                <a:lnTo>
                  <a:pt x="1651000" y="44450"/>
                </a:lnTo>
                <a:lnTo>
                  <a:pt x="1663700" y="44450"/>
                </a:lnTo>
                <a:lnTo>
                  <a:pt x="1663700" y="31750"/>
                </a:lnTo>
                <a:close/>
              </a:path>
              <a:path w="3213100" h="76200">
                <a:moveTo>
                  <a:pt x="1689100" y="31750"/>
                </a:moveTo>
                <a:lnTo>
                  <a:pt x="1676400" y="31750"/>
                </a:lnTo>
                <a:lnTo>
                  <a:pt x="1676400" y="44450"/>
                </a:lnTo>
                <a:lnTo>
                  <a:pt x="1689100" y="44450"/>
                </a:lnTo>
                <a:lnTo>
                  <a:pt x="1689100" y="31750"/>
                </a:lnTo>
                <a:close/>
              </a:path>
              <a:path w="3213100" h="76200">
                <a:moveTo>
                  <a:pt x="1714500" y="31750"/>
                </a:moveTo>
                <a:lnTo>
                  <a:pt x="1701800" y="31750"/>
                </a:lnTo>
                <a:lnTo>
                  <a:pt x="1701800" y="44450"/>
                </a:lnTo>
                <a:lnTo>
                  <a:pt x="1714500" y="44450"/>
                </a:lnTo>
                <a:lnTo>
                  <a:pt x="1714500" y="31750"/>
                </a:lnTo>
                <a:close/>
              </a:path>
              <a:path w="3213100" h="76200">
                <a:moveTo>
                  <a:pt x="1739900" y="31750"/>
                </a:moveTo>
                <a:lnTo>
                  <a:pt x="1727200" y="31750"/>
                </a:lnTo>
                <a:lnTo>
                  <a:pt x="1727200" y="44450"/>
                </a:lnTo>
                <a:lnTo>
                  <a:pt x="1739900" y="44450"/>
                </a:lnTo>
                <a:lnTo>
                  <a:pt x="1739900" y="31750"/>
                </a:lnTo>
                <a:close/>
              </a:path>
              <a:path w="3213100" h="76200">
                <a:moveTo>
                  <a:pt x="1765300" y="31750"/>
                </a:moveTo>
                <a:lnTo>
                  <a:pt x="1752600" y="31750"/>
                </a:lnTo>
                <a:lnTo>
                  <a:pt x="1752600" y="44450"/>
                </a:lnTo>
                <a:lnTo>
                  <a:pt x="1765300" y="44450"/>
                </a:lnTo>
                <a:lnTo>
                  <a:pt x="1765300" y="31750"/>
                </a:lnTo>
                <a:close/>
              </a:path>
              <a:path w="3213100" h="76200">
                <a:moveTo>
                  <a:pt x="1790700" y="31750"/>
                </a:moveTo>
                <a:lnTo>
                  <a:pt x="1778000" y="31750"/>
                </a:lnTo>
                <a:lnTo>
                  <a:pt x="1778000" y="44450"/>
                </a:lnTo>
                <a:lnTo>
                  <a:pt x="1790700" y="44450"/>
                </a:lnTo>
                <a:lnTo>
                  <a:pt x="1790700" y="31750"/>
                </a:lnTo>
                <a:close/>
              </a:path>
              <a:path w="3213100" h="76200">
                <a:moveTo>
                  <a:pt x="1816100" y="31750"/>
                </a:moveTo>
                <a:lnTo>
                  <a:pt x="1803400" y="31750"/>
                </a:lnTo>
                <a:lnTo>
                  <a:pt x="1803400" y="44450"/>
                </a:lnTo>
                <a:lnTo>
                  <a:pt x="1816100" y="44450"/>
                </a:lnTo>
                <a:lnTo>
                  <a:pt x="1816100" y="31750"/>
                </a:lnTo>
                <a:close/>
              </a:path>
              <a:path w="3213100" h="76200">
                <a:moveTo>
                  <a:pt x="1841500" y="31750"/>
                </a:moveTo>
                <a:lnTo>
                  <a:pt x="1828800" y="31750"/>
                </a:lnTo>
                <a:lnTo>
                  <a:pt x="1828800" y="44450"/>
                </a:lnTo>
                <a:lnTo>
                  <a:pt x="1841500" y="44450"/>
                </a:lnTo>
                <a:lnTo>
                  <a:pt x="1841500" y="31750"/>
                </a:lnTo>
                <a:close/>
              </a:path>
              <a:path w="3213100" h="76200">
                <a:moveTo>
                  <a:pt x="1866900" y="31750"/>
                </a:moveTo>
                <a:lnTo>
                  <a:pt x="1854200" y="31750"/>
                </a:lnTo>
                <a:lnTo>
                  <a:pt x="1854200" y="44450"/>
                </a:lnTo>
                <a:lnTo>
                  <a:pt x="1866900" y="44450"/>
                </a:lnTo>
                <a:lnTo>
                  <a:pt x="1866900" y="31750"/>
                </a:lnTo>
                <a:close/>
              </a:path>
              <a:path w="3213100" h="76200">
                <a:moveTo>
                  <a:pt x="1892300" y="31750"/>
                </a:moveTo>
                <a:lnTo>
                  <a:pt x="1879600" y="31750"/>
                </a:lnTo>
                <a:lnTo>
                  <a:pt x="1879600" y="44450"/>
                </a:lnTo>
                <a:lnTo>
                  <a:pt x="1892300" y="44450"/>
                </a:lnTo>
                <a:lnTo>
                  <a:pt x="1892300" y="31750"/>
                </a:lnTo>
                <a:close/>
              </a:path>
              <a:path w="3213100" h="76200">
                <a:moveTo>
                  <a:pt x="1917700" y="31750"/>
                </a:moveTo>
                <a:lnTo>
                  <a:pt x="1905000" y="31750"/>
                </a:lnTo>
                <a:lnTo>
                  <a:pt x="1905000" y="44450"/>
                </a:lnTo>
                <a:lnTo>
                  <a:pt x="1917700" y="44450"/>
                </a:lnTo>
                <a:lnTo>
                  <a:pt x="1917700" y="31750"/>
                </a:lnTo>
                <a:close/>
              </a:path>
              <a:path w="3213100" h="76200">
                <a:moveTo>
                  <a:pt x="1943100" y="31750"/>
                </a:moveTo>
                <a:lnTo>
                  <a:pt x="1930400" y="31750"/>
                </a:lnTo>
                <a:lnTo>
                  <a:pt x="1930400" y="44450"/>
                </a:lnTo>
                <a:lnTo>
                  <a:pt x="1943100" y="44450"/>
                </a:lnTo>
                <a:lnTo>
                  <a:pt x="1943100" y="31750"/>
                </a:lnTo>
                <a:close/>
              </a:path>
              <a:path w="3213100" h="76200">
                <a:moveTo>
                  <a:pt x="1968500" y="31750"/>
                </a:moveTo>
                <a:lnTo>
                  <a:pt x="1955800" y="31750"/>
                </a:lnTo>
                <a:lnTo>
                  <a:pt x="1955800" y="44450"/>
                </a:lnTo>
                <a:lnTo>
                  <a:pt x="1968500" y="44450"/>
                </a:lnTo>
                <a:lnTo>
                  <a:pt x="1968500" y="31750"/>
                </a:lnTo>
                <a:close/>
              </a:path>
              <a:path w="3213100" h="76200">
                <a:moveTo>
                  <a:pt x="1993900" y="31750"/>
                </a:moveTo>
                <a:lnTo>
                  <a:pt x="1981200" y="31750"/>
                </a:lnTo>
                <a:lnTo>
                  <a:pt x="1981200" y="44450"/>
                </a:lnTo>
                <a:lnTo>
                  <a:pt x="1993900" y="44450"/>
                </a:lnTo>
                <a:lnTo>
                  <a:pt x="1993900" y="31750"/>
                </a:lnTo>
                <a:close/>
              </a:path>
              <a:path w="3213100" h="76200">
                <a:moveTo>
                  <a:pt x="2019300" y="31750"/>
                </a:moveTo>
                <a:lnTo>
                  <a:pt x="2006600" y="31750"/>
                </a:lnTo>
                <a:lnTo>
                  <a:pt x="2006600" y="44450"/>
                </a:lnTo>
                <a:lnTo>
                  <a:pt x="2019300" y="44450"/>
                </a:lnTo>
                <a:lnTo>
                  <a:pt x="2019300" y="31750"/>
                </a:lnTo>
                <a:close/>
              </a:path>
              <a:path w="3213100" h="76200">
                <a:moveTo>
                  <a:pt x="2044700" y="31750"/>
                </a:moveTo>
                <a:lnTo>
                  <a:pt x="2032000" y="31750"/>
                </a:lnTo>
                <a:lnTo>
                  <a:pt x="2032000" y="44450"/>
                </a:lnTo>
                <a:lnTo>
                  <a:pt x="2044700" y="44450"/>
                </a:lnTo>
                <a:lnTo>
                  <a:pt x="2044700" y="31750"/>
                </a:lnTo>
                <a:close/>
              </a:path>
              <a:path w="3213100" h="76200">
                <a:moveTo>
                  <a:pt x="2070100" y="31750"/>
                </a:moveTo>
                <a:lnTo>
                  <a:pt x="2057400" y="31750"/>
                </a:lnTo>
                <a:lnTo>
                  <a:pt x="2057400" y="44450"/>
                </a:lnTo>
                <a:lnTo>
                  <a:pt x="2070100" y="44450"/>
                </a:lnTo>
                <a:lnTo>
                  <a:pt x="2070100" y="31750"/>
                </a:lnTo>
                <a:close/>
              </a:path>
              <a:path w="3213100" h="76200">
                <a:moveTo>
                  <a:pt x="2095500" y="31750"/>
                </a:moveTo>
                <a:lnTo>
                  <a:pt x="2082800" y="31750"/>
                </a:lnTo>
                <a:lnTo>
                  <a:pt x="2082800" y="44450"/>
                </a:lnTo>
                <a:lnTo>
                  <a:pt x="2095500" y="44450"/>
                </a:lnTo>
                <a:lnTo>
                  <a:pt x="2095500" y="31750"/>
                </a:lnTo>
                <a:close/>
              </a:path>
              <a:path w="3213100" h="76200">
                <a:moveTo>
                  <a:pt x="2120900" y="31750"/>
                </a:moveTo>
                <a:lnTo>
                  <a:pt x="2108200" y="31750"/>
                </a:lnTo>
                <a:lnTo>
                  <a:pt x="2108200" y="44450"/>
                </a:lnTo>
                <a:lnTo>
                  <a:pt x="2120900" y="44450"/>
                </a:lnTo>
                <a:lnTo>
                  <a:pt x="2120900" y="31750"/>
                </a:lnTo>
                <a:close/>
              </a:path>
              <a:path w="3213100" h="76200">
                <a:moveTo>
                  <a:pt x="2146300" y="31750"/>
                </a:moveTo>
                <a:lnTo>
                  <a:pt x="2133600" y="31750"/>
                </a:lnTo>
                <a:lnTo>
                  <a:pt x="2133600" y="44450"/>
                </a:lnTo>
                <a:lnTo>
                  <a:pt x="2146300" y="44450"/>
                </a:lnTo>
                <a:lnTo>
                  <a:pt x="2146300" y="31750"/>
                </a:lnTo>
                <a:close/>
              </a:path>
              <a:path w="3213100" h="76200">
                <a:moveTo>
                  <a:pt x="2171700" y="31750"/>
                </a:moveTo>
                <a:lnTo>
                  <a:pt x="2159000" y="31750"/>
                </a:lnTo>
                <a:lnTo>
                  <a:pt x="2159000" y="44450"/>
                </a:lnTo>
                <a:lnTo>
                  <a:pt x="2171700" y="44450"/>
                </a:lnTo>
                <a:lnTo>
                  <a:pt x="2171700" y="31750"/>
                </a:lnTo>
                <a:close/>
              </a:path>
              <a:path w="3213100" h="76200">
                <a:moveTo>
                  <a:pt x="2197100" y="31750"/>
                </a:moveTo>
                <a:lnTo>
                  <a:pt x="2184400" y="31750"/>
                </a:lnTo>
                <a:lnTo>
                  <a:pt x="2184400" y="44450"/>
                </a:lnTo>
                <a:lnTo>
                  <a:pt x="2197100" y="44450"/>
                </a:lnTo>
                <a:lnTo>
                  <a:pt x="2197100" y="31750"/>
                </a:lnTo>
                <a:close/>
              </a:path>
              <a:path w="3213100" h="76200">
                <a:moveTo>
                  <a:pt x="2222500" y="31750"/>
                </a:moveTo>
                <a:lnTo>
                  <a:pt x="2209800" y="31750"/>
                </a:lnTo>
                <a:lnTo>
                  <a:pt x="2209800" y="44450"/>
                </a:lnTo>
                <a:lnTo>
                  <a:pt x="2222500" y="44450"/>
                </a:lnTo>
                <a:lnTo>
                  <a:pt x="2222500" y="31750"/>
                </a:lnTo>
                <a:close/>
              </a:path>
              <a:path w="3213100" h="76200">
                <a:moveTo>
                  <a:pt x="2247900" y="31750"/>
                </a:moveTo>
                <a:lnTo>
                  <a:pt x="2235200" y="31750"/>
                </a:lnTo>
                <a:lnTo>
                  <a:pt x="2235200" y="44450"/>
                </a:lnTo>
                <a:lnTo>
                  <a:pt x="2247900" y="44450"/>
                </a:lnTo>
                <a:lnTo>
                  <a:pt x="2247900" y="31750"/>
                </a:lnTo>
                <a:close/>
              </a:path>
              <a:path w="3213100" h="76200">
                <a:moveTo>
                  <a:pt x="2273300" y="31750"/>
                </a:moveTo>
                <a:lnTo>
                  <a:pt x="2260600" y="31750"/>
                </a:lnTo>
                <a:lnTo>
                  <a:pt x="2260600" y="44450"/>
                </a:lnTo>
                <a:lnTo>
                  <a:pt x="2273300" y="44450"/>
                </a:lnTo>
                <a:lnTo>
                  <a:pt x="2273300" y="31750"/>
                </a:lnTo>
                <a:close/>
              </a:path>
              <a:path w="3213100" h="76200">
                <a:moveTo>
                  <a:pt x="2298700" y="31750"/>
                </a:moveTo>
                <a:lnTo>
                  <a:pt x="2286000" y="31750"/>
                </a:lnTo>
                <a:lnTo>
                  <a:pt x="2286000" y="44450"/>
                </a:lnTo>
                <a:lnTo>
                  <a:pt x="2298700" y="44450"/>
                </a:lnTo>
                <a:lnTo>
                  <a:pt x="2298700" y="31750"/>
                </a:lnTo>
                <a:close/>
              </a:path>
              <a:path w="3213100" h="76200">
                <a:moveTo>
                  <a:pt x="2324100" y="31750"/>
                </a:moveTo>
                <a:lnTo>
                  <a:pt x="2311400" y="31750"/>
                </a:lnTo>
                <a:lnTo>
                  <a:pt x="2311400" y="44450"/>
                </a:lnTo>
                <a:lnTo>
                  <a:pt x="2324100" y="44450"/>
                </a:lnTo>
                <a:lnTo>
                  <a:pt x="2324100" y="31750"/>
                </a:lnTo>
                <a:close/>
              </a:path>
              <a:path w="3213100" h="76200">
                <a:moveTo>
                  <a:pt x="2349500" y="31750"/>
                </a:moveTo>
                <a:lnTo>
                  <a:pt x="2336800" y="31750"/>
                </a:lnTo>
                <a:lnTo>
                  <a:pt x="2336800" y="44450"/>
                </a:lnTo>
                <a:lnTo>
                  <a:pt x="2349500" y="44450"/>
                </a:lnTo>
                <a:lnTo>
                  <a:pt x="2349500" y="31750"/>
                </a:lnTo>
                <a:close/>
              </a:path>
              <a:path w="3213100" h="76200">
                <a:moveTo>
                  <a:pt x="2374900" y="31750"/>
                </a:moveTo>
                <a:lnTo>
                  <a:pt x="2362200" y="31750"/>
                </a:lnTo>
                <a:lnTo>
                  <a:pt x="2362200" y="44450"/>
                </a:lnTo>
                <a:lnTo>
                  <a:pt x="2374900" y="44450"/>
                </a:lnTo>
                <a:lnTo>
                  <a:pt x="2374900" y="31750"/>
                </a:lnTo>
                <a:close/>
              </a:path>
              <a:path w="3213100" h="76200">
                <a:moveTo>
                  <a:pt x="2400300" y="31750"/>
                </a:moveTo>
                <a:lnTo>
                  <a:pt x="2387600" y="31750"/>
                </a:lnTo>
                <a:lnTo>
                  <a:pt x="2387600" y="44450"/>
                </a:lnTo>
                <a:lnTo>
                  <a:pt x="2400300" y="44450"/>
                </a:lnTo>
                <a:lnTo>
                  <a:pt x="2400300" y="31750"/>
                </a:lnTo>
                <a:close/>
              </a:path>
              <a:path w="3213100" h="76200">
                <a:moveTo>
                  <a:pt x="2425700" y="31750"/>
                </a:moveTo>
                <a:lnTo>
                  <a:pt x="2413000" y="31750"/>
                </a:lnTo>
                <a:lnTo>
                  <a:pt x="2413000" y="44450"/>
                </a:lnTo>
                <a:lnTo>
                  <a:pt x="2425700" y="44450"/>
                </a:lnTo>
                <a:lnTo>
                  <a:pt x="2425700" y="31750"/>
                </a:lnTo>
                <a:close/>
              </a:path>
              <a:path w="3213100" h="76200">
                <a:moveTo>
                  <a:pt x="2451100" y="31750"/>
                </a:moveTo>
                <a:lnTo>
                  <a:pt x="2438400" y="31750"/>
                </a:lnTo>
                <a:lnTo>
                  <a:pt x="2438400" y="44450"/>
                </a:lnTo>
                <a:lnTo>
                  <a:pt x="2451100" y="44450"/>
                </a:lnTo>
                <a:lnTo>
                  <a:pt x="2451100" y="31750"/>
                </a:lnTo>
                <a:close/>
              </a:path>
              <a:path w="3213100" h="76200">
                <a:moveTo>
                  <a:pt x="2476500" y="31750"/>
                </a:moveTo>
                <a:lnTo>
                  <a:pt x="2463800" y="31750"/>
                </a:lnTo>
                <a:lnTo>
                  <a:pt x="2463800" y="44450"/>
                </a:lnTo>
                <a:lnTo>
                  <a:pt x="2476500" y="44450"/>
                </a:lnTo>
                <a:lnTo>
                  <a:pt x="2476500" y="31750"/>
                </a:lnTo>
                <a:close/>
              </a:path>
              <a:path w="3213100" h="76200">
                <a:moveTo>
                  <a:pt x="2501900" y="31750"/>
                </a:moveTo>
                <a:lnTo>
                  <a:pt x="2489200" y="31750"/>
                </a:lnTo>
                <a:lnTo>
                  <a:pt x="2489200" y="44450"/>
                </a:lnTo>
                <a:lnTo>
                  <a:pt x="2501900" y="44450"/>
                </a:lnTo>
                <a:lnTo>
                  <a:pt x="2501900" y="31750"/>
                </a:lnTo>
                <a:close/>
              </a:path>
              <a:path w="3213100" h="76200">
                <a:moveTo>
                  <a:pt x="2527300" y="31750"/>
                </a:moveTo>
                <a:lnTo>
                  <a:pt x="2514600" y="31750"/>
                </a:lnTo>
                <a:lnTo>
                  <a:pt x="2514600" y="44450"/>
                </a:lnTo>
                <a:lnTo>
                  <a:pt x="2527300" y="44450"/>
                </a:lnTo>
                <a:lnTo>
                  <a:pt x="2527300" y="31750"/>
                </a:lnTo>
                <a:close/>
              </a:path>
              <a:path w="3213100" h="76200">
                <a:moveTo>
                  <a:pt x="2552700" y="31750"/>
                </a:moveTo>
                <a:lnTo>
                  <a:pt x="2540000" y="31750"/>
                </a:lnTo>
                <a:lnTo>
                  <a:pt x="2540000" y="44450"/>
                </a:lnTo>
                <a:lnTo>
                  <a:pt x="2552700" y="44450"/>
                </a:lnTo>
                <a:lnTo>
                  <a:pt x="2552700" y="31750"/>
                </a:lnTo>
                <a:close/>
              </a:path>
              <a:path w="3213100" h="76200">
                <a:moveTo>
                  <a:pt x="2578100" y="31750"/>
                </a:moveTo>
                <a:lnTo>
                  <a:pt x="2565400" y="31750"/>
                </a:lnTo>
                <a:lnTo>
                  <a:pt x="2565400" y="44450"/>
                </a:lnTo>
                <a:lnTo>
                  <a:pt x="2578100" y="44450"/>
                </a:lnTo>
                <a:lnTo>
                  <a:pt x="2578100" y="31750"/>
                </a:lnTo>
                <a:close/>
              </a:path>
              <a:path w="3213100" h="76200">
                <a:moveTo>
                  <a:pt x="2603500" y="31750"/>
                </a:moveTo>
                <a:lnTo>
                  <a:pt x="2590800" y="31750"/>
                </a:lnTo>
                <a:lnTo>
                  <a:pt x="2590800" y="44450"/>
                </a:lnTo>
                <a:lnTo>
                  <a:pt x="2603500" y="44450"/>
                </a:lnTo>
                <a:lnTo>
                  <a:pt x="2603500" y="31750"/>
                </a:lnTo>
                <a:close/>
              </a:path>
              <a:path w="3213100" h="76200">
                <a:moveTo>
                  <a:pt x="2628900" y="31750"/>
                </a:moveTo>
                <a:lnTo>
                  <a:pt x="2616200" y="31750"/>
                </a:lnTo>
                <a:lnTo>
                  <a:pt x="2616200" y="44450"/>
                </a:lnTo>
                <a:lnTo>
                  <a:pt x="2628900" y="44450"/>
                </a:lnTo>
                <a:lnTo>
                  <a:pt x="2628900" y="31750"/>
                </a:lnTo>
                <a:close/>
              </a:path>
              <a:path w="3213100" h="76200">
                <a:moveTo>
                  <a:pt x="2654300" y="31750"/>
                </a:moveTo>
                <a:lnTo>
                  <a:pt x="2641600" y="31750"/>
                </a:lnTo>
                <a:lnTo>
                  <a:pt x="2641600" y="44450"/>
                </a:lnTo>
                <a:lnTo>
                  <a:pt x="2654300" y="44450"/>
                </a:lnTo>
                <a:lnTo>
                  <a:pt x="2654300" y="31750"/>
                </a:lnTo>
                <a:close/>
              </a:path>
              <a:path w="3213100" h="76200">
                <a:moveTo>
                  <a:pt x="2679700" y="31750"/>
                </a:moveTo>
                <a:lnTo>
                  <a:pt x="2667000" y="31750"/>
                </a:lnTo>
                <a:lnTo>
                  <a:pt x="2667000" y="44450"/>
                </a:lnTo>
                <a:lnTo>
                  <a:pt x="2679700" y="44450"/>
                </a:lnTo>
                <a:lnTo>
                  <a:pt x="2679700" y="31750"/>
                </a:lnTo>
                <a:close/>
              </a:path>
              <a:path w="3213100" h="76200">
                <a:moveTo>
                  <a:pt x="2705100" y="31750"/>
                </a:moveTo>
                <a:lnTo>
                  <a:pt x="2692400" y="31750"/>
                </a:lnTo>
                <a:lnTo>
                  <a:pt x="2692400" y="44450"/>
                </a:lnTo>
                <a:lnTo>
                  <a:pt x="2705100" y="44450"/>
                </a:lnTo>
                <a:lnTo>
                  <a:pt x="2705100" y="31750"/>
                </a:lnTo>
                <a:close/>
              </a:path>
              <a:path w="3213100" h="76200">
                <a:moveTo>
                  <a:pt x="2730500" y="31750"/>
                </a:moveTo>
                <a:lnTo>
                  <a:pt x="2717800" y="31750"/>
                </a:lnTo>
                <a:lnTo>
                  <a:pt x="2717800" y="44450"/>
                </a:lnTo>
                <a:lnTo>
                  <a:pt x="2730500" y="44450"/>
                </a:lnTo>
                <a:lnTo>
                  <a:pt x="2730500" y="31750"/>
                </a:lnTo>
                <a:close/>
              </a:path>
              <a:path w="3213100" h="76200">
                <a:moveTo>
                  <a:pt x="2755900" y="31750"/>
                </a:moveTo>
                <a:lnTo>
                  <a:pt x="2743200" y="31750"/>
                </a:lnTo>
                <a:lnTo>
                  <a:pt x="2743200" y="44450"/>
                </a:lnTo>
                <a:lnTo>
                  <a:pt x="2755900" y="44450"/>
                </a:lnTo>
                <a:lnTo>
                  <a:pt x="2755900" y="31750"/>
                </a:lnTo>
                <a:close/>
              </a:path>
              <a:path w="3213100" h="76200">
                <a:moveTo>
                  <a:pt x="2781300" y="31750"/>
                </a:moveTo>
                <a:lnTo>
                  <a:pt x="2768600" y="31750"/>
                </a:lnTo>
                <a:lnTo>
                  <a:pt x="2768600" y="44450"/>
                </a:lnTo>
                <a:lnTo>
                  <a:pt x="2781300" y="44450"/>
                </a:lnTo>
                <a:lnTo>
                  <a:pt x="2781300" y="31750"/>
                </a:lnTo>
                <a:close/>
              </a:path>
              <a:path w="3213100" h="76200">
                <a:moveTo>
                  <a:pt x="2806700" y="31750"/>
                </a:moveTo>
                <a:lnTo>
                  <a:pt x="2794000" y="31750"/>
                </a:lnTo>
                <a:lnTo>
                  <a:pt x="2794000" y="44450"/>
                </a:lnTo>
                <a:lnTo>
                  <a:pt x="2806700" y="44450"/>
                </a:lnTo>
                <a:lnTo>
                  <a:pt x="2806700" y="31750"/>
                </a:lnTo>
                <a:close/>
              </a:path>
              <a:path w="3213100" h="76200">
                <a:moveTo>
                  <a:pt x="2832100" y="31750"/>
                </a:moveTo>
                <a:lnTo>
                  <a:pt x="2819400" y="31750"/>
                </a:lnTo>
                <a:lnTo>
                  <a:pt x="2819400" y="44450"/>
                </a:lnTo>
                <a:lnTo>
                  <a:pt x="2832100" y="44450"/>
                </a:lnTo>
                <a:lnTo>
                  <a:pt x="2832100" y="31750"/>
                </a:lnTo>
                <a:close/>
              </a:path>
              <a:path w="3213100" h="76200">
                <a:moveTo>
                  <a:pt x="2857500" y="31750"/>
                </a:moveTo>
                <a:lnTo>
                  <a:pt x="2844800" y="31750"/>
                </a:lnTo>
                <a:lnTo>
                  <a:pt x="2844800" y="44450"/>
                </a:lnTo>
                <a:lnTo>
                  <a:pt x="2857500" y="44450"/>
                </a:lnTo>
                <a:lnTo>
                  <a:pt x="2857500" y="31750"/>
                </a:lnTo>
                <a:close/>
              </a:path>
              <a:path w="3213100" h="76200">
                <a:moveTo>
                  <a:pt x="2882900" y="31750"/>
                </a:moveTo>
                <a:lnTo>
                  <a:pt x="2870200" y="31750"/>
                </a:lnTo>
                <a:lnTo>
                  <a:pt x="2870200" y="44450"/>
                </a:lnTo>
                <a:lnTo>
                  <a:pt x="2882900" y="44450"/>
                </a:lnTo>
                <a:lnTo>
                  <a:pt x="2882900" y="31750"/>
                </a:lnTo>
                <a:close/>
              </a:path>
              <a:path w="3213100" h="76200">
                <a:moveTo>
                  <a:pt x="2908300" y="31750"/>
                </a:moveTo>
                <a:lnTo>
                  <a:pt x="2895600" y="31750"/>
                </a:lnTo>
                <a:lnTo>
                  <a:pt x="2895600" y="44450"/>
                </a:lnTo>
                <a:lnTo>
                  <a:pt x="2908300" y="44450"/>
                </a:lnTo>
                <a:lnTo>
                  <a:pt x="2908300" y="31750"/>
                </a:lnTo>
                <a:close/>
              </a:path>
              <a:path w="3213100" h="76200">
                <a:moveTo>
                  <a:pt x="2933700" y="31750"/>
                </a:moveTo>
                <a:lnTo>
                  <a:pt x="2921000" y="31750"/>
                </a:lnTo>
                <a:lnTo>
                  <a:pt x="2921000" y="44450"/>
                </a:lnTo>
                <a:lnTo>
                  <a:pt x="2933700" y="44450"/>
                </a:lnTo>
                <a:lnTo>
                  <a:pt x="2933700" y="31750"/>
                </a:lnTo>
                <a:close/>
              </a:path>
              <a:path w="3213100" h="76200">
                <a:moveTo>
                  <a:pt x="2959100" y="31750"/>
                </a:moveTo>
                <a:lnTo>
                  <a:pt x="2946400" y="31750"/>
                </a:lnTo>
                <a:lnTo>
                  <a:pt x="2946400" y="44450"/>
                </a:lnTo>
                <a:lnTo>
                  <a:pt x="2959100" y="44450"/>
                </a:lnTo>
                <a:lnTo>
                  <a:pt x="2959100" y="31750"/>
                </a:lnTo>
                <a:close/>
              </a:path>
              <a:path w="3213100" h="76200">
                <a:moveTo>
                  <a:pt x="2984500" y="31750"/>
                </a:moveTo>
                <a:lnTo>
                  <a:pt x="2971800" y="31750"/>
                </a:lnTo>
                <a:lnTo>
                  <a:pt x="2971800" y="44450"/>
                </a:lnTo>
                <a:lnTo>
                  <a:pt x="2984500" y="44450"/>
                </a:lnTo>
                <a:lnTo>
                  <a:pt x="2984500" y="31750"/>
                </a:lnTo>
                <a:close/>
              </a:path>
              <a:path w="3213100" h="76200">
                <a:moveTo>
                  <a:pt x="3009900" y="31750"/>
                </a:moveTo>
                <a:lnTo>
                  <a:pt x="2997200" y="31750"/>
                </a:lnTo>
                <a:lnTo>
                  <a:pt x="2997200" y="44450"/>
                </a:lnTo>
                <a:lnTo>
                  <a:pt x="3009900" y="44450"/>
                </a:lnTo>
                <a:lnTo>
                  <a:pt x="3009900" y="31750"/>
                </a:lnTo>
                <a:close/>
              </a:path>
              <a:path w="3213100" h="76200">
                <a:moveTo>
                  <a:pt x="3035300" y="31750"/>
                </a:moveTo>
                <a:lnTo>
                  <a:pt x="3022600" y="31750"/>
                </a:lnTo>
                <a:lnTo>
                  <a:pt x="3022600" y="44450"/>
                </a:lnTo>
                <a:lnTo>
                  <a:pt x="3035300" y="44450"/>
                </a:lnTo>
                <a:lnTo>
                  <a:pt x="3035300" y="31750"/>
                </a:lnTo>
                <a:close/>
              </a:path>
              <a:path w="3213100" h="76200">
                <a:moveTo>
                  <a:pt x="3060700" y="31750"/>
                </a:moveTo>
                <a:lnTo>
                  <a:pt x="3048000" y="31750"/>
                </a:lnTo>
                <a:lnTo>
                  <a:pt x="3048000" y="44450"/>
                </a:lnTo>
                <a:lnTo>
                  <a:pt x="3060700" y="44450"/>
                </a:lnTo>
                <a:lnTo>
                  <a:pt x="3060700" y="31750"/>
                </a:lnTo>
                <a:close/>
              </a:path>
              <a:path w="3213100" h="76200">
                <a:moveTo>
                  <a:pt x="3086100" y="31750"/>
                </a:moveTo>
                <a:lnTo>
                  <a:pt x="3073400" y="31750"/>
                </a:lnTo>
                <a:lnTo>
                  <a:pt x="3073400" y="44450"/>
                </a:lnTo>
                <a:lnTo>
                  <a:pt x="3086100" y="44450"/>
                </a:lnTo>
                <a:lnTo>
                  <a:pt x="3086100" y="31750"/>
                </a:lnTo>
                <a:close/>
              </a:path>
              <a:path w="3213100" h="76200">
                <a:moveTo>
                  <a:pt x="3111500" y="31750"/>
                </a:moveTo>
                <a:lnTo>
                  <a:pt x="3098800" y="31750"/>
                </a:lnTo>
                <a:lnTo>
                  <a:pt x="3098800" y="44450"/>
                </a:lnTo>
                <a:lnTo>
                  <a:pt x="3111500" y="44450"/>
                </a:lnTo>
                <a:lnTo>
                  <a:pt x="3111500" y="31750"/>
                </a:lnTo>
                <a:close/>
              </a:path>
              <a:path w="3213100" h="76200">
                <a:moveTo>
                  <a:pt x="3136900" y="31750"/>
                </a:moveTo>
                <a:lnTo>
                  <a:pt x="3124200" y="31750"/>
                </a:lnTo>
                <a:lnTo>
                  <a:pt x="3124200" y="44450"/>
                </a:lnTo>
                <a:lnTo>
                  <a:pt x="3136900" y="44450"/>
                </a:lnTo>
                <a:lnTo>
                  <a:pt x="3136900" y="31750"/>
                </a:lnTo>
                <a:close/>
              </a:path>
              <a:path w="3213100" h="76200">
                <a:moveTo>
                  <a:pt x="3162300" y="31750"/>
                </a:moveTo>
                <a:lnTo>
                  <a:pt x="3149600" y="31750"/>
                </a:lnTo>
                <a:lnTo>
                  <a:pt x="3149600" y="44450"/>
                </a:lnTo>
                <a:lnTo>
                  <a:pt x="3162300" y="44450"/>
                </a:lnTo>
                <a:lnTo>
                  <a:pt x="3162300" y="31750"/>
                </a:lnTo>
                <a:close/>
              </a:path>
              <a:path w="3213100" h="76200">
                <a:moveTo>
                  <a:pt x="3187700" y="31750"/>
                </a:moveTo>
                <a:lnTo>
                  <a:pt x="3175000" y="31750"/>
                </a:lnTo>
                <a:lnTo>
                  <a:pt x="3175000" y="44450"/>
                </a:lnTo>
                <a:lnTo>
                  <a:pt x="3187700" y="44450"/>
                </a:lnTo>
                <a:lnTo>
                  <a:pt x="3187700" y="31750"/>
                </a:lnTo>
                <a:close/>
              </a:path>
              <a:path w="3213100" h="76200">
                <a:moveTo>
                  <a:pt x="3213100" y="31750"/>
                </a:moveTo>
                <a:lnTo>
                  <a:pt x="3200400" y="31750"/>
                </a:lnTo>
                <a:lnTo>
                  <a:pt x="3200400" y="44450"/>
                </a:lnTo>
                <a:lnTo>
                  <a:pt x="3213100" y="44450"/>
                </a:lnTo>
                <a:lnTo>
                  <a:pt x="3213100" y="31750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 rot="557433">
            <a:off x="2059051" y="5387490"/>
            <a:ext cx="3213100" cy="76200"/>
          </a:xfrm>
          <a:custGeom>
            <a:avLst/>
            <a:gdLst/>
            <a:ahLst/>
            <a:cxnLst/>
            <a:rect l="l" t="t" r="r" b="b"/>
            <a:pathLst>
              <a:path w="3213100" h="76200">
                <a:moveTo>
                  <a:pt x="76200" y="0"/>
                </a:moveTo>
                <a:lnTo>
                  <a:pt x="0" y="38099"/>
                </a:lnTo>
                <a:lnTo>
                  <a:pt x="76200" y="76199"/>
                </a:lnTo>
                <a:lnTo>
                  <a:pt x="55033" y="44449"/>
                </a:lnTo>
                <a:lnTo>
                  <a:pt x="50787" y="44449"/>
                </a:lnTo>
                <a:lnTo>
                  <a:pt x="50787" y="31749"/>
                </a:lnTo>
                <a:lnTo>
                  <a:pt x="55033" y="31749"/>
                </a:lnTo>
                <a:lnTo>
                  <a:pt x="76200" y="0"/>
                </a:lnTo>
                <a:close/>
              </a:path>
              <a:path w="3213100" h="76200">
                <a:moveTo>
                  <a:pt x="55033" y="31749"/>
                </a:moveTo>
                <a:lnTo>
                  <a:pt x="50787" y="31749"/>
                </a:lnTo>
                <a:lnTo>
                  <a:pt x="50787" y="44449"/>
                </a:lnTo>
                <a:lnTo>
                  <a:pt x="55033" y="44449"/>
                </a:lnTo>
                <a:lnTo>
                  <a:pt x="50800" y="38099"/>
                </a:lnTo>
                <a:lnTo>
                  <a:pt x="55033" y="31749"/>
                </a:lnTo>
                <a:close/>
              </a:path>
              <a:path w="3213100" h="76200">
                <a:moveTo>
                  <a:pt x="63487" y="31749"/>
                </a:moveTo>
                <a:lnTo>
                  <a:pt x="55033" y="31749"/>
                </a:lnTo>
                <a:lnTo>
                  <a:pt x="50800" y="38099"/>
                </a:lnTo>
                <a:lnTo>
                  <a:pt x="55033" y="44449"/>
                </a:lnTo>
                <a:lnTo>
                  <a:pt x="63487" y="44449"/>
                </a:lnTo>
                <a:lnTo>
                  <a:pt x="63487" y="31749"/>
                </a:lnTo>
                <a:close/>
              </a:path>
              <a:path w="3213100" h="76200">
                <a:moveTo>
                  <a:pt x="88887" y="31749"/>
                </a:moveTo>
                <a:lnTo>
                  <a:pt x="76187" y="31749"/>
                </a:lnTo>
                <a:lnTo>
                  <a:pt x="76187" y="44449"/>
                </a:lnTo>
                <a:lnTo>
                  <a:pt x="88887" y="44449"/>
                </a:lnTo>
                <a:lnTo>
                  <a:pt x="88887" y="31749"/>
                </a:lnTo>
                <a:close/>
              </a:path>
              <a:path w="3213100" h="76200">
                <a:moveTo>
                  <a:pt x="114287" y="31749"/>
                </a:moveTo>
                <a:lnTo>
                  <a:pt x="101587" y="31749"/>
                </a:lnTo>
                <a:lnTo>
                  <a:pt x="101587" y="44449"/>
                </a:lnTo>
                <a:lnTo>
                  <a:pt x="114287" y="44449"/>
                </a:lnTo>
                <a:lnTo>
                  <a:pt x="114287" y="31749"/>
                </a:lnTo>
                <a:close/>
              </a:path>
              <a:path w="3213100" h="76200">
                <a:moveTo>
                  <a:pt x="139687" y="31749"/>
                </a:moveTo>
                <a:lnTo>
                  <a:pt x="126987" y="31749"/>
                </a:lnTo>
                <a:lnTo>
                  <a:pt x="126987" y="44449"/>
                </a:lnTo>
                <a:lnTo>
                  <a:pt x="139687" y="44449"/>
                </a:lnTo>
                <a:lnTo>
                  <a:pt x="139687" y="31749"/>
                </a:lnTo>
                <a:close/>
              </a:path>
              <a:path w="3213100" h="76200">
                <a:moveTo>
                  <a:pt x="165087" y="31749"/>
                </a:moveTo>
                <a:lnTo>
                  <a:pt x="152387" y="31749"/>
                </a:lnTo>
                <a:lnTo>
                  <a:pt x="152387" y="44449"/>
                </a:lnTo>
                <a:lnTo>
                  <a:pt x="165087" y="44449"/>
                </a:lnTo>
                <a:lnTo>
                  <a:pt x="165087" y="31749"/>
                </a:lnTo>
                <a:close/>
              </a:path>
              <a:path w="3213100" h="76200">
                <a:moveTo>
                  <a:pt x="190500" y="31749"/>
                </a:moveTo>
                <a:lnTo>
                  <a:pt x="177800" y="31749"/>
                </a:lnTo>
                <a:lnTo>
                  <a:pt x="177800" y="44449"/>
                </a:lnTo>
                <a:lnTo>
                  <a:pt x="190500" y="44449"/>
                </a:lnTo>
                <a:lnTo>
                  <a:pt x="190500" y="31749"/>
                </a:lnTo>
                <a:close/>
              </a:path>
              <a:path w="3213100" h="76200">
                <a:moveTo>
                  <a:pt x="215900" y="31749"/>
                </a:moveTo>
                <a:lnTo>
                  <a:pt x="203200" y="31749"/>
                </a:lnTo>
                <a:lnTo>
                  <a:pt x="203200" y="44449"/>
                </a:lnTo>
                <a:lnTo>
                  <a:pt x="215900" y="44449"/>
                </a:lnTo>
                <a:lnTo>
                  <a:pt x="215900" y="31749"/>
                </a:lnTo>
                <a:close/>
              </a:path>
              <a:path w="3213100" h="76200">
                <a:moveTo>
                  <a:pt x="241300" y="31749"/>
                </a:moveTo>
                <a:lnTo>
                  <a:pt x="228600" y="31749"/>
                </a:lnTo>
                <a:lnTo>
                  <a:pt x="228600" y="44449"/>
                </a:lnTo>
                <a:lnTo>
                  <a:pt x="241300" y="44449"/>
                </a:lnTo>
                <a:lnTo>
                  <a:pt x="241300" y="31749"/>
                </a:lnTo>
                <a:close/>
              </a:path>
              <a:path w="3213100" h="76200">
                <a:moveTo>
                  <a:pt x="266700" y="31749"/>
                </a:moveTo>
                <a:lnTo>
                  <a:pt x="254000" y="31749"/>
                </a:lnTo>
                <a:lnTo>
                  <a:pt x="254000" y="44449"/>
                </a:lnTo>
                <a:lnTo>
                  <a:pt x="266700" y="44449"/>
                </a:lnTo>
                <a:lnTo>
                  <a:pt x="266700" y="31749"/>
                </a:lnTo>
                <a:close/>
              </a:path>
              <a:path w="3213100" h="76200">
                <a:moveTo>
                  <a:pt x="292100" y="31749"/>
                </a:moveTo>
                <a:lnTo>
                  <a:pt x="279400" y="31749"/>
                </a:lnTo>
                <a:lnTo>
                  <a:pt x="279400" y="44449"/>
                </a:lnTo>
                <a:lnTo>
                  <a:pt x="292100" y="44449"/>
                </a:lnTo>
                <a:lnTo>
                  <a:pt x="292100" y="31749"/>
                </a:lnTo>
                <a:close/>
              </a:path>
              <a:path w="3213100" h="76200">
                <a:moveTo>
                  <a:pt x="317500" y="31749"/>
                </a:moveTo>
                <a:lnTo>
                  <a:pt x="304800" y="31749"/>
                </a:lnTo>
                <a:lnTo>
                  <a:pt x="304800" y="44449"/>
                </a:lnTo>
                <a:lnTo>
                  <a:pt x="317500" y="44449"/>
                </a:lnTo>
                <a:lnTo>
                  <a:pt x="317500" y="31749"/>
                </a:lnTo>
                <a:close/>
              </a:path>
              <a:path w="3213100" h="76200">
                <a:moveTo>
                  <a:pt x="342900" y="31749"/>
                </a:moveTo>
                <a:lnTo>
                  <a:pt x="330200" y="31749"/>
                </a:lnTo>
                <a:lnTo>
                  <a:pt x="330200" y="44449"/>
                </a:lnTo>
                <a:lnTo>
                  <a:pt x="342900" y="44449"/>
                </a:lnTo>
                <a:lnTo>
                  <a:pt x="342900" y="31749"/>
                </a:lnTo>
                <a:close/>
              </a:path>
              <a:path w="3213100" h="76200">
                <a:moveTo>
                  <a:pt x="368300" y="31749"/>
                </a:moveTo>
                <a:lnTo>
                  <a:pt x="355600" y="31749"/>
                </a:lnTo>
                <a:lnTo>
                  <a:pt x="355600" y="44449"/>
                </a:lnTo>
                <a:lnTo>
                  <a:pt x="368300" y="44449"/>
                </a:lnTo>
                <a:lnTo>
                  <a:pt x="368300" y="31749"/>
                </a:lnTo>
                <a:close/>
              </a:path>
              <a:path w="3213100" h="76200">
                <a:moveTo>
                  <a:pt x="393700" y="31749"/>
                </a:moveTo>
                <a:lnTo>
                  <a:pt x="381000" y="31749"/>
                </a:lnTo>
                <a:lnTo>
                  <a:pt x="381000" y="44449"/>
                </a:lnTo>
                <a:lnTo>
                  <a:pt x="393700" y="44449"/>
                </a:lnTo>
                <a:lnTo>
                  <a:pt x="393700" y="31749"/>
                </a:lnTo>
                <a:close/>
              </a:path>
              <a:path w="3213100" h="76200">
                <a:moveTo>
                  <a:pt x="419100" y="31749"/>
                </a:moveTo>
                <a:lnTo>
                  <a:pt x="406400" y="31749"/>
                </a:lnTo>
                <a:lnTo>
                  <a:pt x="406400" y="44449"/>
                </a:lnTo>
                <a:lnTo>
                  <a:pt x="419100" y="44449"/>
                </a:lnTo>
                <a:lnTo>
                  <a:pt x="419100" y="31749"/>
                </a:lnTo>
                <a:close/>
              </a:path>
              <a:path w="3213100" h="76200">
                <a:moveTo>
                  <a:pt x="444500" y="31749"/>
                </a:moveTo>
                <a:lnTo>
                  <a:pt x="431800" y="31749"/>
                </a:lnTo>
                <a:lnTo>
                  <a:pt x="431800" y="44449"/>
                </a:lnTo>
                <a:lnTo>
                  <a:pt x="444500" y="44449"/>
                </a:lnTo>
                <a:lnTo>
                  <a:pt x="444500" y="31749"/>
                </a:lnTo>
                <a:close/>
              </a:path>
              <a:path w="3213100" h="76200">
                <a:moveTo>
                  <a:pt x="469900" y="31749"/>
                </a:moveTo>
                <a:lnTo>
                  <a:pt x="457200" y="31749"/>
                </a:lnTo>
                <a:lnTo>
                  <a:pt x="457200" y="44449"/>
                </a:lnTo>
                <a:lnTo>
                  <a:pt x="469900" y="44449"/>
                </a:lnTo>
                <a:lnTo>
                  <a:pt x="469900" y="31749"/>
                </a:lnTo>
                <a:close/>
              </a:path>
              <a:path w="3213100" h="76200">
                <a:moveTo>
                  <a:pt x="495300" y="31749"/>
                </a:moveTo>
                <a:lnTo>
                  <a:pt x="482600" y="31749"/>
                </a:lnTo>
                <a:lnTo>
                  <a:pt x="482600" y="44449"/>
                </a:lnTo>
                <a:lnTo>
                  <a:pt x="495300" y="44449"/>
                </a:lnTo>
                <a:lnTo>
                  <a:pt x="495300" y="31749"/>
                </a:lnTo>
                <a:close/>
              </a:path>
              <a:path w="3213100" h="76200">
                <a:moveTo>
                  <a:pt x="520700" y="31749"/>
                </a:moveTo>
                <a:lnTo>
                  <a:pt x="508000" y="31749"/>
                </a:lnTo>
                <a:lnTo>
                  <a:pt x="508000" y="44449"/>
                </a:lnTo>
                <a:lnTo>
                  <a:pt x="520700" y="44449"/>
                </a:lnTo>
                <a:lnTo>
                  <a:pt x="520700" y="31749"/>
                </a:lnTo>
                <a:close/>
              </a:path>
              <a:path w="3213100" h="76200">
                <a:moveTo>
                  <a:pt x="546100" y="31749"/>
                </a:moveTo>
                <a:lnTo>
                  <a:pt x="533400" y="31749"/>
                </a:lnTo>
                <a:lnTo>
                  <a:pt x="533400" y="44449"/>
                </a:lnTo>
                <a:lnTo>
                  <a:pt x="546100" y="44449"/>
                </a:lnTo>
                <a:lnTo>
                  <a:pt x="546100" y="31749"/>
                </a:lnTo>
                <a:close/>
              </a:path>
              <a:path w="3213100" h="76200">
                <a:moveTo>
                  <a:pt x="571500" y="31749"/>
                </a:moveTo>
                <a:lnTo>
                  <a:pt x="558800" y="31749"/>
                </a:lnTo>
                <a:lnTo>
                  <a:pt x="558800" y="44449"/>
                </a:lnTo>
                <a:lnTo>
                  <a:pt x="571500" y="44449"/>
                </a:lnTo>
                <a:lnTo>
                  <a:pt x="571500" y="31749"/>
                </a:lnTo>
                <a:close/>
              </a:path>
              <a:path w="3213100" h="76200">
                <a:moveTo>
                  <a:pt x="596900" y="31749"/>
                </a:moveTo>
                <a:lnTo>
                  <a:pt x="584200" y="31749"/>
                </a:lnTo>
                <a:lnTo>
                  <a:pt x="584200" y="44449"/>
                </a:lnTo>
                <a:lnTo>
                  <a:pt x="596900" y="44449"/>
                </a:lnTo>
                <a:lnTo>
                  <a:pt x="596900" y="31749"/>
                </a:lnTo>
                <a:close/>
              </a:path>
              <a:path w="3213100" h="76200">
                <a:moveTo>
                  <a:pt x="622300" y="31749"/>
                </a:moveTo>
                <a:lnTo>
                  <a:pt x="609600" y="31749"/>
                </a:lnTo>
                <a:lnTo>
                  <a:pt x="609600" y="44449"/>
                </a:lnTo>
                <a:lnTo>
                  <a:pt x="622300" y="44449"/>
                </a:lnTo>
                <a:lnTo>
                  <a:pt x="622300" y="31749"/>
                </a:lnTo>
                <a:close/>
              </a:path>
              <a:path w="3213100" h="76200">
                <a:moveTo>
                  <a:pt x="647700" y="31749"/>
                </a:moveTo>
                <a:lnTo>
                  <a:pt x="635000" y="31749"/>
                </a:lnTo>
                <a:lnTo>
                  <a:pt x="635000" y="44449"/>
                </a:lnTo>
                <a:lnTo>
                  <a:pt x="647700" y="44449"/>
                </a:lnTo>
                <a:lnTo>
                  <a:pt x="647700" y="31749"/>
                </a:lnTo>
                <a:close/>
              </a:path>
              <a:path w="3213100" h="76200">
                <a:moveTo>
                  <a:pt x="673100" y="31749"/>
                </a:moveTo>
                <a:lnTo>
                  <a:pt x="660400" y="31749"/>
                </a:lnTo>
                <a:lnTo>
                  <a:pt x="660400" y="44449"/>
                </a:lnTo>
                <a:lnTo>
                  <a:pt x="673100" y="44449"/>
                </a:lnTo>
                <a:lnTo>
                  <a:pt x="673100" y="31749"/>
                </a:lnTo>
                <a:close/>
              </a:path>
              <a:path w="3213100" h="76200">
                <a:moveTo>
                  <a:pt x="698500" y="31749"/>
                </a:moveTo>
                <a:lnTo>
                  <a:pt x="685800" y="31749"/>
                </a:lnTo>
                <a:lnTo>
                  <a:pt x="685800" y="44449"/>
                </a:lnTo>
                <a:lnTo>
                  <a:pt x="698500" y="44449"/>
                </a:lnTo>
                <a:lnTo>
                  <a:pt x="698500" y="31749"/>
                </a:lnTo>
                <a:close/>
              </a:path>
              <a:path w="3213100" h="76200">
                <a:moveTo>
                  <a:pt x="723900" y="31749"/>
                </a:moveTo>
                <a:lnTo>
                  <a:pt x="711200" y="31749"/>
                </a:lnTo>
                <a:lnTo>
                  <a:pt x="711200" y="44449"/>
                </a:lnTo>
                <a:lnTo>
                  <a:pt x="723900" y="44449"/>
                </a:lnTo>
                <a:lnTo>
                  <a:pt x="723900" y="31749"/>
                </a:lnTo>
                <a:close/>
              </a:path>
              <a:path w="3213100" h="76200">
                <a:moveTo>
                  <a:pt x="749300" y="31749"/>
                </a:moveTo>
                <a:lnTo>
                  <a:pt x="736600" y="31749"/>
                </a:lnTo>
                <a:lnTo>
                  <a:pt x="736600" y="44449"/>
                </a:lnTo>
                <a:lnTo>
                  <a:pt x="749300" y="44449"/>
                </a:lnTo>
                <a:lnTo>
                  <a:pt x="749300" y="31749"/>
                </a:lnTo>
                <a:close/>
              </a:path>
              <a:path w="3213100" h="76200">
                <a:moveTo>
                  <a:pt x="774700" y="31749"/>
                </a:moveTo>
                <a:lnTo>
                  <a:pt x="762000" y="31749"/>
                </a:lnTo>
                <a:lnTo>
                  <a:pt x="762000" y="44449"/>
                </a:lnTo>
                <a:lnTo>
                  <a:pt x="774700" y="44449"/>
                </a:lnTo>
                <a:lnTo>
                  <a:pt x="774700" y="31749"/>
                </a:lnTo>
                <a:close/>
              </a:path>
              <a:path w="3213100" h="76200">
                <a:moveTo>
                  <a:pt x="800100" y="31749"/>
                </a:moveTo>
                <a:lnTo>
                  <a:pt x="787400" y="31749"/>
                </a:lnTo>
                <a:lnTo>
                  <a:pt x="787400" y="44449"/>
                </a:lnTo>
                <a:lnTo>
                  <a:pt x="800100" y="44449"/>
                </a:lnTo>
                <a:lnTo>
                  <a:pt x="800100" y="31749"/>
                </a:lnTo>
                <a:close/>
              </a:path>
              <a:path w="3213100" h="76200">
                <a:moveTo>
                  <a:pt x="825500" y="31749"/>
                </a:moveTo>
                <a:lnTo>
                  <a:pt x="812800" y="31749"/>
                </a:lnTo>
                <a:lnTo>
                  <a:pt x="812800" y="44449"/>
                </a:lnTo>
                <a:lnTo>
                  <a:pt x="825500" y="44449"/>
                </a:lnTo>
                <a:lnTo>
                  <a:pt x="825500" y="31749"/>
                </a:lnTo>
                <a:close/>
              </a:path>
              <a:path w="3213100" h="76200">
                <a:moveTo>
                  <a:pt x="850900" y="31749"/>
                </a:moveTo>
                <a:lnTo>
                  <a:pt x="838200" y="31749"/>
                </a:lnTo>
                <a:lnTo>
                  <a:pt x="838200" y="44449"/>
                </a:lnTo>
                <a:lnTo>
                  <a:pt x="850900" y="44449"/>
                </a:lnTo>
                <a:lnTo>
                  <a:pt x="850900" y="31749"/>
                </a:lnTo>
                <a:close/>
              </a:path>
              <a:path w="3213100" h="76200">
                <a:moveTo>
                  <a:pt x="876300" y="31749"/>
                </a:moveTo>
                <a:lnTo>
                  <a:pt x="863600" y="31749"/>
                </a:lnTo>
                <a:lnTo>
                  <a:pt x="863600" y="44449"/>
                </a:lnTo>
                <a:lnTo>
                  <a:pt x="876300" y="44449"/>
                </a:lnTo>
                <a:lnTo>
                  <a:pt x="876300" y="31749"/>
                </a:lnTo>
                <a:close/>
              </a:path>
              <a:path w="3213100" h="76200">
                <a:moveTo>
                  <a:pt x="901700" y="31749"/>
                </a:moveTo>
                <a:lnTo>
                  <a:pt x="889000" y="31749"/>
                </a:lnTo>
                <a:lnTo>
                  <a:pt x="889000" y="44449"/>
                </a:lnTo>
                <a:lnTo>
                  <a:pt x="901700" y="44449"/>
                </a:lnTo>
                <a:lnTo>
                  <a:pt x="901700" y="31749"/>
                </a:lnTo>
                <a:close/>
              </a:path>
              <a:path w="3213100" h="76200">
                <a:moveTo>
                  <a:pt x="927100" y="31749"/>
                </a:moveTo>
                <a:lnTo>
                  <a:pt x="914400" y="31749"/>
                </a:lnTo>
                <a:lnTo>
                  <a:pt x="914400" y="44449"/>
                </a:lnTo>
                <a:lnTo>
                  <a:pt x="927100" y="44449"/>
                </a:lnTo>
                <a:lnTo>
                  <a:pt x="927100" y="31749"/>
                </a:lnTo>
                <a:close/>
              </a:path>
              <a:path w="3213100" h="76200">
                <a:moveTo>
                  <a:pt x="952500" y="31749"/>
                </a:moveTo>
                <a:lnTo>
                  <a:pt x="939800" y="31749"/>
                </a:lnTo>
                <a:lnTo>
                  <a:pt x="939800" y="44449"/>
                </a:lnTo>
                <a:lnTo>
                  <a:pt x="952500" y="44449"/>
                </a:lnTo>
                <a:lnTo>
                  <a:pt x="952500" y="31749"/>
                </a:lnTo>
                <a:close/>
              </a:path>
              <a:path w="3213100" h="76200">
                <a:moveTo>
                  <a:pt x="977900" y="31749"/>
                </a:moveTo>
                <a:lnTo>
                  <a:pt x="965200" y="31749"/>
                </a:lnTo>
                <a:lnTo>
                  <a:pt x="965200" y="44449"/>
                </a:lnTo>
                <a:lnTo>
                  <a:pt x="977900" y="44449"/>
                </a:lnTo>
                <a:lnTo>
                  <a:pt x="977900" y="31749"/>
                </a:lnTo>
                <a:close/>
              </a:path>
              <a:path w="3213100" h="76200">
                <a:moveTo>
                  <a:pt x="1003300" y="31749"/>
                </a:moveTo>
                <a:lnTo>
                  <a:pt x="990600" y="31749"/>
                </a:lnTo>
                <a:lnTo>
                  <a:pt x="990600" y="44449"/>
                </a:lnTo>
                <a:lnTo>
                  <a:pt x="1003300" y="44449"/>
                </a:lnTo>
                <a:lnTo>
                  <a:pt x="1003300" y="31749"/>
                </a:lnTo>
                <a:close/>
              </a:path>
              <a:path w="3213100" h="76200">
                <a:moveTo>
                  <a:pt x="1028700" y="31749"/>
                </a:moveTo>
                <a:lnTo>
                  <a:pt x="1016000" y="31749"/>
                </a:lnTo>
                <a:lnTo>
                  <a:pt x="1016000" y="44449"/>
                </a:lnTo>
                <a:lnTo>
                  <a:pt x="1028700" y="44449"/>
                </a:lnTo>
                <a:lnTo>
                  <a:pt x="1028700" y="31749"/>
                </a:lnTo>
                <a:close/>
              </a:path>
              <a:path w="3213100" h="76200">
                <a:moveTo>
                  <a:pt x="1054100" y="31749"/>
                </a:moveTo>
                <a:lnTo>
                  <a:pt x="1041400" y="31749"/>
                </a:lnTo>
                <a:lnTo>
                  <a:pt x="1041400" y="44449"/>
                </a:lnTo>
                <a:lnTo>
                  <a:pt x="1054100" y="44449"/>
                </a:lnTo>
                <a:lnTo>
                  <a:pt x="1054100" y="31749"/>
                </a:lnTo>
                <a:close/>
              </a:path>
              <a:path w="3213100" h="76200">
                <a:moveTo>
                  <a:pt x="1079500" y="31749"/>
                </a:moveTo>
                <a:lnTo>
                  <a:pt x="1066800" y="31749"/>
                </a:lnTo>
                <a:lnTo>
                  <a:pt x="1066800" y="44449"/>
                </a:lnTo>
                <a:lnTo>
                  <a:pt x="1079500" y="44449"/>
                </a:lnTo>
                <a:lnTo>
                  <a:pt x="1079500" y="31749"/>
                </a:lnTo>
                <a:close/>
              </a:path>
              <a:path w="3213100" h="76200">
                <a:moveTo>
                  <a:pt x="1104900" y="31749"/>
                </a:moveTo>
                <a:lnTo>
                  <a:pt x="1092200" y="31749"/>
                </a:lnTo>
                <a:lnTo>
                  <a:pt x="1092200" y="44449"/>
                </a:lnTo>
                <a:lnTo>
                  <a:pt x="1104900" y="44449"/>
                </a:lnTo>
                <a:lnTo>
                  <a:pt x="1104900" y="31749"/>
                </a:lnTo>
                <a:close/>
              </a:path>
              <a:path w="3213100" h="76200">
                <a:moveTo>
                  <a:pt x="1130300" y="31749"/>
                </a:moveTo>
                <a:lnTo>
                  <a:pt x="1117600" y="31749"/>
                </a:lnTo>
                <a:lnTo>
                  <a:pt x="1117600" y="44449"/>
                </a:lnTo>
                <a:lnTo>
                  <a:pt x="1130300" y="44449"/>
                </a:lnTo>
                <a:lnTo>
                  <a:pt x="1130300" y="31749"/>
                </a:lnTo>
                <a:close/>
              </a:path>
              <a:path w="3213100" h="76200">
                <a:moveTo>
                  <a:pt x="1155700" y="31749"/>
                </a:moveTo>
                <a:lnTo>
                  <a:pt x="1143000" y="31749"/>
                </a:lnTo>
                <a:lnTo>
                  <a:pt x="1143000" y="44449"/>
                </a:lnTo>
                <a:lnTo>
                  <a:pt x="1155700" y="44449"/>
                </a:lnTo>
                <a:lnTo>
                  <a:pt x="1155700" y="31749"/>
                </a:lnTo>
                <a:close/>
              </a:path>
              <a:path w="3213100" h="76200">
                <a:moveTo>
                  <a:pt x="1181100" y="31749"/>
                </a:moveTo>
                <a:lnTo>
                  <a:pt x="1168400" y="31749"/>
                </a:lnTo>
                <a:lnTo>
                  <a:pt x="1168400" y="44449"/>
                </a:lnTo>
                <a:lnTo>
                  <a:pt x="1181100" y="44449"/>
                </a:lnTo>
                <a:lnTo>
                  <a:pt x="1181100" y="31749"/>
                </a:lnTo>
                <a:close/>
              </a:path>
              <a:path w="3213100" h="76200">
                <a:moveTo>
                  <a:pt x="1206500" y="31749"/>
                </a:moveTo>
                <a:lnTo>
                  <a:pt x="1193800" y="31749"/>
                </a:lnTo>
                <a:lnTo>
                  <a:pt x="1193800" y="44449"/>
                </a:lnTo>
                <a:lnTo>
                  <a:pt x="1206500" y="44449"/>
                </a:lnTo>
                <a:lnTo>
                  <a:pt x="1206500" y="31749"/>
                </a:lnTo>
                <a:close/>
              </a:path>
              <a:path w="3213100" h="76200">
                <a:moveTo>
                  <a:pt x="1231900" y="31749"/>
                </a:moveTo>
                <a:lnTo>
                  <a:pt x="1219200" y="31749"/>
                </a:lnTo>
                <a:lnTo>
                  <a:pt x="1219200" y="44449"/>
                </a:lnTo>
                <a:lnTo>
                  <a:pt x="1231900" y="44449"/>
                </a:lnTo>
                <a:lnTo>
                  <a:pt x="1231900" y="31749"/>
                </a:lnTo>
                <a:close/>
              </a:path>
              <a:path w="3213100" h="76200">
                <a:moveTo>
                  <a:pt x="1257300" y="31749"/>
                </a:moveTo>
                <a:lnTo>
                  <a:pt x="1244600" y="31749"/>
                </a:lnTo>
                <a:lnTo>
                  <a:pt x="1244600" y="44449"/>
                </a:lnTo>
                <a:lnTo>
                  <a:pt x="1257300" y="44449"/>
                </a:lnTo>
                <a:lnTo>
                  <a:pt x="1257300" y="31749"/>
                </a:lnTo>
                <a:close/>
              </a:path>
              <a:path w="3213100" h="76200">
                <a:moveTo>
                  <a:pt x="1282700" y="31749"/>
                </a:moveTo>
                <a:lnTo>
                  <a:pt x="1270000" y="31749"/>
                </a:lnTo>
                <a:lnTo>
                  <a:pt x="1270000" y="44449"/>
                </a:lnTo>
                <a:lnTo>
                  <a:pt x="1282700" y="44449"/>
                </a:lnTo>
                <a:lnTo>
                  <a:pt x="1282700" y="31749"/>
                </a:lnTo>
                <a:close/>
              </a:path>
              <a:path w="3213100" h="76200">
                <a:moveTo>
                  <a:pt x="1308100" y="31749"/>
                </a:moveTo>
                <a:lnTo>
                  <a:pt x="1295400" y="31749"/>
                </a:lnTo>
                <a:lnTo>
                  <a:pt x="1295400" y="44449"/>
                </a:lnTo>
                <a:lnTo>
                  <a:pt x="1308100" y="44449"/>
                </a:lnTo>
                <a:lnTo>
                  <a:pt x="1308100" y="31749"/>
                </a:lnTo>
                <a:close/>
              </a:path>
              <a:path w="3213100" h="76200">
                <a:moveTo>
                  <a:pt x="1333500" y="31749"/>
                </a:moveTo>
                <a:lnTo>
                  <a:pt x="1320800" y="31749"/>
                </a:lnTo>
                <a:lnTo>
                  <a:pt x="1320800" y="44449"/>
                </a:lnTo>
                <a:lnTo>
                  <a:pt x="1333500" y="44449"/>
                </a:lnTo>
                <a:lnTo>
                  <a:pt x="1333500" y="31749"/>
                </a:lnTo>
                <a:close/>
              </a:path>
              <a:path w="3213100" h="76200">
                <a:moveTo>
                  <a:pt x="1358900" y="31749"/>
                </a:moveTo>
                <a:lnTo>
                  <a:pt x="1346200" y="31749"/>
                </a:lnTo>
                <a:lnTo>
                  <a:pt x="1346200" y="44449"/>
                </a:lnTo>
                <a:lnTo>
                  <a:pt x="1358900" y="44449"/>
                </a:lnTo>
                <a:lnTo>
                  <a:pt x="1358900" y="31749"/>
                </a:lnTo>
                <a:close/>
              </a:path>
              <a:path w="3213100" h="76200">
                <a:moveTo>
                  <a:pt x="1384300" y="31749"/>
                </a:moveTo>
                <a:lnTo>
                  <a:pt x="1371600" y="31749"/>
                </a:lnTo>
                <a:lnTo>
                  <a:pt x="1371600" y="44449"/>
                </a:lnTo>
                <a:lnTo>
                  <a:pt x="1384300" y="44449"/>
                </a:lnTo>
                <a:lnTo>
                  <a:pt x="1384300" y="31749"/>
                </a:lnTo>
                <a:close/>
              </a:path>
              <a:path w="3213100" h="76200">
                <a:moveTo>
                  <a:pt x="1409700" y="31749"/>
                </a:moveTo>
                <a:lnTo>
                  <a:pt x="1397000" y="31749"/>
                </a:lnTo>
                <a:lnTo>
                  <a:pt x="1397000" y="44449"/>
                </a:lnTo>
                <a:lnTo>
                  <a:pt x="1409700" y="44449"/>
                </a:lnTo>
                <a:lnTo>
                  <a:pt x="1409700" y="31749"/>
                </a:lnTo>
                <a:close/>
              </a:path>
              <a:path w="3213100" h="76200">
                <a:moveTo>
                  <a:pt x="1435100" y="31749"/>
                </a:moveTo>
                <a:lnTo>
                  <a:pt x="1422400" y="31749"/>
                </a:lnTo>
                <a:lnTo>
                  <a:pt x="1422400" y="44449"/>
                </a:lnTo>
                <a:lnTo>
                  <a:pt x="1435100" y="44449"/>
                </a:lnTo>
                <a:lnTo>
                  <a:pt x="1435100" y="31749"/>
                </a:lnTo>
                <a:close/>
              </a:path>
              <a:path w="3213100" h="76200">
                <a:moveTo>
                  <a:pt x="1460500" y="31749"/>
                </a:moveTo>
                <a:lnTo>
                  <a:pt x="1447800" y="31749"/>
                </a:lnTo>
                <a:lnTo>
                  <a:pt x="1447800" y="44449"/>
                </a:lnTo>
                <a:lnTo>
                  <a:pt x="1460500" y="44449"/>
                </a:lnTo>
                <a:lnTo>
                  <a:pt x="1460500" y="31749"/>
                </a:lnTo>
                <a:close/>
              </a:path>
              <a:path w="3213100" h="76200">
                <a:moveTo>
                  <a:pt x="1485900" y="31749"/>
                </a:moveTo>
                <a:lnTo>
                  <a:pt x="1473200" y="31749"/>
                </a:lnTo>
                <a:lnTo>
                  <a:pt x="1473200" y="44449"/>
                </a:lnTo>
                <a:lnTo>
                  <a:pt x="1485900" y="44449"/>
                </a:lnTo>
                <a:lnTo>
                  <a:pt x="1485900" y="31749"/>
                </a:lnTo>
                <a:close/>
              </a:path>
              <a:path w="3213100" h="76200">
                <a:moveTo>
                  <a:pt x="1511300" y="31749"/>
                </a:moveTo>
                <a:lnTo>
                  <a:pt x="1498600" y="31749"/>
                </a:lnTo>
                <a:lnTo>
                  <a:pt x="1498600" y="44449"/>
                </a:lnTo>
                <a:lnTo>
                  <a:pt x="1511300" y="44449"/>
                </a:lnTo>
                <a:lnTo>
                  <a:pt x="1511300" y="31749"/>
                </a:lnTo>
                <a:close/>
              </a:path>
              <a:path w="3213100" h="76200">
                <a:moveTo>
                  <a:pt x="1536700" y="31749"/>
                </a:moveTo>
                <a:lnTo>
                  <a:pt x="1524000" y="31749"/>
                </a:lnTo>
                <a:lnTo>
                  <a:pt x="1524000" y="44449"/>
                </a:lnTo>
                <a:lnTo>
                  <a:pt x="1536700" y="44449"/>
                </a:lnTo>
                <a:lnTo>
                  <a:pt x="1536700" y="31749"/>
                </a:lnTo>
                <a:close/>
              </a:path>
              <a:path w="3213100" h="76200">
                <a:moveTo>
                  <a:pt x="1562100" y="31749"/>
                </a:moveTo>
                <a:lnTo>
                  <a:pt x="1549400" y="31749"/>
                </a:lnTo>
                <a:lnTo>
                  <a:pt x="1549400" y="44449"/>
                </a:lnTo>
                <a:lnTo>
                  <a:pt x="1562100" y="44449"/>
                </a:lnTo>
                <a:lnTo>
                  <a:pt x="1562100" y="31749"/>
                </a:lnTo>
                <a:close/>
              </a:path>
              <a:path w="3213100" h="76200">
                <a:moveTo>
                  <a:pt x="1587500" y="31749"/>
                </a:moveTo>
                <a:lnTo>
                  <a:pt x="1574800" y="31749"/>
                </a:lnTo>
                <a:lnTo>
                  <a:pt x="1574800" y="44449"/>
                </a:lnTo>
                <a:lnTo>
                  <a:pt x="1587500" y="44449"/>
                </a:lnTo>
                <a:lnTo>
                  <a:pt x="1587500" y="31749"/>
                </a:lnTo>
                <a:close/>
              </a:path>
              <a:path w="3213100" h="76200">
                <a:moveTo>
                  <a:pt x="1612900" y="31749"/>
                </a:moveTo>
                <a:lnTo>
                  <a:pt x="1600200" y="31749"/>
                </a:lnTo>
                <a:lnTo>
                  <a:pt x="1600200" y="44449"/>
                </a:lnTo>
                <a:lnTo>
                  <a:pt x="1612900" y="44449"/>
                </a:lnTo>
                <a:lnTo>
                  <a:pt x="1612900" y="31749"/>
                </a:lnTo>
                <a:close/>
              </a:path>
              <a:path w="3213100" h="76200">
                <a:moveTo>
                  <a:pt x="1638300" y="31749"/>
                </a:moveTo>
                <a:lnTo>
                  <a:pt x="1625600" y="31749"/>
                </a:lnTo>
                <a:lnTo>
                  <a:pt x="1625600" y="44449"/>
                </a:lnTo>
                <a:lnTo>
                  <a:pt x="1638300" y="44449"/>
                </a:lnTo>
                <a:lnTo>
                  <a:pt x="1638300" y="31749"/>
                </a:lnTo>
                <a:close/>
              </a:path>
              <a:path w="3213100" h="76200">
                <a:moveTo>
                  <a:pt x="1663700" y="31749"/>
                </a:moveTo>
                <a:lnTo>
                  <a:pt x="1651000" y="31749"/>
                </a:lnTo>
                <a:lnTo>
                  <a:pt x="1651000" y="44449"/>
                </a:lnTo>
                <a:lnTo>
                  <a:pt x="1663700" y="44449"/>
                </a:lnTo>
                <a:lnTo>
                  <a:pt x="1663700" y="31749"/>
                </a:lnTo>
                <a:close/>
              </a:path>
              <a:path w="3213100" h="76200">
                <a:moveTo>
                  <a:pt x="1689100" y="31749"/>
                </a:moveTo>
                <a:lnTo>
                  <a:pt x="1676400" y="31749"/>
                </a:lnTo>
                <a:lnTo>
                  <a:pt x="1676400" y="44449"/>
                </a:lnTo>
                <a:lnTo>
                  <a:pt x="1689100" y="44449"/>
                </a:lnTo>
                <a:lnTo>
                  <a:pt x="1689100" y="31749"/>
                </a:lnTo>
                <a:close/>
              </a:path>
              <a:path w="3213100" h="76200">
                <a:moveTo>
                  <a:pt x="1714500" y="31749"/>
                </a:moveTo>
                <a:lnTo>
                  <a:pt x="1701800" y="31749"/>
                </a:lnTo>
                <a:lnTo>
                  <a:pt x="1701800" y="44449"/>
                </a:lnTo>
                <a:lnTo>
                  <a:pt x="1714500" y="44449"/>
                </a:lnTo>
                <a:lnTo>
                  <a:pt x="1714500" y="31749"/>
                </a:lnTo>
                <a:close/>
              </a:path>
              <a:path w="3213100" h="76200">
                <a:moveTo>
                  <a:pt x="1739900" y="31749"/>
                </a:moveTo>
                <a:lnTo>
                  <a:pt x="1727200" y="31749"/>
                </a:lnTo>
                <a:lnTo>
                  <a:pt x="1727200" y="44449"/>
                </a:lnTo>
                <a:lnTo>
                  <a:pt x="1739900" y="44449"/>
                </a:lnTo>
                <a:lnTo>
                  <a:pt x="1739900" y="31749"/>
                </a:lnTo>
                <a:close/>
              </a:path>
              <a:path w="3213100" h="76200">
                <a:moveTo>
                  <a:pt x="1765300" y="31749"/>
                </a:moveTo>
                <a:lnTo>
                  <a:pt x="1752600" y="31749"/>
                </a:lnTo>
                <a:lnTo>
                  <a:pt x="1752600" y="44449"/>
                </a:lnTo>
                <a:lnTo>
                  <a:pt x="1765300" y="44449"/>
                </a:lnTo>
                <a:lnTo>
                  <a:pt x="1765300" y="31749"/>
                </a:lnTo>
                <a:close/>
              </a:path>
              <a:path w="3213100" h="76200">
                <a:moveTo>
                  <a:pt x="1790700" y="31749"/>
                </a:moveTo>
                <a:lnTo>
                  <a:pt x="1778000" y="31749"/>
                </a:lnTo>
                <a:lnTo>
                  <a:pt x="1778000" y="44449"/>
                </a:lnTo>
                <a:lnTo>
                  <a:pt x="1790700" y="44449"/>
                </a:lnTo>
                <a:lnTo>
                  <a:pt x="1790700" y="31749"/>
                </a:lnTo>
                <a:close/>
              </a:path>
              <a:path w="3213100" h="76200">
                <a:moveTo>
                  <a:pt x="1816100" y="31749"/>
                </a:moveTo>
                <a:lnTo>
                  <a:pt x="1803400" y="31749"/>
                </a:lnTo>
                <a:lnTo>
                  <a:pt x="1803400" y="44449"/>
                </a:lnTo>
                <a:lnTo>
                  <a:pt x="1816100" y="44449"/>
                </a:lnTo>
                <a:lnTo>
                  <a:pt x="1816100" y="31749"/>
                </a:lnTo>
                <a:close/>
              </a:path>
              <a:path w="3213100" h="76200">
                <a:moveTo>
                  <a:pt x="1841500" y="31749"/>
                </a:moveTo>
                <a:lnTo>
                  <a:pt x="1828800" y="31749"/>
                </a:lnTo>
                <a:lnTo>
                  <a:pt x="1828800" y="44449"/>
                </a:lnTo>
                <a:lnTo>
                  <a:pt x="1841500" y="44449"/>
                </a:lnTo>
                <a:lnTo>
                  <a:pt x="1841500" y="31749"/>
                </a:lnTo>
                <a:close/>
              </a:path>
              <a:path w="3213100" h="76200">
                <a:moveTo>
                  <a:pt x="1866900" y="31749"/>
                </a:moveTo>
                <a:lnTo>
                  <a:pt x="1854200" y="31749"/>
                </a:lnTo>
                <a:lnTo>
                  <a:pt x="1854200" y="44449"/>
                </a:lnTo>
                <a:lnTo>
                  <a:pt x="1866900" y="44449"/>
                </a:lnTo>
                <a:lnTo>
                  <a:pt x="1866900" y="31749"/>
                </a:lnTo>
                <a:close/>
              </a:path>
              <a:path w="3213100" h="76200">
                <a:moveTo>
                  <a:pt x="1892300" y="31749"/>
                </a:moveTo>
                <a:lnTo>
                  <a:pt x="1879600" y="31749"/>
                </a:lnTo>
                <a:lnTo>
                  <a:pt x="1879600" y="44449"/>
                </a:lnTo>
                <a:lnTo>
                  <a:pt x="1892300" y="44449"/>
                </a:lnTo>
                <a:lnTo>
                  <a:pt x="1892300" y="31749"/>
                </a:lnTo>
                <a:close/>
              </a:path>
              <a:path w="3213100" h="76200">
                <a:moveTo>
                  <a:pt x="1917700" y="31749"/>
                </a:moveTo>
                <a:lnTo>
                  <a:pt x="1905000" y="31749"/>
                </a:lnTo>
                <a:lnTo>
                  <a:pt x="1905000" y="44449"/>
                </a:lnTo>
                <a:lnTo>
                  <a:pt x="1917700" y="44449"/>
                </a:lnTo>
                <a:lnTo>
                  <a:pt x="1917700" y="31749"/>
                </a:lnTo>
                <a:close/>
              </a:path>
              <a:path w="3213100" h="76200">
                <a:moveTo>
                  <a:pt x="1943100" y="31749"/>
                </a:moveTo>
                <a:lnTo>
                  <a:pt x="1930400" y="31749"/>
                </a:lnTo>
                <a:lnTo>
                  <a:pt x="1930400" y="44449"/>
                </a:lnTo>
                <a:lnTo>
                  <a:pt x="1943100" y="44449"/>
                </a:lnTo>
                <a:lnTo>
                  <a:pt x="1943100" y="31749"/>
                </a:lnTo>
                <a:close/>
              </a:path>
              <a:path w="3213100" h="76200">
                <a:moveTo>
                  <a:pt x="1968500" y="31749"/>
                </a:moveTo>
                <a:lnTo>
                  <a:pt x="1955800" y="31749"/>
                </a:lnTo>
                <a:lnTo>
                  <a:pt x="1955800" y="44449"/>
                </a:lnTo>
                <a:lnTo>
                  <a:pt x="1968500" y="44449"/>
                </a:lnTo>
                <a:lnTo>
                  <a:pt x="1968500" y="31749"/>
                </a:lnTo>
                <a:close/>
              </a:path>
              <a:path w="3213100" h="76200">
                <a:moveTo>
                  <a:pt x="1993900" y="31749"/>
                </a:moveTo>
                <a:lnTo>
                  <a:pt x="1981200" y="31749"/>
                </a:lnTo>
                <a:lnTo>
                  <a:pt x="1981200" y="44449"/>
                </a:lnTo>
                <a:lnTo>
                  <a:pt x="1993900" y="44449"/>
                </a:lnTo>
                <a:lnTo>
                  <a:pt x="1993900" y="31749"/>
                </a:lnTo>
                <a:close/>
              </a:path>
              <a:path w="3213100" h="76200">
                <a:moveTo>
                  <a:pt x="2019300" y="31749"/>
                </a:moveTo>
                <a:lnTo>
                  <a:pt x="2006600" y="31749"/>
                </a:lnTo>
                <a:lnTo>
                  <a:pt x="2006600" y="44449"/>
                </a:lnTo>
                <a:lnTo>
                  <a:pt x="2019300" y="44449"/>
                </a:lnTo>
                <a:lnTo>
                  <a:pt x="2019300" y="31749"/>
                </a:lnTo>
                <a:close/>
              </a:path>
              <a:path w="3213100" h="76200">
                <a:moveTo>
                  <a:pt x="2044700" y="31749"/>
                </a:moveTo>
                <a:lnTo>
                  <a:pt x="2032000" y="31749"/>
                </a:lnTo>
                <a:lnTo>
                  <a:pt x="2032000" y="44449"/>
                </a:lnTo>
                <a:lnTo>
                  <a:pt x="2044700" y="44449"/>
                </a:lnTo>
                <a:lnTo>
                  <a:pt x="2044700" y="31749"/>
                </a:lnTo>
                <a:close/>
              </a:path>
              <a:path w="3213100" h="76200">
                <a:moveTo>
                  <a:pt x="2070100" y="31749"/>
                </a:moveTo>
                <a:lnTo>
                  <a:pt x="2057400" y="31749"/>
                </a:lnTo>
                <a:lnTo>
                  <a:pt x="2057400" y="44449"/>
                </a:lnTo>
                <a:lnTo>
                  <a:pt x="2070100" y="44449"/>
                </a:lnTo>
                <a:lnTo>
                  <a:pt x="2070100" y="31749"/>
                </a:lnTo>
                <a:close/>
              </a:path>
              <a:path w="3213100" h="76200">
                <a:moveTo>
                  <a:pt x="2095500" y="31749"/>
                </a:moveTo>
                <a:lnTo>
                  <a:pt x="2082800" y="31749"/>
                </a:lnTo>
                <a:lnTo>
                  <a:pt x="2082800" y="44449"/>
                </a:lnTo>
                <a:lnTo>
                  <a:pt x="2095500" y="44449"/>
                </a:lnTo>
                <a:lnTo>
                  <a:pt x="2095500" y="31749"/>
                </a:lnTo>
                <a:close/>
              </a:path>
              <a:path w="3213100" h="76200">
                <a:moveTo>
                  <a:pt x="2120900" y="31749"/>
                </a:moveTo>
                <a:lnTo>
                  <a:pt x="2108200" y="31749"/>
                </a:lnTo>
                <a:lnTo>
                  <a:pt x="2108200" y="44449"/>
                </a:lnTo>
                <a:lnTo>
                  <a:pt x="2120900" y="44449"/>
                </a:lnTo>
                <a:lnTo>
                  <a:pt x="2120900" y="31749"/>
                </a:lnTo>
                <a:close/>
              </a:path>
              <a:path w="3213100" h="76200">
                <a:moveTo>
                  <a:pt x="2146300" y="31749"/>
                </a:moveTo>
                <a:lnTo>
                  <a:pt x="2133600" y="31749"/>
                </a:lnTo>
                <a:lnTo>
                  <a:pt x="2133600" y="44449"/>
                </a:lnTo>
                <a:lnTo>
                  <a:pt x="2146300" y="44449"/>
                </a:lnTo>
                <a:lnTo>
                  <a:pt x="2146300" y="31749"/>
                </a:lnTo>
                <a:close/>
              </a:path>
              <a:path w="3213100" h="76200">
                <a:moveTo>
                  <a:pt x="2171700" y="31749"/>
                </a:moveTo>
                <a:lnTo>
                  <a:pt x="2159000" y="31749"/>
                </a:lnTo>
                <a:lnTo>
                  <a:pt x="2159000" y="44449"/>
                </a:lnTo>
                <a:lnTo>
                  <a:pt x="2171700" y="44449"/>
                </a:lnTo>
                <a:lnTo>
                  <a:pt x="2171700" y="31749"/>
                </a:lnTo>
                <a:close/>
              </a:path>
              <a:path w="3213100" h="76200">
                <a:moveTo>
                  <a:pt x="2197100" y="31749"/>
                </a:moveTo>
                <a:lnTo>
                  <a:pt x="2184400" y="31749"/>
                </a:lnTo>
                <a:lnTo>
                  <a:pt x="2184400" y="44449"/>
                </a:lnTo>
                <a:lnTo>
                  <a:pt x="2197100" y="44449"/>
                </a:lnTo>
                <a:lnTo>
                  <a:pt x="2197100" y="31749"/>
                </a:lnTo>
                <a:close/>
              </a:path>
              <a:path w="3213100" h="76200">
                <a:moveTo>
                  <a:pt x="2222500" y="31749"/>
                </a:moveTo>
                <a:lnTo>
                  <a:pt x="2209800" y="31749"/>
                </a:lnTo>
                <a:lnTo>
                  <a:pt x="2209800" y="44449"/>
                </a:lnTo>
                <a:lnTo>
                  <a:pt x="2222500" y="44449"/>
                </a:lnTo>
                <a:lnTo>
                  <a:pt x="2222500" y="31749"/>
                </a:lnTo>
                <a:close/>
              </a:path>
              <a:path w="3213100" h="76200">
                <a:moveTo>
                  <a:pt x="2247900" y="31749"/>
                </a:moveTo>
                <a:lnTo>
                  <a:pt x="2235200" y="31749"/>
                </a:lnTo>
                <a:lnTo>
                  <a:pt x="2235200" y="44449"/>
                </a:lnTo>
                <a:lnTo>
                  <a:pt x="2247900" y="44449"/>
                </a:lnTo>
                <a:lnTo>
                  <a:pt x="2247900" y="31749"/>
                </a:lnTo>
                <a:close/>
              </a:path>
              <a:path w="3213100" h="76200">
                <a:moveTo>
                  <a:pt x="2273300" y="31749"/>
                </a:moveTo>
                <a:lnTo>
                  <a:pt x="2260600" y="31749"/>
                </a:lnTo>
                <a:lnTo>
                  <a:pt x="2260600" y="44449"/>
                </a:lnTo>
                <a:lnTo>
                  <a:pt x="2273300" y="44449"/>
                </a:lnTo>
                <a:lnTo>
                  <a:pt x="2273300" y="31749"/>
                </a:lnTo>
                <a:close/>
              </a:path>
              <a:path w="3213100" h="76200">
                <a:moveTo>
                  <a:pt x="2298700" y="31749"/>
                </a:moveTo>
                <a:lnTo>
                  <a:pt x="2286000" y="31749"/>
                </a:lnTo>
                <a:lnTo>
                  <a:pt x="2286000" y="44449"/>
                </a:lnTo>
                <a:lnTo>
                  <a:pt x="2298700" y="44449"/>
                </a:lnTo>
                <a:lnTo>
                  <a:pt x="2298700" y="31749"/>
                </a:lnTo>
                <a:close/>
              </a:path>
              <a:path w="3213100" h="76200">
                <a:moveTo>
                  <a:pt x="2324100" y="31749"/>
                </a:moveTo>
                <a:lnTo>
                  <a:pt x="2311400" y="31749"/>
                </a:lnTo>
                <a:lnTo>
                  <a:pt x="2311400" y="44449"/>
                </a:lnTo>
                <a:lnTo>
                  <a:pt x="2324100" y="44449"/>
                </a:lnTo>
                <a:lnTo>
                  <a:pt x="2324100" y="31749"/>
                </a:lnTo>
                <a:close/>
              </a:path>
              <a:path w="3213100" h="76200">
                <a:moveTo>
                  <a:pt x="2349500" y="31749"/>
                </a:moveTo>
                <a:lnTo>
                  <a:pt x="2336800" y="31749"/>
                </a:lnTo>
                <a:lnTo>
                  <a:pt x="2336800" y="44449"/>
                </a:lnTo>
                <a:lnTo>
                  <a:pt x="2349500" y="44449"/>
                </a:lnTo>
                <a:lnTo>
                  <a:pt x="2349500" y="31749"/>
                </a:lnTo>
                <a:close/>
              </a:path>
              <a:path w="3213100" h="76200">
                <a:moveTo>
                  <a:pt x="2374900" y="31749"/>
                </a:moveTo>
                <a:lnTo>
                  <a:pt x="2362200" y="31749"/>
                </a:lnTo>
                <a:lnTo>
                  <a:pt x="2362200" y="44449"/>
                </a:lnTo>
                <a:lnTo>
                  <a:pt x="2374900" y="44449"/>
                </a:lnTo>
                <a:lnTo>
                  <a:pt x="2374900" y="31749"/>
                </a:lnTo>
                <a:close/>
              </a:path>
              <a:path w="3213100" h="76200">
                <a:moveTo>
                  <a:pt x="2400300" y="31749"/>
                </a:moveTo>
                <a:lnTo>
                  <a:pt x="2387600" y="31749"/>
                </a:lnTo>
                <a:lnTo>
                  <a:pt x="2387600" y="44449"/>
                </a:lnTo>
                <a:lnTo>
                  <a:pt x="2400300" y="44449"/>
                </a:lnTo>
                <a:lnTo>
                  <a:pt x="2400300" y="31749"/>
                </a:lnTo>
                <a:close/>
              </a:path>
              <a:path w="3213100" h="76200">
                <a:moveTo>
                  <a:pt x="2425700" y="31749"/>
                </a:moveTo>
                <a:lnTo>
                  <a:pt x="2413000" y="31749"/>
                </a:lnTo>
                <a:lnTo>
                  <a:pt x="2413000" y="44449"/>
                </a:lnTo>
                <a:lnTo>
                  <a:pt x="2425700" y="44449"/>
                </a:lnTo>
                <a:lnTo>
                  <a:pt x="2425700" y="31749"/>
                </a:lnTo>
                <a:close/>
              </a:path>
              <a:path w="3213100" h="76200">
                <a:moveTo>
                  <a:pt x="2451100" y="31749"/>
                </a:moveTo>
                <a:lnTo>
                  <a:pt x="2438400" y="31749"/>
                </a:lnTo>
                <a:lnTo>
                  <a:pt x="2438400" y="44449"/>
                </a:lnTo>
                <a:lnTo>
                  <a:pt x="2451100" y="44449"/>
                </a:lnTo>
                <a:lnTo>
                  <a:pt x="2451100" y="31749"/>
                </a:lnTo>
                <a:close/>
              </a:path>
              <a:path w="3213100" h="76200">
                <a:moveTo>
                  <a:pt x="2476500" y="31749"/>
                </a:moveTo>
                <a:lnTo>
                  <a:pt x="2463800" y="31749"/>
                </a:lnTo>
                <a:lnTo>
                  <a:pt x="2463800" y="44449"/>
                </a:lnTo>
                <a:lnTo>
                  <a:pt x="2476500" y="44449"/>
                </a:lnTo>
                <a:lnTo>
                  <a:pt x="2476500" y="31749"/>
                </a:lnTo>
                <a:close/>
              </a:path>
              <a:path w="3213100" h="76200">
                <a:moveTo>
                  <a:pt x="2501900" y="31749"/>
                </a:moveTo>
                <a:lnTo>
                  <a:pt x="2489200" y="31749"/>
                </a:lnTo>
                <a:lnTo>
                  <a:pt x="2489200" y="44449"/>
                </a:lnTo>
                <a:lnTo>
                  <a:pt x="2501900" y="44449"/>
                </a:lnTo>
                <a:lnTo>
                  <a:pt x="2501900" y="31749"/>
                </a:lnTo>
                <a:close/>
              </a:path>
              <a:path w="3213100" h="76200">
                <a:moveTo>
                  <a:pt x="2527300" y="31749"/>
                </a:moveTo>
                <a:lnTo>
                  <a:pt x="2514600" y="31749"/>
                </a:lnTo>
                <a:lnTo>
                  <a:pt x="2514600" y="44449"/>
                </a:lnTo>
                <a:lnTo>
                  <a:pt x="2527300" y="44449"/>
                </a:lnTo>
                <a:lnTo>
                  <a:pt x="2527300" y="31749"/>
                </a:lnTo>
                <a:close/>
              </a:path>
              <a:path w="3213100" h="76200">
                <a:moveTo>
                  <a:pt x="2552700" y="31749"/>
                </a:moveTo>
                <a:lnTo>
                  <a:pt x="2540000" y="31749"/>
                </a:lnTo>
                <a:lnTo>
                  <a:pt x="2540000" y="44449"/>
                </a:lnTo>
                <a:lnTo>
                  <a:pt x="2552700" y="44449"/>
                </a:lnTo>
                <a:lnTo>
                  <a:pt x="2552700" y="31749"/>
                </a:lnTo>
                <a:close/>
              </a:path>
              <a:path w="3213100" h="76200">
                <a:moveTo>
                  <a:pt x="2578100" y="31749"/>
                </a:moveTo>
                <a:lnTo>
                  <a:pt x="2565400" y="31749"/>
                </a:lnTo>
                <a:lnTo>
                  <a:pt x="2565400" y="44449"/>
                </a:lnTo>
                <a:lnTo>
                  <a:pt x="2578100" y="44449"/>
                </a:lnTo>
                <a:lnTo>
                  <a:pt x="2578100" y="31749"/>
                </a:lnTo>
                <a:close/>
              </a:path>
              <a:path w="3213100" h="76200">
                <a:moveTo>
                  <a:pt x="2603500" y="31749"/>
                </a:moveTo>
                <a:lnTo>
                  <a:pt x="2590800" y="31749"/>
                </a:lnTo>
                <a:lnTo>
                  <a:pt x="2590800" y="44449"/>
                </a:lnTo>
                <a:lnTo>
                  <a:pt x="2603500" y="44449"/>
                </a:lnTo>
                <a:lnTo>
                  <a:pt x="2603500" y="31749"/>
                </a:lnTo>
                <a:close/>
              </a:path>
              <a:path w="3213100" h="76200">
                <a:moveTo>
                  <a:pt x="2628900" y="31749"/>
                </a:moveTo>
                <a:lnTo>
                  <a:pt x="2616200" y="31749"/>
                </a:lnTo>
                <a:lnTo>
                  <a:pt x="2616200" y="44449"/>
                </a:lnTo>
                <a:lnTo>
                  <a:pt x="2628900" y="44449"/>
                </a:lnTo>
                <a:lnTo>
                  <a:pt x="2628900" y="31749"/>
                </a:lnTo>
                <a:close/>
              </a:path>
              <a:path w="3213100" h="76200">
                <a:moveTo>
                  <a:pt x="2654300" y="31749"/>
                </a:moveTo>
                <a:lnTo>
                  <a:pt x="2641600" y="31749"/>
                </a:lnTo>
                <a:lnTo>
                  <a:pt x="2641600" y="44449"/>
                </a:lnTo>
                <a:lnTo>
                  <a:pt x="2654300" y="44449"/>
                </a:lnTo>
                <a:lnTo>
                  <a:pt x="2654300" y="31749"/>
                </a:lnTo>
                <a:close/>
              </a:path>
              <a:path w="3213100" h="76200">
                <a:moveTo>
                  <a:pt x="2679700" y="31749"/>
                </a:moveTo>
                <a:lnTo>
                  <a:pt x="2667000" y="31749"/>
                </a:lnTo>
                <a:lnTo>
                  <a:pt x="2667000" y="44449"/>
                </a:lnTo>
                <a:lnTo>
                  <a:pt x="2679700" y="44449"/>
                </a:lnTo>
                <a:lnTo>
                  <a:pt x="2679700" y="31749"/>
                </a:lnTo>
                <a:close/>
              </a:path>
              <a:path w="3213100" h="76200">
                <a:moveTo>
                  <a:pt x="2705100" y="31749"/>
                </a:moveTo>
                <a:lnTo>
                  <a:pt x="2692400" y="31749"/>
                </a:lnTo>
                <a:lnTo>
                  <a:pt x="2692400" y="44449"/>
                </a:lnTo>
                <a:lnTo>
                  <a:pt x="2705100" y="44449"/>
                </a:lnTo>
                <a:lnTo>
                  <a:pt x="2705100" y="31749"/>
                </a:lnTo>
                <a:close/>
              </a:path>
              <a:path w="3213100" h="76200">
                <a:moveTo>
                  <a:pt x="2730500" y="31749"/>
                </a:moveTo>
                <a:lnTo>
                  <a:pt x="2717800" y="31749"/>
                </a:lnTo>
                <a:lnTo>
                  <a:pt x="2717800" y="44449"/>
                </a:lnTo>
                <a:lnTo>
                  <a:pt x="2730500" y="44449"/>
                </a:lnTo>
                <a:lnTo>
                  <a:pt x="2730500" y="31749"/>
                </a:lnTo>
                <a:close/>
              </a:path>
              <a:path w="3213100" h="76200">
                <a:moveTo>
                  <a:pt x="2755900" y="31749"/>
                </a:moveTo>
                <a:lnTo>
                  <a:pt x="2743200" y="31749"/>
                </a:lnTo>
                <a:lnTo>
                  <a:pt x="2743200" y="44449"/>
                </a:lnTo>
                <a:lnTo>
                  <a:pt x="2755900" y="44449"/>
                </a:lnTo>
                <a:lnTo>
                  <a:pt x="2755900" y="31749"/>
                </a:lnTo>
                <a:close/>
              </a:path>
              <a:path w="3213100" h="76200">
                <a:moveTo>
                  <a:pt x="2781300" y="31749"/>
                </a:moveTo>
                <a:lnTo>
                  <a:pt x="2768600" y="31749"/>
                </a:lnTo>
                <a:lnTo>
                  <a:pt x="2768600" y="44449"/>
                </a:lnTo>
                <a:lnTo>
                  <a:pt x="2781300" y="44449"/>
                </a:lnTo>
                <a:lnTo>
                  <a:pt x="2781300" y="31749"/>
                </a:lnTo>
                <a:close/>
              </a:path>
              <a:path w="3213100" h="76200">
                <a:moveTo>
                  <a:pt x="2806700" y="31749"/>
                </a:moveTo>
                <a:lnTo>
                  <a:pt x="2794000" y="31749"/>
                </a:lnTo>
                <a:lnTo>
                  <a:pt x="2794000" y="44449"/>
                </a:lnTo>
                <a:lnTo>
                  <a:pt x="2806700" y="44449"/>
                </a:lnTo>
                <a:lnTo>
                  <a:pt x="2806700" y="31749"/>
                </a:lnTo>
                <a:close/>
              </a:path>
              <a:path w="3213100" h="76200">
                <a:moveTo>
                  <a:pt x="2832100" y="31749"/>
                </a:moveTo>
                <a:lnTo>
                  <a:pt x="2819400" y="31749"/>
                </a:lnTo>
                <a:lnTo>
                  <a:pt x="2819400" y="44449"/>
                </a:lnTo>
                <a:lnTo>
                  <a:pt x="2832100" y="44449"/>
                </a:lnTo>
                <a:lnTo>
                  <a:pt x="2832100" y="31749"/>
                </a:lnTo>
                <a:close/>
              </a:path>
              <a:path w="3213100" h="76200">
                <a:moveTo>
                  <a:pt x="2857500" y="31749"/>
                </a:moveTo>
                <a:lnTo>
                  <a:pt x="2844800" y="31749"/>
                </a:lnTo>
                <a:lnTo>
                  <a:pt x="2844800" y="44449"/>
                </a:lnTo>
                <a:lnTo>
                  <a:pt x="2857500" y="44449"/>
                </a:lnTo>
                <a:lnTo>
                  <a:pt x="2857500" y="31749"/>
                </a:lnTo>
                <a:close/>
              </a:path>
              <a:path w="3213100" h="76200">
                <a:moveTo>
                  <a:pt x="2882900" y="31749"/>
                </a:moveTo>
                <a:lnTo>
                  <a:pt x="2870200" y="31749"/>
                </a:lnTo>
                <a:lnTo>
                  <a:pt x="2870200" y="44449"/>
                </a:lnTo>
                <a:lnTo>
                  <a:pt x="2882900" y="44449"/>
                </a:lnTo>
                <a:lnTo>
                  <a:pt x="2882900" y="31749"/>
                </a:lnTo>
                <a:close/>
              </a:path>
              <a:path w="3213100" h="76200">
                <a:moveTo>
                  <a:pt x="2908300" y="31749"/>
                </a:moveTo>
                <a:lnTo>
                  <a:pt x="2895600" y="31749"/>
                </a:lnTo>
                <a:lnTo>
                  <a:pt x="2895600" y="44449"/>
                </a:lnTo>
                <a:lnTo>
                  <a:pt x="2908300" y="44449"/>
                </a:lnTo>
                <a:lnTo>
                  <a:pt x="2908300" y="31749"/>
                </a:lnTo>
                <a:close/>
              </a:path>
              <a:path w="3213100" h="76200">
                <a:moveTo>
                  <a:pt x="2933700" y="31749"/>
                </a:moveTo>
                <a:lnTo>
                  <a:pt x="2921000" y="31749"/>
                </a:lnTo>
                <a:lnTo>
                  <a:pt x="2921000" y="44449"/>
                </a:lnTo>
                <a:lnTo>
                  <a:pt x="2933700" y="44449"/>
                </a:lnTo>
                <a:lnTo>
                  <a:pt x="2933700" y="31749"/>
                </a:lnTo>
                <a:close/>
              </a:path>
              <a:path w="3213100" h="76200">
                <a:moveTo>
                  <a:pt x="2959100" y="31749"/>
                </a:moveTo>
                <a:lnTo>
                  <a:pt x="2946400" y="31749"/>
                </a:lnTo>
                <a:lnTo>
                  <a:pt x="2946400" y="44449"/>
                </a:lnTo>
                <a:lnTo>
                  <a:pt x="2959100" y="44449"/>
                </a:lnTo>
                <a:lnTo>
                  <a:pt x="2959100" y="31749"/>
                </a:lnTo>
                <a:close/>
              </a:path>
              <a:path w="3213100" h="76200">
                <a:moveTo>
                  <a:pt x="2984500" y="31749"/>
                </a:moveTo>
                <a:lnTo>
                  <a:pt x="2971800" y="31749"/>
                </a:lnTo>
                <a:lnTo>
                  <a:pt x="2971800" y="44449"/>
                </a:lnTo>
                <a:lnTo>
                  <a:pt x="2984500" y="44449"/>
                </a:lnTo>
                <a:lnTo>
                  <a:pt x="2984500" y="31749"/>
                </a:lnTo>
                <a:close/>
              </a:path>
              <a:path w="3213100" h="76200">
                <a:moveTo>
                  <a:pt x="3009900" y="31749"/>
                </a:moveTo>
                <a:lnTo>
                  <a:pt x="2997200" y="31749"/>
                </a:lnTo>
                <a:lnTo>
                  <a:pt x="2997200" y="44449"/>
                </a:lnTo>
                <a:lnTo>
                  <a:pt x="3009900" y="44449"/>
                </a:lnTo>
                <a:lnTo>
                  <a:pt x="3009900" y="31749"/>
                </a:lnTo>
                <a:close/>
              </a:path>
              <a:path w="3213100" h="76200">
                <a:moveTo>
                  <a:pt x="3035300" y="31749"/>
                </a:moveTo>
                <a:lnTo>
                  <a:pt x="3022600" y="31749"/>
                </a:lnTo>
                <a:lnTo>
                  <a:pt x="3022600" y="44449"/>
                </a:lnTo>
                <a:lnTo>
                  <a:pt x="3035300" y="44449"/>
                </a:lnTo>
                <a:lnTo>
                  <a:pt x="3035300" y="31749"/>
                </a:lnTo>
                <a:close/>
              </a:path>
              <a:path w="3213100" h="76200">
                <a:moveTo>
                  <a:pt x="3060700" y="31749"/>
                </a:moveTo>
                <a:lnTo>
                  <a:pt x="3048000" y="31749"/>
                </a:lnTo>
                <a:lnTo>
                  <a:pt x="3048000" y="44449"/>
                </a:lnTo>
                <a:lnTo>
                  <a:pt x="3060700" y="44449"/>
                </a:lnTo>
                <a:lnTo>
                  <a:pt x="3060700" y="31749"/>
                </a:lnTo>
                <a:close/>
              </a:path>
              <a:path w="3213100" h="76200">
                <a:moveTo>
                  <a:pt x="3086100" y="31749"/>
                </a:moveTo>
                <a:lnTo>
                  <a:pt x="3073400" y="31749"/>
                </a:lnTo>
                <a:lnTo>
                  <a:pt x="3073400" y="44449"/>
                </a:lnTo>
                <a:lnTo>
                  <a:pt x="3086100" y="44449"/>
                </a:lnTo>
                <a:lnTo>
                  <a:pt x="3086100" y="31749"/>
                </a:lnTo>
                <a:close/>
              </a:path>
              <a:path w="3213100" h="76200">
                <a:moveTo>
                  <a:pt x="3111500" y="31749"/>
                </a:moveTo>
                <a:lnTo>
                  <a:pt x="3098800" y="31749"/>
                </a:lnTo>
                <a:lnTo>
                  <a:pt x="3098800" y="44449"/>
                </a:lnTo>
                <a:lnTo>
                  <a:pt x="3111500" y="44449"/>
                </a:lnTo>
                <a:lnTo>
                  <a:pt x="3111500" y="31749"/>
                </a:lnTo>
                <a:close/>
              </a:path>
              <a:path w="3213100" h="76200">
                <a:moveTo>
                  <a:pt x="3136900" y="31749"/>
                </a:moveTo>
                <a:lnTo>
                  <a:pt x="3124200" y="31749"/>
                </a:lnTo>
                <a:lnTo>
                  <a:pt x="3124200" y="44449"/>
                </a:lnTo>
                <a:lnTo>
                  <a:pt x="3136900" y="44449"/>
                </a:lnTo>
                <a:lnTo>
                  <a:pt x="3136900" y="31749"/>
                </a:lnTo>
                <a:close/>
              </a:path>
              <a:path w="3213100" h="76200">
                <a:moveTo>
                  <a:pt x="3162300" y="31749"/>
                </a:moveTo>
                <a:lnTo>
                  <a:pt x="3149600" y="31749"/>
                </a:lnTo>
                <a:lnTo>
                  <a:pt x="3149600" y="44449"/>
                </a:lnTo>
                <a:lnTo>
                  <a:pt x="3162300" y="44449"/>
                </a:lnTo>
                <a:lnTo>
                  <a:pt x="3162300" y="31749"/>
                </a:lnTo>
                <a:close/>
              </a:path>
              <a:path w="3213100" h="76200">
                <a:moveTo>
                  <a:pt x="3187700" y="31749"/>
                </a:moveTo>
                <a:lnTo>
                  <a:pt x="3175000" y="31749"/>
                </a:lnTo>
                <a:lnTo>
                  <a:pt x="3175000" y="44449"/>
                </a:lnTo>
                <a:lnTo>
                  <a:pt x="3187700" y="44449"/>
                </a:lnTo>
                <a:lnTo>
                  <a:pt x="3187700" y="31749"/>
                </a:lnTo>
                <a:close/>
              </a:path>
              <a:path w="3213100" h="76200">
                <a:moveTo>
                  <a:pt x="3213100" y="31749"/>
                </a:moveTo>
                <a:lnTo>
                  <a:pt x="3200400" y="31749"/>
                </a:lnTo>
                <a:lnTo>
                  <a:pt x="3200400" y="44449"/>
                </a:lnTo>
                <a:lnTo>
                  <a:pt x="3213100" y="44449"/>
                </a:lnTo>
                <a:lnTo>
                  <a:pt x="3213100" y="31749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 rot="19962336">
            <a:off x="6181489" y="3191128"/>
            <a:ext cx="3213100" cy="76200"/>
          </a:xfrm>
          <a:custGeom>
            <a:avLst/>
            <a:gdLst/>
            <a:ahLst/>
            <a:cxnLst/>
            <a:rect l="l" t="t" r="r" b="b"/>
            <a:pathLst>
              <a:path w="3213100" h="76200">
                <a:moveTo>
                  <a:pt x="3162300" y="38100"/>
                </a:moveTo>
                <a:lnTo>
                  <a:pt x="3136900" y="76200"/>
                </a:lnTo>
                <a:lnTo>
                  <a:pt x="3200400" y="44450"/>
                </a:lnTo>
                <a:lnTo>
                  <a:pt x="3162300" y="44450"/>
                </a:lnTo>
                <a:lnTo>
                  <a:pt x="3162300" y="38100"/>
                </a:lnTo>
                <a:close/>
              </a:path>
              <a:path w="3213100" h="76200">
                <a:moveTo>
                  <a:pt x="3136900" y="31750"/>
                </a:moveTo>
                <a:lnTo>
                  <a:pt x="3124200" y="31750"/>
                </a:lnTo>
                <a:lnTo>
                  <a:pt x="3124200" y="44450"/>
                </a:lnTo>
                <a:lnTo>
                  <a:pt x="3136900" y="44450"/>
                </a:lnTo>
                <a:lnTo>
                  <a:pt x="3136900" y="31750"/>
                </a:lnTo>
                <a:close/>
              </a:path>
              <a:path w="3213100" h="76200">
                <a:moveTo>
                  <a:pt x="3158066" y="31750"/>
                </a:moveTo>
                <a:lnTo>
                  <a:pt x="3149600" y="31750"/>
                </a:lnTo>
                <a:lnTo>
                  <a:pt x="3149600" y="44450"/>
                </a:lnTo>
                <a:lnTo>
                  <a:pt x="3158066" y="44450"/>
                </a:lnTo>
                <a:lnTo>
                  <a:pt x="3162300" y="38100"/>
                </a:lnTo>
                <a:lnTo>
                  <a:pt x="3158066" y="31750"/>
                </a:lnTo>
                <a:close/>
              </a:path>
              <a:path w="3213100" h="76200">
                <a:moveTo>
                  <a:pt x="3200400" y="31750"/>
                </a:moveTo>
                <a:lnTo>
                  <a:pt x="3162300" y="31750"/>
                </a:lnTo>
                <a:lnTo>
                  <a:pt x="3162300" y="44450"/>
                </a:lnTo>
                <a:lnTo>
                  <a:pt x="3200400" y="44450"/>
                </a:lnTo>
                <a:lnTo>
                  <a:pt x="3213100" y="38100"/>
                </a:lnTo>
                <a:lnTo>
                  <a:pt x="3200400" y="31750"/>
                </a:lnTo>
                <a:close/>
              </a:path>
              <a:path w="3213100" h="76200">
                <a:moveTo>
                  <a:pt x="3136900" y="0"/>
                </a:moveTo>
                <a:lnTo>
                  <a:pt x="3162300" y="38100"/>
                </a:lnTo>
                <a:lnTo>
                  <a:pt x="3162300" y="31750"/>
                </a:lnTo>
                <a:lnTo>
                  <a:pt x="3200400" y="31750"/>
                </a:lnTo>
                <a:lnTo>
                  <a:pt x="3136900" y="0"/>
                </a:lnTo>
                <a:close/>
              </a:path>
              <a:path w="3213100" h="76200">
                <a:moveTo>
                  <a:pt x="3111500" y="31750"/>
                </a:moveTo>
                <a:lnTo>
                  <a:pt x="3098800" y="31750"/>
                </a:lnTo>
                <a:lnTo>
                  <a:pt x="3098800" y="44450"/>
                </a:lnTo>
                <a:lnTo>
                  <a:pt x="3111500" y="44450"/>
                </a:lnTo>
                <a:lnTo>
                  <a:pt x="3111500" y="31750"/>
                </a:lnTo>
                <a:close/>
              </a:path>
              <a:path w="3213100" h="76200">
                <a:moveTo>
                  <a:pt x="3086100" y="31750"/>
                </a:moveTo>
                <a:lnTo>
                  <a:pt x="3073400" y="31750"/>
                </a:lnTo>
                <a:lnTo>
                  <a:pt x="3073400" y="44450"/>
                </a:lnTo>
                <a:lnTo>
                  <a:pt x="3086100" y="44450"/>
                </a:lnTo>
                <a:lnTo>
                  <a:pt x="3086100" y="31750"/>
                </a:lnTo>
                <a:close/>
              </a:path>
              <a:path w="3213100" h="76200">
                <a:moveTo>
                  <a:pt x="3060700" y="31750"/>
                </a:moveTo>
                <a:lnTo>
                  <a:pt x="3048000" y="31750"/>
                </a:lnTo>
                <a:lnTo>
                  <a:pt x="3048000" y="44450"/>
                </a:lnTo>
                <a:lnTo>
                  <a:pt x="3060700" y="44450"/>
                </a:lnTo>
                <a:lnTo>
                  <a:pt x="3060700" y="31750"/>
                </a:lnTo>
                <a:close/>
              </a:path>
              <a:path w="3213100" h="76200">
                <a:moveTo>
                  <a:pt x="3035300" y="31750"/>
                </a:moveTo>
                <a:lnTo>
                  <a:pt x="3022600" y="31750"/>
                </a:lnTo>
                <a:lnTo>
                  <a:pt x="3022600" y="44450"/>
                </a:lnTo>
                <a:lnTo>
                  <a:pt x="3035300" y="44450"/>
                </a:lnTo>
                <a:lnTo>
                  <a:pt x="3035300" y="31750"/>
                </a:lnTo>
                <a:close/>
              </a:path>
              <a:path w="3213100" h="76200">
                <a:moveTo>
                  <a:pt x="3009900" y="31750"/>
                </a:moveTo>
                <a:lnTo>
                  <a:pt x="2997200" y="31750"/>
                </a:lnTo>
                <a:lnTo>
                  <a:pt x="2997200" y="44450"/>
                </a:lnTo>
                <a:lnTo>
                  <a:pt x="3009900" y="44450"/>
                </a:lnTo>
                <a:lnTo>
                  <a:pt x="3009900" y="31750"/>
                </a:lnTo>
                <a:close/>
              </a:path>
              <a:path w="3213100" h="76200">
                <a:moveTo>
                  <a:pt x="2984500" y="31750"/>
                </a:moveTo>
                <a:lnTo>
                  <a:pt x="2971800" y="31750"/>
                </a:lnTo>
                <a:lnTo>
                  <a:pt x="2971800" y="44450"/>
                </a:lnTo>
                <a:lnTo>
                  <a:pt x="2984500" y="44450"/>
                </a:lnTo>
                <a:lnTo>
                  <a:pt x="2984500" y="31750"/>
                </a:lnTo>
                <a:close/>
              </a:path>
              <a:path w="3213100" h="76200">
                <a:moveTo>
                  <a:pt x="2959100" y="31750"/>
                </a:moveTo>
                <a:lnTo>
                  <a:pt x="2946400" y="31750"/>
                </a:lnTo>
                <a:lnTo>
                  <a:pt x="2946400" y="44450"/>
                </a:lnTo>
                <a:lnTo>
                  <a:pt x="2959100" y="44450"/>
                </a:lnTo>
                <a:lnTo>
                  <a:pt x="2959100" y="31750"/>
                </a:lnTo>
                <a:close/>
              </a:path>
              <a:path w="3213100" h="76200">
                <a:moveTo>
                  <a:pt x="2933700" y="31750"/>
                </a:moveTo>
                <a:lnTo>
                  <a:pt x="2921000" y="31750"/>
                </a:lnTo>
                <a:lnTo>
                  <a:pt x="2921000" y="44450"/>
                </a:lnTo>
                <a:lnTo>
                  <a:pt x="2933700" y="44450"/>
                </a:lnTo>
                <a:lnTo>
                  <a:pt x="2933700" y="31750"/>
                </a:lnTo>
                <a:close/>
              </a:path>
              <a:path w="3213100" h="76200">
                <a:moveTo>
                  <a:pt x="2908300" y="31750"/>
                </a:moveTo>
                <a:lnTo>
                  <a:pt x="2895600" y="31750"/>
                </a:lnTo>
                <a:lnTo>
                  <a:pt x="2895600" y="44450"/>
                </a:lnTo>
                <a:lnTo>
                  <a:pt x="2908300" y="44450"/>
                </a:lnTo>
                <a:lnTo>
                  <a:pt x="2908300" y="31750"/>
                </a:lnTo>
                <a:close/>
              </a:path>
              <a:path w="3213100" h="76200">
                <a:moveTo>
                  <a:pt x="2882900" y="31750"/>
                </a:moveTo>
                <a:lnTo>
                  <a:pt x="2870200" y="31750"/>
                </a:lnTo>
                <a:lnTo>
                  <a:pt x="2870200" y="44450"/>
                </a:lnTo>
                <a:lnTo>
                  <a:pt x="2882900" y="44450"/>
                </a:lnTo>
                <a:lnTo>
                  <a:pt x="2882900" y="31750"/>
                </a:lnTo>
                <a:close/>
              </a:path>
              <a:path w="3213100" h="76200">
                <a:moveTo>
                  <a:pt x="2857500" y="31750"/>
                </a:moveTo>
                <a:lnTo>
                  <a:pt x="2844800" y="31750"/>
                </a:lnTo>
                <a:lnTo>
                  <a:pt x="2844800" y="44450"/>
                </a:lnTo>
                <a:lnTo>
                  <a:pt x="2857500" y="44450"/>
                </a:lnTo>
                <a:lnTo>
                  <a:pt x="2857500" y="31750"/>
                </a:lnTo>
                <a:close/>
              </a:path>
              <a:path w="3213100" h="76200">
                <a:moveTo>
                  <a:pt x="2832100" y="31750"/>
                </a:moveTo>
                <a:lnTo>
                  <a:pt x="2819400" y="31750"/>
                </a:lnTo>
                <a:lnTo>
                  <a:pt x="2819400" y="44450"/>
                </a:lnTo>
                <a:lnTo>
                  <a:pt x="2832100" y="44450"/>
                </a:lnTo>
                <a:lnTo>
                  <a:pt x="2832100" y="31750"/>
                </a:lnTo>
                <a:close/>
              </a:path>
              <a:path w="3213100" h="76200">
                <a:moveTo>
                  <a:pt x="2806700" y="31750"/>
                </a:moveTo>
                <a:lnTo>
                  <a:pt x="2794000" y="31750"/>
                </a:lnTo>
                <a:lnTo>
                  <a:pt x="2794000" y="44450"/>
                </a:lnTo>
                <a:lnTo>
                  <a:pt x="2806700" y="44450"/>
                </a:lnTo>
                <a:lnTo>
                  <a:pt x="2806700" y="31750"/>
                </a:lnTo>
                <a:close/>
              </a:path>
              <a:path w="3213100" h="76200">
                <a:moveTo>
                  <a:pt x="2781300" y="31750"/>
                </a:moveTo>
                <a:lnTo>
                  <a:pt x="2768600" y="31750"/>
                </a:lnTo>
                <a:lnTo>
                  <a:pt x="2768600" y="44450"/>
                </a:lnTo>
                <a:lnTo>
                  <a:pt x="2781300" y="44450"/>
                </a:lnTo>
                <a:lnTo>
                  <a:pt x="2781300" y="31750"/>
                </a:lnTo>
                <a:close/>
              </a:path>
              <a:path w="3213100" h="76200">
                <a:moveTo>
                  <a:pt x="2755900" y="31750"/>
                </a:moveTo>
                <a:lnTo>
                  <a:pt x="2743200" y="31750"/>
                </a:lnTo>
                <a:lnTo>
                  <a:pt x="2743200" y="44450"/>
                </a:lnTo>
                <a:lnTo>
                  <a:pt x="2755900" y="44450"/>
                </a:lnTo>
                <a:lnTo>
                  <a:pt x="2755900" y="31750"/>
                </a:lnTo>
                <a:close/>
              </a:path>
              <a:path w="3213100" h="76200">
                <a:moveTo>
                  <a:pt x="2730500" y="31750"/>
                </a:moveTo>
                <a:lnTo>
                  <a:pt x="2717800" y="31750"/>
                </a:lnTo>
                <a:lnTo>
                  <a:pt x="2717800" y="44450"/>
                </a:lnTo>
                <a:lnTo>
                  <a:pt x="2730500" y="44450"/>
                </a:lnTo>
                <a:lnTo>
                  <a:pt x="2730500" y="31750"/>
                </a:lnTo>
                <a:close/>
              </a:path>
              <a:path w="3213100" h="76200">
                <a:moveTo>
                  <a:pt x="2705100" y="31750"/>
                </a:moveTo>
                <a:lnTo>
                  <a:pt x="2692400" y="31750"/>
                </a:lnTo>
                <a:lnTo>
                  <a:pt x="2692400" y="44450"/>
                </a:lnTo>
                <a:lnTo>
                  <a:pt x="2705100" y="44450"/>
                </a:lnTo>
                <a:lnTo>
                  <a:pt x="2705100" y="31750"/>
                </a:lnTo>
                <a:close/>
              </a:path>
              <a:path w="3213100" h="76200">
                <a:moveTo>
                  <a:pt x="2679700" y="31750"/>
                </a:moveTo>
                <a:lnTo>
                  <a:pt x="2667000" y="31750"/>
                </a:lnTo>
                <a:lnTo>
                  <a:pt x="2667000" y="44450"/>
                </a:lnTo>
                <a:lnTo>
                  <a:pt x="2679700" y="44450"/>
                </a:lnTo>
                <a:lnTo>
                  <a:pt x="2679700" y="31750"/>
                </a:lnTo>
                <a:close/>
              </a:path>
              <a:path w="3213100" h="76200">
                <a:moveTo>
                  <a:pt x="2654300" y="31750"/>
                </a:moveTo>
                <a:lnTo>
                  <a:pt x="2641600" y="31750"/>
                </a:lnTo>
                <a:lnTo>
                  <a:pt x="2641600" y="44450"/>
                </a:lnTo>
                <a:lnTo>
                  <a:pt x="2654300" y="44450"/>
                </a:lnTo>
                <a:lnTo>
                  <a:pt x="2654300" y="31750"/>
                </a:lnTo>
                <a:close/>
              </a:path>
              <a:path w="3213100" h="76200">
                <a:moveTo>
                  <a:pt x="2628900" y="31750"/>
                </a:moveTo>
                <a:lnTo>
                  <a:pt x="2616200" y="31750"/>
                </a:lnTo>
                <a:lnTo>
                  <a:pt x="2616200" y="44450"/>
                </a:lnTo>
                <a:lnTo>
                  <a:pt x="2628900" y="44450"/>
                </a:lnTo>
                <a:lnTo>
                  <a:pt x="2628900" y="31750"/>
                </a:lnTo>
                <a:close/>
              </a:path>
              <a:path w="3213100" h="76200">
                <a:moveTo>
                  <a:pt x="2603500" y="31750"/>
                </a:moveTo>
                <a:lnTo>
                  <a:pt x="2590800" y="31750"/>
                </a:lnTo>
                <a:lnTo>
                  <a:pt x="2590800" y="44450"/>
                </a:lnTo>
                <a:lnTo>
                  <a:pt x="2603500" y="44450"/>
                </a:lnTo>
                <a:lnTo>
                  <a:pt x="2603500" y="31750"/>
                </a:lnTo>
                <a:close/>
              </a:path>
              <a:path w="3213100" h="76200">
                <a:moveTo>
                  <a:pt x="2578100" y="31750"/>
                </a:moveTo>
                <a:lnTo>
                  <a:pt x="2565400" y="31750"/>
                </a:lnTo>
                <a:lnTo>
                  <a:pt x="2565400" y="44450"/>
                </a:lnTo>
                <a:lnTo>
                  <a:pt x="2578100" y="44450"/>
                </a:lnTo>
                <a:lnTo>
                  <a:pt x="2578100" y="31750"/>
                </a:lnTo>
                <a:close/>
              </a:path>
              <a:path w="3213100" h="76200">
                <a:moveTo>
                  <a:pt x="2552700" y="31750"/>
                </a:moveTo>
                <a:lnTo>
                  <a:pt x="2540000" y="31750"/>
                </a:lnTo>
                <a:lnTo>
                  <a:pt x="2540000" y="44450"/>
                </a:lnTo>
                <a:lnTo>
                  <a:pt x="2552700" y="44450"/>
                </a:lnTo>
                <a:lnTo>
                  <a:pt x="2552700" y="31750"/>
                </a:lnTo>
                <a:close/>
              </a:path>
              <a:path w="3213100" h="76200">
                <a:moveTo>
                  <a:pt x="2527300" y="31750"/>
                </a:moveTo>
                <a:lnTo>
                  <a:pt x="2514600" y="31750"/>
                </a:lnTo>
                <a:lnTo>
                  <a:pt x="2514600" y="44450"/>
                </a:lnTo>
                <a:lnTo>
                  <a:pt x="2527300" y="44450"/>
                </a:lnTo>
                <a:lnTo>
                  <a:pt x="2527300" y="31750"/>
                </a:lnTo>
                <a:close/>
              </a:path>
              <a:path w="3213100" h="76200">
                <a:moveTo>
                  <a:pt x="2501900" y="31750"/>
                </a:moveTo>
                <a:lnTo>
                  <a:pt x="2489200" y="31750"/>
                </a:lnTo>
                <a:lnTo>
                  <a:pt x="2489200" y="44450"/>
                </a:lnTo>
                <a:lnTo>
                  <a:pt x="2501900" y="44450"/>
                </a:lnTo>
                <a:lnTo>
                  <a:pt x="2501900" y="31750"/>
                </a:lnTo>
                <a:close/>
              </a:path>
              <a:path w="3213100" h="76200">
                <a:moveTo>
                  <a:pt x="2476500" y="31750"/>
                </a:moveTo>
                <a:lnTo>
                  <a:pt x="2463800" y="31750"/>
                </a:lnTo>
                <a:lnTo>
                  <a:pt x="2463800" y="44450"/>
                </a:lnTo>
                <a:lnTo>
                  <a:pt x="2476500" y="44450"/>
                </a:lnTo>
                <a:lnTo>
                  <a:pt x="2476500" y="31750"/>
                </a:lnTo>
                <a:close/>
              </a:path>
              <a:path w="3213100" h="76200">
                <a:moveTo>
                  <a:pt x="2451100" y="31750"/>
                </a:moveTo>
                <a:lnTo>
                  <a:pt x="2438400" y="31750"/>
                </a:lnTo>
                <a:lnTo>
                  <a:pt x="2438400" y="44450"/>
                </a:lnTo>
                <a:lnTo>
                  <a:pt x="2451100" y="44450"/>
                </a:lnTo>
                <a:lnTo>
                  <a:pt x="2451100" y="31750"/>
                </a:lnTo>
                <a:close/>
              </a:path>
              <a:path w="3213100" h="76200">
                <a:moveTo>
                  <a:pt x="2425700" y="31750"/>
                </a:moveTo>
                <a:lnTo>
                  <a:pt x="2413000" y="31750"/>
                </a:lnTo>
                <a:lnTo>
                  <a:pt x="2413000" y="44450"/>
                </a:lnTo>
                <a:lnTo>
                  <a:pt x="2425700" y="44450"/>
                </a:lnTo>
                <a:lnTo>
                  <a:pt x="2425700" y="31750"/>
                </a:lnTo>
                <a:close/>
              </a:path>
              <a:path w="3213100" h="76200">
                <a:moveTo>
                  <a:pt x="2400300" y="31750"/>
                </a:moveTo>
                <a:lnTo>
                  <a:pt x="2387600" y="31750"/>
                </a:lnTo>
                <a:lnTo>
                  <a:pt x="2387600" y="44450"/>
                </a:lnTo>
                <a:lnTo>
                  <a:pt x="2400300" y="44450"/>
                </a:lnTo>
                <a:lnTo>
                  <a:pt x="2400300" y="31750"/>
                </a:lnTo>
                <a:close/>
              </a:path>
              <a:path w="3213100" h="76200">
                <a:moveTo>
                  <a:pt x="2374900" y="31750"/>
                </a:moveTo>
                <a:lnTo>
                  <a:pt x="2362200" y="31750"/>
                </a:lnTo>
                <a:lnTo>
                  <a:pt x="2362200" y="44450"/>
                </a:lnTo>
                <a:lnTo>
                  <a:pt x="2374900" y="44450"/>
                </a:lnTo>
                <a:lnTo>
                  <a:pt x="2374900" y="31750"/>
                </a:lnTo>
                <a:close/>
              </a:path>
              <a:path w="3213100" h="76200">
                <a:moveTo>
                  <a:pt x="2349500" y="31750"/>
                </a:moveTo>
                <a:lnTo>
                  <a:pt x="2336800" y="31750"/>
                </a:lnTo>
                <a:lnTo>
                  <a:pt x="2336800" y="44450"/>
                </a:lnTo>
                <a:lnTo>
                  <a:pt x="2349500" y="44450"/>
                </a:lnTo>
                <a:lnTo>
                  <a:pt x="2349500" y="31750"/>
                </a:lnTo>
                <a:close/>
              </a:path>
              <a:path w="3213100" h="76200">
                <a:moveTo>
                  <a:pt x="2324100" y="31750"/>
                </a:moveTo>
                <a:lnTo>
                  <a:pt x="2311400" y="31750"/>
                </a:lnTo>
                <a:lnTo>
                  <a:pt x="2311400" y="44450"/>
                </a:lnTo>
                <a:lnTo>
                  <a:pt x="2324100" y="44450"/>
                </a:lnTo>
                <a:lnTo>
                  <a:pt x="2324100" y="31750"/>
                </a:lnTo>
                <a:close/>
              </a:path>
              <a:path w="3213100" h="76200">
                <a:moveTo>
                  <a:pt x="2298700" y="31750"/>
                </a:moveTo>
                <a:lnTo>
                  <a:pt x="2286000" y="31750"/>
                </a:lnTo>
                <a:lnTo>
                  <a:pt x="2286000" y="44450"/>
                </a:lnTo>
                <a:lnTo>
                  <a:pt x="2298700" y="44450"/>
                </a:lnTo>
                <a:lnTo>
                  <a:pt x="2298700" y="31750"/>
                </a:lnTo>
                <a:close/>
              </a:path>
              <a:path w="3213100" h="76200">
                <a:moveTo>
                  <a:pt x="2273300" y="31750"/>
                </a:moveTo>
                <a:lnTo>
                  <a:pt x="2260600" y="31750"/>
                </a:lnTo>
                <a:lnTo>
                  <a:pt x="2260600" y="44450"/>
                </a:lnTo>
                <a:lnTo>
                  <a:pt x="2273300" y="44450"/>
                </a:lnTo>
                <a:lnTo>
                  <a:pt x="2273300" y="31750"/>
                </a:lnTo>
                <a:close/>
              </a:path>
              <a:path w="3213100" h="76200">
                <a:moveTo>
                  <a:pt x="2247900" y="31750"/>
                </a:moveTo>
                <a:lnTo>
                  <a:pt x="2235200" y="31750"/>
                </a:lnTo>
                <a:lnTo>
                  <a:pt x="2235200" y="44450"/>
                </a:lnTo>
                <a:lnTo>
                  <a:pt x="2247900" y="44450"/>
                </a:lnTo>
                <a:lnTo>
                  <a:pt x="2247900" y="31750"/>
                </a:lnTo>
                <a:close/>
              </a:path>
              <a:path w="3213100" h="76200">
                <a:moveTo>
                  <a:pt x="2222500" y="31750"/>
                </a:moveTo>
                <a:lnTo>
                  <a:pt x="2209800" y="31750"/>
                </a:lnTo>
                <a:lnTo>
                  <a:pt x="2209800" y="44450"/>
                </a:lnTo>
                <a:lnTo>
                  <a:pt x="2222500" y="44450"/>
                </a:lnTo>
                <a:lnTo>
                  <a:pt x="2222500" y="31750"/>
                </a:lnTo>
                <a:close/>
              </a:path>
              <a:path w="3213100" h="76200">
                <a:moveTo>
                  <a:pt x="2197100" y="31750"/>
                </a:moveTo>
                <a:lnTo>
                  <a:pt x="2184400" y="31750"/>
                </a:lnTo>
                <a:lnTo>
                  <a:pt x="2184400" y="44450"/>
                </a:lnTo>
                <a:lnTo>
                  <a:pt x="2197100" y="44450"/>
                </a:lnTo>
                <a:lnTo>
                  <a:pt x="2197100" y="31750"/>
                </a:lnTo>
                <a:close/>
              </a:path>
              <a:path w="3213100" h="76200">
                <a:moveTo>
                  <a:pt x="2171700" y="31750"/>
                </a:moveTo>
                <a:lnTo>
                  <a:pt x="2159000" y="31750"/>
                </a:lnTo>
                <a:lnTo>
                  <a:pt x="2159000" y="44450"/>
                </a:lnTo>
                <a:lnTo>
                  <a:pt x="2171700" y="44450"/>
                </a:lnTo>
                <a:lnTo>
                  <a:pt x="2171700" y="31750"/>
                </a:lnTo>
                <a:close/>
              </a:path>
              <a:path w="3213100" h="76200">
                <a:moveTo>
                  <a:pt x="2146300" y="31750"/>
                </a:moveTo>
                <a:lnTo>
                  <a:pt x="2133600" y="31750"/>
                </a:lnTo>
                <a:lnTo>
                  <a:pt x="2133600" y="44450"/>
                </a:lnTo>
                <a:lnTo>
                  <a:pt x="2146300" y="44450"/>
                </a:lnTo>
                <a:lnTo>
                  <a:pt x="2146300" y="31750"/>
                </a:lnTo>
                <a:close/>
              </a:path>
              <a:path w="3213100" h="76200">
                <a:moveTo>
                  <a:pt x="2120900" y="31750"/>
                </a:moveTo>
                <a:lnTo>
                  <a:pt x="2108200" y="31750"/>
                </a:lnTo>
                <a:lnTo>
                  <a:pt x="2108200" y="44450"/>
                </a:lnTo>
                <a:lnTo>
                  <a:pt x="2120900" y="44450"/>
                </a:lnTo>
                <a:lnTo>
                  <a:pt x="2120900" y="31750"/>
                </a:lnTo>
                <a:close/>
              </a:path>
              <a:path w="3213100" h="76200">
                <a:moveTo>
                  <a:pt x="2095500" y="31750"/>
                </a:moveTo>
                <a:lnTo>
                  <a:pt x="2082800" y="31750"/>
                </a:lnTo>
                <a:lnTo>
                  <a:pt x="2082800" y="44450"/>
                </a:lnTo>
                <a:lnTo>
                  <a:pt x="2095500" y="44450"/>
                </a:lnTo>
                <a:lnTo>
                  <a:pt x="2095500" y="31750"/>
                </a:lnTo>
                <a:close/>
              </a:path>
              <a:path w="3213100" h="76200">
                <a:moveTo>
                  <a:pt x="2070100" y="31750"/>
                </a:moveTo>
                <a:lnTo>
                  <a:pt x="2057400" y="31750"/>
                </a:lnTo>
                <a:lnTo>
                  <a:pt x="2057400" y="44450"/>
                </a:lnTo>
                <a:lnTo>
                  <a:pt x="2070100" y="44450"/>
                </a:lnTo>
                <a:lnTo>
                  <a:pt x="2070100" y="31750"/>
                </a:lnTo>
                <a:close/>
              </a:path>
              <a:path w="3213100" h="76200">
                <a:moveTo>
                  <a:pt x="2044700" y="31750"/>
                </a:moveTo>
                <a:lnTo>
                  <a:pt x="2032000" y="31750"/>
                </a:lnTo>
                <a:lnTo>
                  <a:pt x="2032000" y="44450"/>
                </a:lnTo>
                <a:lnTo>
                  <a:pt x="2044700" y="44450"/>
                </a:lnTo>
                <a:lnTo>
                  <a:pt x="2044700" y="31750"/>
                </a:lnTo>
                <a:close/>
              </a:path>
              <a:path w="3213100" h="76200">
                <a:moveTo>
                  <a:pt x="2019300" y="31750"/>
                </a:moveTo>
                <a:lnTo>
                  <a:pt x="2006600" y="31750"/>
                </a:lnTo>
                <a:lnTo>
                  <a:pt x="2006600" y="44450"/>
                </a:lnTo>
                <a:lnTo>
                  <a:pt x="2019300" y="44450"/>
                </a:lnTo>
                <a:lnTo>
                  <a:pt x="2019300" y="31750"/>
                </a:lnTo>
                <a:close/>
              </a:path>
              <a:path w="3213100" h="76200">
                <a:moveTo>
                  <a:pt x="1993900" y="31750"/>
                </a:moveTo>
                <a:lnTo>
                  <a:pt x="1981200" y="31750"/>
                </a:lnTo>
                <a:lnTo>
                  <a:pt x="1981200" y="44450"/>
                </a:lnTo>
                <a:lnTo>
                  <a:pt x="1993900" y="44450"/>
                </a:lnTo>
                <a:lnTo>
                  <a:pt x="1993900" y="31750"/>
                </a:lnTo>
                <a:close/>
              </a:path>
              <a:path w="3213100" h="76200">
                <a:moveTo>
                  <a:pt x="1968500" y="31750"/>
                </a:moveTo>
                <a:lnTo>
                  <a:pt x="1955800" y="31750"/>
                </a:lnTo>
                <a:lnTo>
                  <a:pt x="1955800" y="44450"/>
                </a:lnTo>
                <a:lnTo>
                  <a:pt x="1968500" y="44450"/>
                </a:lnTo>
                <a:lnTo>
                  <a:pt x="1968500" y="31750"/>
                </a:lnTo>
                <a:close/>
              </a:path>
              <a:path w="3213100" h="76200">
                <a:moveTo>
                  <a:pt x="1943100" y="31750"/>
                </a:moveTo>
                <a:lnTo>
                  <a:pt x="1930400" y="31750"/>
                </a:lnTo>
                <a:lnTo>
                  <a:pt x="1930400" y="44450"/>
                </a:lnTo>
                <a:lnTo>
                  <a:pt x="1943100" y="44450"/>
                </a:lnTo>
                <a:lnTo>
                  <a:pt x="1943100" y="31750"/>
                </a:lnTo>
                <a:close/>
              </a:path>
              <a:path w="3213100" h="76200">
                <a:moveTo>
                  <a:pt x="1917700" y="31750"/>
                </a:moveTo>
                <a:lnTo>
                  <a:pt x="1905000" y="31750"/>
                </a:lnTo>
                <a:lnTo>
                  <a:pt x="1905000" y="44450"/>
                </a:lnTo>
                <a:lnTo>
                  <a:pt x="1917700" y="44450"/>
                </a:lnTo>
                <a:lnTo>
                  <a:pt x="1917700" y="31750"/>
                </a:lnTo>
                <a:close/>
              </a:path>
              <a:path w="3213100" h="76200">
                <a:moveTo>
                  <a:pt x="1892300" y="31750"/>
                </a:moveTo>
                <a:lnTo>
                  <a:pt x="1879600" y="31750"/>
                </a:lnTo>
                <a:lnTo>
                  <a:pt x="1879600" y="44450"/>
                </a:lnTo>
                <a:lnTo>
                  <a:pt x="1892300" y="44450"/>
                </a:lnTo>
                <a:lnTo>
                  <a:pt x="1892300" y="31750"/>
                </a:lnTo>
                <a:close/>
              </a:path>
              <a:path w="3213100" h="76200">
                <a:moveTo>
                  <a:pt x="1866900" y="31750"/>
                </a:moveTo>
                <a:lnTo>
                  <a:pt x="1854200" y="31750"/>
                </a:lnTo>
                <a:lnTo>
                  <a:pt x="1854200" y="44450"/>
                </a:lnTo>
                <a:lnTo>
                  <a:pt x="1866900" y="44450"/>
                </a:lnTo>
                <a:lnTo>
                  <a:pt x="1866900" y="31750"/>
                </a:lnTo>
                <a:close/>
              </a:path>
              <a:path w="3213100" h="76200">
                <a:moveTo>
                  <a:pt x="1841500" y="31750"/>
                </a:moveTo>
                <a:lnTo>
                  <a:pt x="1828800" y="31750"/>
                </a:lnTo>
                <a:lnTo>
                  <a:pt x="1828800" y="44450"/>
                </a:lnTo>
                <a:lnTo>
                  <a:pt x="1841500" y="44450"/>
                </a:lnTo>
                <a:lnTo>
                  <a:pt x="1841500" y="31750"/>
                </a:lnTo>
                <a:close/>
              </a:path>
              <a:path w="3213100" h="76200">
                <a:moveTo>
                  <a:pt x="1816100" y="31750"/>
                </a:moveTo>
                <a:lnTo>
                  <a:pt x="1803400" y="31750"/>
                </a:lnTo>
                <a:lnTo>
                  <a:pt x="1803400" y="44450"/>
                </a:lnTo>
                <a:lnTo>
                  <a:pt x="1816100" y="44450"/>
                </a:lnTo>
                <a:lnTo>
                  <a:pt x="1816100" y="31750"/>
                </a:lnTo>
                <a:close/>
              </a:path>
              <a:path w="3213100" h="76200">
                <a:moveTo>
                  <a:pt x="1790700" y="31750"/>
                </a:moveTo>
                <a:lnTo>
                  <a:pt x="1778000" y="31750"/>
                </a:lnTo>
                <a:lnTo>
                  <a:pt x="1778000" y="44450"/>
                </a:lnTo>
                <a:lnTo>
                  <a:pt x="1790700" y="44450"/>
                </a:lnTo>
                <a:lnTo>
                  <a:pt x="1790700" y="31750"/>
                </a:lnTo>
                <a:close/>
              </a:path>
              <a:path w="3213100" h="76200">
                <a:moveTo>
                  <a:pt x="1765300" y="31750"/>
                </a:moveTo>
                <a:lnTo>
                  <a:pt x="1752600" y="31750"/>
                </a:lnTo>
                <a:lnTo>
                  <a:pt x="1752600" y="44450"/>
                </a:lnTo>
                <a:lnTo>
                  <a:pt x="1765300" y="44450"/>
                </a:lnTo>
                <a:lnTo>
                  <a:pt x="1765300" y="31750"/>
                </a:lnTo>
                <a:close/>
              </a:path>
              <a:path w="3213100" h="76200">
                <a:moveTo>
                  <a:pt x="1739900" y="31750"/>
                </a:moveTo>
                <a:lnTo>
                  <a:pt x="1727200" y="31750"/>
                </a:lnTo>
                <a:lnTo>
                  <a:pt x="1727200" y="44450"/>
                </a:lnTo>
                <a:lnTo>
                  <a:pt x="1739900" y="44450"/>
                </a:lnTo>
                <a:lnTo>
                  <a:pt x="1739900" y="31750"/>
                </a:lnTo>
                <a:close/>
              </a:path>
              <a:path w="3213100" h="76200">
                <a:moveTo>
                  <a:pt x="1714500" y="31750"/>
                </a:moveTo>
                <a:lnTo>
                  <a:pt x="1701800" y="31750"/>
                </a:lnTo>
                <a:lnTo>
                  <a:pt x="1701800" y="44450"/>
                </a:lnTo>
                <a:lnTo>
                  <a:pt x="1714500" y="44450"/>
                </a:lnTo>
                <a:lnTo>
                  <a:pt x="1714500" y="31750"/>
                </a:lnTo>
                <a:close/>
              </a:path>
              <a:path w="3213100" h="76200">
                <a:moveTo>
                  <a:pt x="1689100" y="31750"/>
                </a:moveTo>
                <a:lnTo>
                  <a:pt x="1676400" y="31750"/>
                </a:lnTo>
                <a:lnTo>
                  <a:pt x="1676400" y="44450"/>
                </a:lnTo>
                <a:lnTo>
                  <a:pt x="1689100" y="44450"/>
                </a:lnTo>
                <a:lnTo>
                  <a:pt x="1689100" y="31750"/>
                </a:lnTo>
                <a:close/>
              </a:path>
              <a:path w="3213100" h="76200">
                <a:moveTo>
                  <a:pt x="1663700" y="31750"/>
                </a:moveTo>
                <a:lnTo>
                  <a:pt x="1651000" y="31750"/>
                </a:lnTo>
                <a:lnTo>
                  <a:pt x="1651000" y="44450"/>
                </a:lnTo>
                <a:lnTo>
                  <a:pt x="1663700" y="44450"/>
                </a:lnTo>
                <a:lnTo>
                  <a:pt x="1663700" y="31750"/>
                </a:lnTo>
                <a:close/>
              </a:path>
              <a:path w="3213100" h="76200">
                <a:moveTo>
                  <a:pt x="1638300" y="31750"/>
                </a:moveTo>
                <a:lnTo>
                  <a:pt x="1625600" y="31750"/>
                </a:lnTo>
                <a:lnTo>
                  <a:pt x="1625600" y="44450"/>
                </a:lnTo>
                <a:lnTo>
                  <a:pt x="1638300" y="44450"/>
                </a:lnTo>
                <a:lnTo>
                  <a:pt x="1638300" y="31750"/>
                </a:lnTo>
                <a:close/>
              </a:path>
              <a:path w="3213100" h="76200">
                <a:moveTo>
                  <a:pt x="1612900" y="31750"/>
                </a:moveTo>
                <a:lnTo>
                  <a:pt x="1600200" y="31750"/>
                </a:lnTo>
                <a:lnTo>
                  <a:pt x="1600200" y="44450"/>
                </a:lnTo>
                <a:lnTo>
                  <a:pt x="1612900" y="44450"/>
                </a:lnTo>
                <a:lnTo>
                  <a:pt x="1612900" y="31750"/>
                </a:lnTo>
                <a:close/>
              </a:path>
              <a:path w="3213100" h="76200">
                <a:moveTo>
                  <a:pt x="1587500" y="31750"/>
                </a:moveTo>
                <a:lnTo>
                  <a:pt x="1574800" y="31750"/>
                </a:lnTo>
                <a:lnTo>
                  <a:pt x="1574800" y="44450"/>
                </a:lnTo>
                <a:lnTo>
                  <a:pt x="1587500" y="44450"/>
                </a:lnTo>
                <a:lnTo>
                  <a:pt x="1587500" y="31750"/>
                </a:lnTo>
                <a:close/>
              </a:path>
              <a:path w="3213100" h="76200">
                <a:moveTo>
                  <a:pt x="1562100" y="31750"/>
                </a:moveTo>
                <a:lnTo>
                  <a:pt x="1549400" y="31750"/>
                </a:lnTo>
                <a:lnTo>
                  <a:pt x="1549400" y="44450"/>
                </a:lnTo>
                <a:lnTo>
                  <a:pt x="1562100" y="44450"/>
                </a:lnTo>
                <a:lnTo>
                  <a:pt x="1562100" y="31750"/>
                </a:lnTo>
                <a:close/>
              </a:path>
              <a:path w="3213100" h="76200">
                <a:moveTo>
                  <a:pt x="1536700" y="31750"/>
                </a:moveTo>
                <a:lnTo>
                  <a:pt x="1524000" y="31750"/>
                </a:lnTo>
                <a:lnTo>
                  <a:pt x="1524000" y="44450"/>
                </a:lnTo>
                <a:lnTo>
                  <a:pt x="1536700" y="44450"/>
                </a:lnTo>
                <a:lnTo>
                  <a:pt x="1536700" y="31750"/>
                </a:lnTo>
                <a:close/>
              </a:path>
              <a:path w="3213100" h="76200">
                <a:moveTo>
                  <a:pt x="1511300" y="31750"/>
                </a:moveTo>
                <a:lnTo>
                  <a:pt x="1498600" y="31750"/>
                </a:lnTo>
                <a:lnTo>
                  <a:pt x="1498600" y="44450"/>
                </a:lnTo>
                <a:lnTo>
                  <a:pt x="1511300" y="44450"/>
                </a:lnTo>
                <a:lnTo>
                  <a:pt x="1511300" y="31750"/>
                </a:lnTo>
                <a:close/>
              </a:path>
              <a:path w="3213100" h="76200">
                <a:moveTo>
                  <a:pt x="1485900" y="31750"/>
                </a:moveTo>
                <a:lnTo>
                  <a:pt x="1473200" y="31750"/>
                </a:lnTo>
                <a:lnTo>
                  <a:pt x="1473200" y="44450"/>
                </a:lnTo>
                <a:lnTo>
                  <a:pt x="1485900" y="44450"/>
                </a:lnTo>
                <a:lnTo>
                  <a:pt x="1485900" y="31750"/>
                </a:lnTo>
                <a:close/>
              </a:path>
              <a:path w="3213100" h="76200">
                <a:moveTo>
                  <a:pt x="1460500" y="31750"/>
                </a:moveTo>
                <a:lnTo>
                  <a:pt x="1447800" y="31750"/>
                </a:lnTo>
                <a:lnTo>
                  <a:pt x="1447800" y="44450"/>
                </a:lnTo>
                <a:lnTo>
                  <a:pt x="1460500" y="44450"/>
                </a:lnTo>
                <a:lnTo>
                  <a:pt x="1460500" y="31750"/>
                </a:lnTo>
                <a:close/>
              </a:path>
              <a:path w="3213100" h="76200">
                <a:moveTo>
                  <a:pt x="1435100" y="31750"/>
                </a:moveTo>
                <a:lnTo>
                  <a:pt x="1422400" y="31750"/>
                </a:lnTo>
                <a:lnTo>
                  <a:pt x="1422400" y="44450"/>
                </a:lnTo>
                <a:lnTo>
                  <a:pt x="1435100" y="44450"/>
                </a:lnTo>
                <a:lnTo>
                  <a:pt x="1435100" y="31750"/>
                </a:lnTo>
                <a:close/>
              </a:path>
              <a:path w="3213100" h="76200">
                <a:moveTo>
                  <a:pt x="1409700" y="31750"/>
                </a:moveTo>
                <a:lnTo>
                  <a:pt x="1397000" y="31750"/>
                </a:lnTo>
                <a:lnTo>
                  <a:pt x="1397000" y="44450"/>
                </a:lnTo>
                <a:lnTo>
                  <a:pt x="1409700" y="44450"/>
                </a:lnTo>
                <a:lnTo>
                  <a:pt x="1409700" y="31750"/>
                </a:lnTo>
                <a:close/>
              </a:path>
              <a:path w="3213100" h="76200">
                <a:moveTo>
                  <a:pt x="1384300" y="31750"/>
                </a:moveTo>
                <a:lnTo>
                  <a:pt x="1371600" y="31750"/>
                </a:lnTo>
                <a:lnTo>
                  <a:pt x="1371600" y="44450"/>
                </a:lnTo>
                <a:lnTo>
                  <a:pt x="1384300" y="44450"/>
                </a:lnTo>
                <a:lnTo>
                  <a:pt x="1384300" y="31750"/>
                </a:lnTo>
                <a:close/>
              </a:path>
              <a:path w="3213100" h="76200">
                <a:moveTo>
                  <a:pt x="1358900" y="31750"/>
                </a:moveTo>
                <a:lnTo>
                  <a:pt x="1346200" y="31750"/>
                </a:lnTo>
                <a:lnTo>
                  <a:pt x="1346200" y="44450"/>
                </a:lnTo>
                <a:lnTo>
                  <a:pt x="1358900" y="44450"/>
                </a:lnTo>
                <a:lnTo>
                  <a:pt x="1358900" y="31750"/>
                </a:lnTo>
                <a:close/>
              </a:path>
              <a:path w="3213100" h="76200">
                <a:moveTo>
                  <a:pt x="1333500" y="31750"/>
                </a:moveTo>
                <a:lnTo>
                  <a:pt x="1320800" y="31750"/>
                </a:lnTo>
                <a:lnTo>
                  <a:pt x="1320800" y="44450"/>
                </a:lnTo>
                <a:lnTo>
                  <a:pt x="1333500" y="44450"/>
                </a:lnTo>
                <a:lnTo>
                  <a:pt x="1333500" y="31750"/>
                </a:lnTo>
                <a:close/>
              </a:path>
              <a:path w="3213100" h="76200">
                <a:moveTo>
                  <a:pt x="1308100" y="31750"/>
                </a:moveTo>
                <a:lnTo>
                  <a:pt x="1295400" y="31750"/>
                </a:lnTo>
                <a:lnTo>
                  <a:pt x="1295400" y="44450"/>
                </a:lnTo>
                <a:lnTo>
                  <a:pt x="1308100" y="44450"/>
                </a:lnTo>
                <a:lnTo>
                  <a:pt x="1308100" y="31750"/>
                </a:lnTo>
                <a:close/>
              </a:path>
              <a:path w="3213100" h="76200">
                <a:moveTo>
                  <a:pt x="1282700" y="31750"/>
                </a:moveTo>
                <a:lnTo>
                  <a:pt x="1270000" y="31750"/>
                </a:lnTo>
                <a:lnTo>
                  <a:pt x="1270000" y="44450"/>
                </a:lnTo>
                <a:lnTo>
                  <a:pt x="1282700" y="44450"/>
                </a:lnTo>
                <a:lnTo>
                  <a:pt x="1282700" y="31750"/>
                </a:lnTo>
                <a:close/>
              </a:path>
              <a:path w="3213100" h="76200">
                <a:moveTo>
                  <a:pt x="1257300" y="31750"/>
                </a:moveTo>
                <a:lnTo>
                  <a:pt x="1244600" y="31750"/>
                </a:lnTo>
                <a:lnTo>
                  <a:pt x="1244600" y="44450"/>
                </a:lnTo>
                <a:lnTo>
                  <a:pt x="1257300" y="44450"/>
                </a:lnTo>
                <a:lnTo>
                  <a:pt x="1257300" y="31750"/>
                </a:lnTo>
                <a:close/>
              </a:path>
              <a:path w="3213100" h="76200">
                <a:moveTo>
                  <a:pt x="1231900" y="31750"/>
                </a:moveTo>
                <a:lnTo>
                  <a:pt x="1219200" y="31750"/>
                </a:lnTo>
                <a:lnTo>
                  <a:pt x="1219200" y="44450"/>
                </a:lnTo>
                <a:lnTo>
                  <a:pt x="1231900" y="44450"/>
                </a:lnTo>
                <a:lnTo>
                  <a:pt x="1231900" y="31750"/>
                </a:lnTo>
                <a:close/>
              </a:path>
              <a:path w="3213100" h="76200">
                <a:moveTo>
                  <a:pt x="1206500" y="31750"/>
                </a:moveTo>
                <a:lnTo>
                  <a:pt x="1193800" y="31750"/>
                </a:lnTo>
                <a:lnTo>
                  <a:pt x="1193800" y="44450"/>
                </a:lnTo>
                <a:lnTo>
                  <a:pt x="1206500" y="44450"/>
                </a:lnTo>
                <a:lnTo>
                  <a:pt x="1206500" y="31750"/>
                </a:lnTo>
                <a:close/>
              </a:path>
              <a:path w="3213100" h="76200">
                <a:moveTo>
                  <a:pt x="1181100" y="31750"/>
                </a:moveTo>
                <a:lnTo>
                  <a:pt x="1168400" y="31750"/>
                </a:lnTo>
                <a:lnTo>
                  <a:pt x="1168400" y="44450"/>
                </a:lnTo>
                <a:lnTo>
                  <a:pt x="1181100" y="44450"/>
                </a:lnTo>
                <a:lnTo>
                  <a:pt x="1181100" y="31750"/>
                </a:lnTo>
                <a:close/>
              </a:path>
              <a:path w="3213100" h="76200">
                <a:moveTo>
                  <a:pt x="1155700" y="31750"/>
                </a:moveTo>
                <a:lnTo>
                  <a:pt x="1143000" y="31750"/>
                </a:lnTo>
                <a:lnTo>
                  <a:pt x="1143000" y="44450"/>
                </a:lnTo>
                <a:lnTo>
                  <a:pt x="1155700" y="44450"/>
                </a:lnTo>
                <a:lnTo>
                  <a:pt x="1155700" y="31750"/>
                </a:lnTo>
                <a:close/>
              </a:path>
              <a:path w="3213100" h="76200">
                <a:moveTo>
                  <a:pt x="1130300" y="31750"/>
                </a:moveTo>
                <a:lnTo>
                  <a:pt x="1117600" y="31750"/>
                </a:lnTo>
                <a:lnTo>
                  <a:pt x="1117600" y="44450"/>
                </a:lnTo>
                <a:lnTo>
                  <a:pt x="1130300" y="44450"/>
                </a:lnTo>
                <a:lnTo>
                  <a:pt x="1130300" y="31750"/>
                </a:lnTo>
                <a:close/>
              </a:path>
              <a:path w="3213100" h="76200">
                <a:moveTo>
                  <a:pt x="1104900" y="31750"/>
                </a:moveTo>
                <a:lnTo>
                  <a:pt x="1092200" y="31750"/>
                </a:lnTo>
                <a:lnTo>
                  <a:pt x="1092200" y="44450"/>
                </a:lnTo>
                <a:lnTo>
                  <a:pt x="1104900" y="44450"/>
                </a:lnTo>
                <a:lnTo>
                  <a:pt x="1104900" y="31750"/>
                </a:lnTo>
                <a:close/>
              </a:path>
              <a:path w="3213100" h="76200">
                <a:moveTo>
                  <a:pt x="1079500" y="31750"/>
                </a:moveTo>
                <a:lnTo>
                  <a:pt x="1066800" y="31750"/>
                </a:lnTo>
                <a:lnTo>
                  <a:pt x="1066800" y="44450"/>
                </a:lnTo>
                <a:lnTo>
                  <a:pt x="1079500" y="44450"/>
                </a:lnTo>
                <a:lnTo>
                  <a:pt x="1079500" y="31750"/>
                </a:lnTo>
                <a:close/>
              </a:path>
              <a:path w="3213100" h="76200">
                <a:moveTo>
                  <a:pt x="1054100" y="31750"/>
                </a:moveTo>
                <a:lnTo>
                  <a:pt x="1041400" y="31750"/>
                </a:lnTo>
                <a:lnTo>
                  <a:pt x="1041400" y="44450"/>
                </a:lnTo>
                <a:lnTo>
                  <a:pt x="1054100" y="44450"/>
                </a:lnTo>
                <a:lnTo>
                  <a:pt x="1054100" y="31750"/>
                </a:lnTo>
                <a:close/>
              </a:path>
              <a:path w="3213100" h="76200">
                <a:moveTo>
                  <a:pt x="1028700" y="31750"/>
                </a:moveTo>
                <a:lnTo>
                  <a:pt x="1016000" y="31750"/>
                </a:lnTo>
                <a:lnTo>
                  <a:pt x="1016000" y="44450"/>
                </a:lnTo>
                <a:lnTo>
                  <a:pt x="1028700" y="44450"/>
                </a:lnTo>
                <a:lnTo>
                  <a:pt x="1028700" y="31750"/>
                </a:lnTo>
                <a:close/>
              </a:path>
              <a:path w="3213100" h="76200">
                <a:moveTo>
                  <a:pt x="1003300" y="31750"/>
                </a:moveTo>
                <a:lnTo>
                  <a:pt x="990600" y="31750"/>
                </a:lnTo>
                <a:lnTo>
                  <a:pt x="990600" y="44450"/>
                </a:lnTo>
                <a:lnTo>
                  <a:pt x="1003300" y="44450"/>
                </a:lnTo>
                <a:lnTo>
                  <a:pt x="1003300" y="31750"/>
                </a:lnTo>
                <a:close/>
              </a:path>
              <a:path w="3213100" h="76200">
                <a:moveTo>
                  <a:pt x="977900" y="31750"/>
                </a:moveTo>
                <a:lnTo>
                  <a:pt x="965200" y="31750"/>
                </a:lnTo>
                <a:lnTo>
                  <a:pt x="965200" y="44450"/>
                </a:lnTo>
                <a:lnTo>
                  <a:pt x="977900" y="44450"/>
                </a:lnTo>
                <a:lnTo>
                  <a:pt x="977900" y="31750"/>
                </a:lnTo>
                <a:close/>
              </a:path>
              <a:path w="3213100" h="76200">
                <a:moveTo>
                  <a:pt x="952500" y="31750"/>
                </a:moveTo>
                <a:lnTo>
                  <a:pt x="939800" y="31750"/>
                </a:lnTo>
                <a:lnTo>
                  <a:pt x="939800" y="44450"/>
                </a:lnTo>
                <a:lnTo>
                  <a:pt x="952500" y="44450"/>
                </a:lnTo>
                <a:lnTo>
                  <a:pt x="952500" y="31750"/>
                </a:lnTo>
                <a:close/>
              </a:path>
              <a:path w="3213100" h="76200">
                <a:moveTo>
                  <a:pt x="927100" y="31750"/>
                </a:moveTo>
                <a:lnTo>
                  <a:pt x="914400" y="31750"/>
                </a:lnTo>
                <a:lnTo>
                  <a:pt x="914400" y="44450"/>
                </a:lnTo>
                <a:lnTo>
                  <a:pt x="927100" y="44450"/>
                </a:lnTo>
                <a:lnTo>
                  <a:pt x="927100" y="31750"/>
                </a:lnTo>
                <a:close/>
              </a:path>
              <a:path w="3213100" h="76200">
                <a:moveTo>
                  <a:pt x="901700" y="31750"/>
                </a:moveTo>
                <a:lnTo>
                  <a:pt x="889000" y="31750"/>
                </a:lnTo>
                <a:lnTo>
                  <a:pt x="889000" y="44450"/>
                </a:lnTo>
                <a:lnTo>
                  <a:pt x="901700" y="44450"/>
                </a:lnTo>
                <a:lnTo>
                  <a:pt x="901700" y="31750"/>
                </a:lnTo>
                <a:close/>
              </a:path>
              <a:path w="3213100" h="76200">
                <a:moveTo>
                  <a:pt x="876300" y="31750"/>
                </a:moveTo>
                <a:lnTo>
                  <a:pt x="863600" y="31750"/>
                </a:lnTo>
                <a:lnTo>
                  <a:pt x="863600" y="44450"/>
                </a:lnTo>
                <a:lnTo>
                  <a:pt x="876300" y="44450"/>
                </a:lnTo>
                <a:lnTo>
                  <a:pt x="876300" y="31750"/>
                </a:lnTo>
                <a:close/>
              </a:path>
              <a:path w="3213100" h="76200">
                <a:moveTo>
                  <a:pt x="850900" y="31750"/>
                </a:moveTo>
                <a:lnTo>
                  <a:pt x="838200" y="31750"/>
                </a:lnTo>
                <a:lnTo>
                  <a:pt x="838200" y="44450"/>
                </a:lnTo>
                <a:lnTo>
                  <a:pt x="850900" y="44450"/>
                </a:lnTo>
                <a:lnTo>
                  <a:pt x="850900" y="31750"/>
                </a:lnTo>
                <a:close/>
              </a:path>
              <a:path w="3213100" h="76200">
                <a:moveTo>
                  <a:pt x="825500" y="31750"/>
                </a:moveTo>
                <a:lnTo>
                  <a:pt x="812800" y="31750"/>
                </a:lnTo>
                <a:lnTo>
                  <a:pt x="812800" y="44450"/>
                </a:lnTo>
                <a:lnTo>
                  <a:pt x="825500" y="44450"/>
                </a:lnTo>
                <a:lnTo>
                  <a:pt x="825500" y="31750"/>
                </a:lnTo>
                <a:close/>
              </a:path>
              <a:path w="3213100" h="76200">
                <a:moveTo>
                  <a:pt x="800100" y="31750"/>
                </a:moveTo>
                <a:lnTo>
                  <a:pt x="787400" y="31750"/>
                </a:lnTo>
                <a:lnTo>
                  <a:pt x="787400" y="44450"/>
                </a:lnTo>
                <a:lnTo>
                  <a:pt x="800100" y="44450"/>
                </a:lnTo>
                <a:lnTo>
                  <a:pt x="800100" y="31750"/>
                </a:lnTo>
                <a:close/>
              </a:path>
              <a:path w="3213100" h="76200">
                <a:moveTo>
                  <a:pt x="774700" y="31750"/>
                </a:moveTo>
                <a:lnTo>
                  <a:pt x="762000" y="31750"/>
                </a:lnTo>
                <a:lnTo>
                  <a:pt x="762000" y="44450"/>
                </a:lnTo>
                <a:lnTo>
                  <a:pt x="774700" y="44450"/>
                </a:lnTo>
                <a:lnTo>
                  <a:pt x="774700" y="31750"/>
                </a:lnTo>
                <a:close/>
              </a:path>
              <a:path w="3213100" h="76200">
                <a:moveTo>
                  <a:pt x="749300" y="31750"/>
                </a:moveTo>
                <a:lnTo>
                  <a:pt x="736600" y="31750"/>
                </a:lnTo>
                <a:lnTo>
                  <a:pt x="736600" y="44450"/>
                </a:lnTo>
                <a:lnTo>
                  <a:pt x="749300" y="44450"/>
                </a:lnTo>
                <a:lnTo>
                  <a:pt x="749300" y="31750"/>
                </a:lnTo>
                <a:close/>
              </a:path>
              <a:path w="3213100" h="76200">
                <a:moveTo>
                  <a:pt x="723900" y="31750"/>
                </a:moveTo>
                <a:lnTo>
                  <a:pt x="711200" y="31750"/>
                </a:lnTo>
                <a:lnTo>
                  <a:pt x="711200" y="44450"/>
                </a:lnTo>
                <a:lnTo>
                  <a:pt x="723900" y="44450"/>
                </a:lnTo>
                <a:lnTo>
                  <a:pt x="723900" y="31750"/>
                </a:lnTo>
                <a:close/>
              </a:path>
              <a:path w="3213100" h="76200">
                <a:moveTo>
                  <a:pt x="698500" y="31750"/>
                </a:moveTo>
                <a:lnTo>
                  <a:pt x="685800" y="31750"/>
                </a:lnTo>
                <a:lnTo>
                  <a:pt x="685800" y="44450"/>
                </a:lnTo>
                <a:lnTo>
                  <a:pt x="698500" y="44450"/>
                </a:lnTo>
                <a:lnTo>
                  <a:pt x="698500" y="31750"/>
                </a:lnTo>
                <a:close/>
              </a:path>
              <a:path w="3213100" h="76200">
                <a:moveTo>
                  <a:pt x="673100" y="31750"/>
                </a:moveTo>
                <a:lnTo>
                  <a:pt x="660400" y="31750"/>
                </a:lnTo>
                <a:lnTo>
                  <a:pt x="660400" y="44450"/>
                </a:lnTo>
                <a:lnTo>
                  <a:pt x="673100" y="44450"/>
                </a:lnTo>
                <a:lnTo>
                  <a:pt x="673100" y="31750"/>
                </a:lnTo>
                <a:close/>
              </a:path>
              <a:path w="3213100" h="76200">
                <a:moveTo>
                  <a:pt x="647700" y="31750"/>
                </a:moveTo>
                <a:lnTo>
                  <a:pt x="635000" y="31750"/>
                </a:lnTo>
                <a:lnTo>
                  <a:pt x="635000" y="44450"/>
                </a:lnTo>
                <a:lnTo>
                  <a:pt x="647700" y="44450"/>
                </a:lnTo>
                <a:lnTo>
                  <a:pt x="647700" y="31750"/>
                </a:lnTo>
                <a:close/>
              </a:path>
              <a:path w="3213100" h="76200">
                <a:moveTo>
                  <a:pt x="622300" y="31750"/>
                </a:moveTo>
                <a:lnTo>
                  <a:pt x="609600" y="31750"/>
                </a:lnTo>
                <a:lnTo>
                  <a:pt x="609600" y="44450"/>
                </a:lnTo>
                <a:lnTo>
                  <a:pt x="622300" y="44450"/>
                </a:lnTo>
                <a:lnTo>
                  <a:pt x="622300" y="31750"/>
                </a:lnTo>
                <a:close/>
              </a:path>
              <a:path w="3213100" h="76200">
                <a:moveTo>
                  <a:pt x="596900" y="31750"/>
                </a:moveTo>
                <a:lnTo>
                  <a:pt x="584200" y="31750"/>
                </a:lnTo>
                <a:lnTo>
                  <a:pt x="584200" y="44450"/>
                </a:lnTo>
                <a:lnTo>
                  <a:pt x="596900" y="44450"/>
                </a:lnTo>
                <a:lnTo>
                  <a:pt x="596900" y="31750"/>
                </a:lnTo>
                <a:close/>
              </a:path>
              <a:path w="3213100" h="76200">
                <a:moveTo>
                  <a:pt x="571500" y="31750"/>
                </a:moveTo>
                <a:lnTo>
                  <a:pt x="558800" y="31750"/>
                </a:lnTo>
                <a:lnTo>
                  <a:pt x="558800" y="44450"/>
                </a:lnTo>
                <a:lnTo>
                  <a:pt x="571500" y="44450"/>
                </a:lnTo>
                <a:lnTo>
                  <a:pt x="571500" y="31750"/>
                </a:lnTo>
                <a:close/>
              </a:path>
              <a:path w="3213100" h="76200">
                <a:moveTo>
                  <a:pt x="546100" y="31750"/>
                </a:moveTo>
                <a:lnTo>
                  <a:pt x="533400" y="31750"/>
                </a:lnTo>
                <a:lnTo>
                  <a:pt x="533400" y="44450"/>
                </a:lnTo>
                <a:lnTo>
                  <a:pt x="546100" y="44450"/>
                </a:lnTo>
                <a:lnTo>
                  <a:pt x="546100" y="31750"/>
                </a:lnTo>
                <a:close/>
              </a:path>
              <a:path w="3213100" h="76200">
                <a:moveTo>
                  <a:pt x="520700" y="31750"/>
                </a:moveTo>
                <a:lnTo>
                  <a:pt x="508000" y="31750"/>
                </a:lnTo>
                <a:lnTo>
                  <a:pt x="508000" y="44450"/>
                </a:lnTo>
                <a:lnTo>
                  <a:pt x="520700" y="44450"/>
                </a:lnTo>
                <a:lnTo>
                  <a:pt x="520700" y="31750"/>
                </a:lnTo>
                <a:close/>
              </a:path>
              <a:path w="3213100" h="76200">
                <a:moveTo>
                  <a:pt x="495300" y="31750"/>
                </a:moveTo>
                <a:lnTo>
                  <a:pt x="482600" y="31750"/>
                </a:lnTo>
                <a:lnTo>
                  <a:pt x="482600" y="44450"/>
                </a:lnTo>
                <a:lnTo>
                  <a:pt x="495300" y="44450"/>
                </a:lnTo>
                <a:lnTo>
                  <a:pt x="495300" y="31750"/>
                </a:lnTo>
                <a:close/>
              </a:path>
              <a:path w="3213100" h="76200">
                <a:moveTo>
                  <a:pt x="469900" y="31750"/>
                </a:moveTo>
                <a:lnTo>
                  <a:pt x="457200" y="31750"/>
                </a:lnTo>
                <a:lnTo>
                  <a:pt x="457200" y="44450"/>
                </a:lnTo>
                <a:lnTo>
                  <a:pt x="469900" y="44450"/>
                </a:lnTo>
                <a:lnTo>
                  <a:pt x="469900" y="31750"/>
                </a:lnTo>
                <a:close/>
              </a:path>
              <a:path w="3213100" h="76200">
                <a:moveTo>
                  <a:pt x="444500" y="31750"/>
                </a:moveTo>
                <a:lnTo>
                  <a:pt x="431800" y="31750"/>
                </a:lnTo>
                <a:lnTo>
                  <a:pt x="431800" y="44450"/>
                </a:lnTo>
                <a:lnTo>
                  <a:pt x="444500" y="44450"/>
                </a:lnTo>
                <a:lnTo>
                  <a:pt x="444500" y="31750"/>
                </a:lnTo>
                <a:close/>
              </a:path>
              <a:path w="3213100" h="76200">
                <a:moveTo>
                  <a:pt x="419100" y="31750"/>
                </a:moveTo>
                <a:lnTo>
                  <a:pt x="406400" y="31750"/>
                </a:lnTo>
                <a:lnTo>
                  <a:pt x="406400" y="44450"/>
                </a:lnTo>
                <a:lnTo>
                  <a:pt x="419100" y="44450"/>
                </a:lnTo>
                <a:lnTo>
                  <a:pt x="419100" y="31750"/>
                </a:lnTo>
                <a:close/>
              </a:path>
              <a:path w="3213100" h="76200">
                <a:moveTo>
                  <a:pt x="393700" y="31750"/>
                </a:moveTo>
                <a:lnTo>
                  <a:pt x="381000" y="31750"/>
                </a:lnTo>
                <a:lnTo>
                  <a:pt x="381000" y="44450"/>
                </a:lnTo>
                <a:lnTo>
                  <a:pt x="393700" y="44450"/>
                </a:lnTo>
                <a:lnTo>
                  <a:pt x="393700" y="31750"/>
                </a:lnTo>
                <a:close/>
              </a:path>
              <a:path w="3213100" h="76200">
                <a:moveTo>
                  <a:pt x="368300" y="31750"/>
                </a:moveTo>
                <a:lnTo>
                  <a:pt x="355600" y="31750"/>
                </a:lnTo>
                <a:lnTo>
                  <a:pt x="355600" y="44450"/>
                </a:lnTo>
                <a:lnTo>
                  <a:pt x="368300" y="44450"/>
                </a:lnTo>
                <a:lnTo>
                  <a:pt x="368300" y="31750"/>
                </a:lnTo>
                <a:close/>
              </a:path>
              <a:path w="3213100" h="76200">
                <a:moveTo>
                  <a:pt x="342900" y="31750"/>
                </a:moveTo>
                <a:lnTo>
                  <a:pt x="330200" y="31750"/>
                </a:lnTo>
                <a:lnTo>
                  <a:pt x="330200" y="44450"/>
                </a:lnTo>
                <a:lnTo>
                  <a:pt x="342900" y="44450"/>
                </a:lnTo>
                <a:lnTo>
                  <a:pt x="342900" y="31750"/>
                </a:lnTo>
                <a:close/>
              </a:path>
              <a:path w="3213100" h="76200">
                <a:moveTo>
                  <a:pt x="317500" y="31750"/>
                </a:moveTo>
                <a:lnTo>
                  <a:pt x="304800" y="31750"/>
                </a:lnTo>
                <a:lnTo>
                  <a:pt x="304800" y="44450"/>
                </a:lnTo>
                <a:lnTo>
                  <a:pt x="317500" y="44450"/>
                </a:lnTo>
                <a:lnTo>
                  <a:pt x="317500" y="31750"/>
                </a:lnTo>
                <a:close/>
              </a:path>
              <a:path w="3213100" h="76200">
                <a:moveTo>
                  <a:pt x="292100" y="31750"/>
                </a:moveTo>
                <a:lnTo>
                  <a:pt x="279400" y="31750"/>
                </a:lnTo>
                <a:lnTo>
                  <a:pt x="279400" y="44450"/>
                </a:lnTo>
                <a:lnTo>
                  <a:pt x="292100" y="44450"/>
                </a:lnTo>
                <a:lnTo>
                  <a:pt x="292100" y="31750"/>
                </a:lnTo>
                <a:close/>
              </a:path>
              <a:path w="3213100" h="76200">
                <a:moveTo>
                  <a:pt x="266700" y="31750"/>
                </a:moveTo>
                <a:lnTo>
                  <a:pt x="254000" y="31750"/>
                </a:lnTo>
                <a:lnTo>
                  <a:pt x="254000" y="44450"/>
                </a:lnTo>
                <a:lnTo>
                  <a:pt x="266700" y="44450"/>
                </a:lnTo>
                <a:lnTo>
                  <a:pt x="266700" y="31750"/>
                </a:lnTo>
                <a:close/>
              </a:path>
              <a:path w="3213100" h="76200">
                <a:moveTo>
                  <a:pt x="241300" y="31750"/>
                </a:moveTo>
                <a:lnTo>
                  <a:pt x="228600" y="31750"/>
                </a:lnTo>
                <a:lnTo>
                  <a:pt x="228600" y="44450"/>
                </a:lnTo>
                <a:lnTo>
                  <a:pt x="241300" y="44450"/>
                </a:lnTo>
                <a:lnTo>
                  <a:pt x="241300" y="31750"/>
                </a:lnTo>
                <a:close/>
              </a:path>
              <a:path w="3213100" h="76200">
                <a:moveTo>
                  <a:pt x="215900" y="31750"/>
                </a:moveTo>
                <a:lnTo>
                  <a:pt x="203200" y="31750"/>
                </a:lnTo>
                <a:lnTo>
                  <a:pt x="203200" y="44450"/>
                </a:lnTo>
                <a:lnTo>
                  <a:pt x="215900" y="44450"/>
                </a:lnTo>
                <a:lnTo>
                  <a:pt x="215900" y="31750"/>
                </a:lnTo>
                <a:close/>
              </a:path>
              <a:path w="3213100" h="76200">
                <a:moveTo>
                  <a:pt x="1905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190500" y="44450"/>
                </a:lnTo>
                <a:lnTo>
                  <a:pt x="190500" y="31750"/>
                </a:lnTo>
                <a:close/>
              </a:path>
              <a:path w="3213100" h="76200">
                <a:moveTo>
                  <a:pt x="165100" y="31750"/>
                </a:moveTo>
                <a:lnTo>
                  <a:pt x="152400" y="31750"/>
                </a:lnTo>
                <a:lnTo>
                  <a:pt x="152400" y="44450"/>
                </a:lnTo>
                <a:lnTo>
                  <a:pt x="165100" y="44450"/>
                </a:lnTo>
                <a:lnTo>
                  <a:pt x="165100" y="31750"/>
                </a:lnTo>
                <a:close/>
              </a:path>
              <a:path w="3213100" h="76200">
                <a:moveTo>
                  <a:pt x="139700" y="31750"/>
                </a:moveTo>
                <a:lnTo>
                  <a:pt x="127000" y="31750"/>
                </a:lnTo>
                <a:lnTo>
                  <a:pt x="1270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213100" h="76200">
                <a:moveTo>
                  <a:pt x="114300" y="31750"/>
                </a:moveTo>
                <a:lnTo>
                  <a:pt x="101600" y="31750"/>
                </a:lnTo>
                <a:lnTo>
                  <a:pt x="101600" y="44450"/>
                </a:lnTo>
                <a:lnTo>
                  <a:pt x="114300" y="44450"/>
                </a:lnTo>
                <a:lnTo>
                  <a:pt x="114300" y="31750"/>
                </a:lnTo>
                <a:close/>
              </a:path>
              <a:path w="3213100" h="76200">
                <a:moveTo>
                  <a:pt x="88900" y="31750"/>
                </a:moveTo>
                <a:lnTo>
                  <a:pt x="76200" y="31750"/>
                </a:lnTo>
                <a:lnTo>
                  <a:pt x="76200" y="44450"/>
                </a:lnTo>
                <a:lnTo>
                  <a:pt x="88900" y="44450"/>
                </a:lnTo>
                <a:lnTo>
                  <a:pt x="88900" y="31750"/>
                </a:lnTo>
                <a:close/>
              </a:path>
              <a:path w="3213100" h="76200">
                <a:moveTo>
                  <a:pt x="63500" y="31750"/>
                </a:moveTo>
                <a:lnTo>
                  <a:pt x="50800" y="31750"/>
                </a:lnTo>
                <a:lnTo>
                  <a:pt x="50800" y="44450"/>
                </a:lnTo>
                <a:lnTo>
                  <a:pt x="63500" y="44450"/>
                </a:lnTo>
                <a:lnTo>
                  <a:pt x="63500" y="31750"/>
                </a:lnTo>
                <a:close/>
              </a:path>
              <a:path w="3213100" h="76200">
                <a:moveTo>
                  <a:pt x="38100" y="31750"/>
                </a:moveTo>
                <a:lnTo>
                  <a:pt x="25400" y="31750"/>
                </a:lnTo>
                <a:lnTo>
                  <a:pt x="25400" y="44450"/>
                </a:lnTo>
                <a:lnTo>
                  <a:pt x="38100" y="44450"/>
                </a:lnTo>
                <a:lnTo>
                  <a:pt x="38100" y="31750"/>
                </a:lnTo>
                <a:close/>
              </a:path>
              <a:path w="3213100" h="76200">
                <a:moveTo>
                  <a:pt x="127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12700" y="44450"/>
                </a:lnTo>
                <a:lnTo>
                  <a:pt x="12700" y="31750"/>
                </a:lnTo>
                <a:close/>
              </a:path>
            </a:pathLst>
          </a:custGeom>
          <a:solidFill>
            <a:srgbClr val="DF5227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 rot="20711839">
            <a:off x="6333322" y="5258288"/>
            <a:ext cx="3213100" cy="76200"/>
          </a:xfrm>
          <a:custGeom>
            <a:avLst/>
            <a:gdLst/>
            <a:ahLst/>
            <a:cxnLst/>
            <a:rect l="l" t="t" r="r" b="b"/>
            <a:pathLst>
              <a:path w="3213100" h="76200">
                <a:moveTo>
                  <a:pt x="3162300" y="38099"/>
                </a:moveTo>
                <a:lnTo>
                  <a:pt x="3136900" y="76199"/>
                </a:lnTo>
                <a:lnTo>
                  <a:pt x="3200400" y="44449"/>
                </a:lnTo>
                <a:lnTo>
                  <a:pt x="3162300" y="44449"/>
                </a:lnTo>
                <a:lnTo>
                  <a:pt x="3162300" y="38099"/>
                </a:lnTo>
                <a:close/>
              </a:path>
              <a:path w="3213100" h="76200">
                <a:moveTo>
                  <a:pt x="3136900" y="31749"/>
                </a:moveTo>
                <a:lnTo>
                  <a:pt x="3124200" y="31749"/>
                </a:lnTo>
                <a:lnTo>
                  <a:pt x="3124200" y="44449"/>
                </a:lnTo>
                <a:lnTo>
                  <a:pt x="3136900" y="44449"/>
                </a:lnTo>
                <a:lnTo>
                  <a:pt x="3136900" y="31749"/>
                </a:lnTo>
                <a:close/>
              </a:path>
              <a:path w="3213100" h="76200">
                <a:moveTo>
                  <a:pt x="3158066" y="31749"/>
                </a:moveTo>
                <a:lnTo>
                  <a:pt x="3149600" y="31749"/>
                </a:lnTo>
                <a:lnTo>
                  <a:pt x="3149600" y="44449"/>
                </a:lnTo>
                <a:lnTo>
                  <a:pt x="3158066" y="44449"/>
                </a:lnTo>
                <a:lnTo>
                  <a:pt x="3162300" y="38099"/>
                </a:lnTo>
                <a:lnTo>
                  <a:pt x="3158066" y="31749"/>
                </a:lnTo>
                <a:close/>
              </a:path>
              <a:path w="3213100" h="76200">
                <a:moveTo>
                  <a:pt x="3200400" y="31749"/>
                </a:moveTo>
                <a:lnTo>
                  <a:pt x="3162300" y="31749"/>
                </a:lnTo>
                <a:lnTo>
                  <a:pt x="3162300" y="44449"/>
                </a:lnTo>
                <a:lnTo>
                  <a:pt x="3200400" y="44449"/>
                </a:lnTo>
                <a:lnTo>
                  <a:pt x="3213100" y="38099"/>
                </a:lnTo>
                <a:lnTo>
                  <a:pt x="3200400" y="31749"/>
                </a:lnTo>
                <a:close/>
              </a:path>
              <a:path w="3213100" h="76200">
                <a:moveTo>
                  <a:pt x="3136900" y="0"/>
                </a:moveTo>
                <a:lnTo>
                  <a:pt x="3162300" y="38099"/>
                </a:lnTo>
                <a:lnTo>
                  <a:pt x="3162300" y="31749"/>
                </a:lnTo>
                <a:lnTo>
                  <a:pt x="3200400" y="31749"/>
                </a:lnTo>
                <a:lnTo>
                  <a:pt x="3136900" y="0"/>
                </a:lnTo>
                <a:close/>
              </a:path>
              <a:path w="3213100" h="76200">
                <a:moveTo>
                  <a:pt x="3111500" y="31749"/>
                </a:moveTo>
                <a:lnTo>
                  <a:pt x="3098800" y="31749"/>
                </a:lnTo>
                <a:lnTo>
                  <a:pt x="3098800" y="44449"/>
                </a:lnTo>
                <a:lnTo>
                  <a:pt x="3111500" y="44449"/>
                </a:lnTo>
                <a:lnTo>
                  <a:pt x="3111500" y="31749"/>
                </a:lnTo>
                <a:close/>
              </a:path>
              <a:path w="3213100" h="76200">
                <a:moveTo>
                  <a:pt x="3086100" y="31749"/>
                </a:moveTo>
                <a:lnTo>
                  <a:pt x="3073400" y="31749"/>
                </a:lnTo>
                <a:lnTo>
                  <a:pt x="3073400" y="44449"/>
                </a:lnTo>
                <a:lnTo>
                  <a:pt x="3086100" y="44449"/>
                </a:lnTo>
                <a:lnTo>
                  <a:pt x="3086100" y="31749"/>
                </a:lnTo>
                <a:close/>
              </a:path>
              <a:path w="3213100" h="76200">
                <a:moveTo>
                  <a:pt x="3060700" y="31749"/>
                </a:moveTo>
                <a:lnTo>
                  <a:pt x="3048000" y="31749"/>
                </a:lnTo>
                <a:lnTo>
                  <a:pt x="3048000" y="44449"/>
                </a:lnTo>
                <a:lnTo>
                  <a:pt x="3060700" y="44449"/>
                </a:lnTo>
                <a:lnTo>
                  <a:pt x="3060700" y="31749"/>
                </a:lnTo>
                <a:close/>
              </a:path>
              <a:path w="3213100" h="76200">
                <a:moveTo>
                  <a:pt x="3035300" y="31749"/>
                </a:moveTo>
                <a:lnTo>
                  <a:pt x="3022600" y="31749"/>
                </a:lnTo>
                <a:lnTo>
                  <a:pt x="3022600" y="44449"/>
                </a:lnTo>
                <a:lnTo>
                  <a:pt x="3035300" y="44449"/>
                </a:lnTo>
                <a:lnTo>
                  <a:pt x="3035300" y="31749"/>
                </a:lnTo>
                <a:close/>
              </a:path>
              <a:path w="3213100" h="76200">
                <a:moveTo>
                  <a:pt x="3009900" y="31749"/>
                </a:moveTo>
                <a:lnTo>
                  <a:pt x="2997200" y="31749"/>
                </a:lnTo>
                <a:lnTo>
                  <a:pt x="2997200" y="44449"/>
                </a:lnTo>
                <a:lnTo>
                  <a:pt x="3009900" y="44449"/>
                </a:lnTo>
                <a:lnTo>
                  <a:pt x="3009900" y="31749"/>
                </a:lnTo>
                <a:close/>
              </a:path>
              <a:path w="3213100" h="76200">
                <a:moveTo>
                  <a:pt x="2984500" y="31749"/>
                </a:moveTo>
                <a:lnTo>
                  <a:pt x="2971800" y="31749"/>
                </a:lnTo>
                <a:lnTo>
                  <a:pt x="2971800" y="44449"/>
                </a:lnTo>
                <a:lnTo>
                  <a:pt x="2984500" y="44449"/>
                </a:lnTo>
                <a:lnTo>
                  <a:pt x="2984500" y="31749"/>
                </a:lnTo>
                <a:close/>
              </a:path>
              <a:path w="3213100" h="76200">
                <a:moveTo>
                  <a:pt x="2959100" y="31749"/>
                </a:moveTo>
                <a:lnTo>
                  <a:pt x="2946400" y="31749"/>
                </a:lnTo>
                <a:lnTo>
                  <a:pt x="2946400" y="44449"/>
                </a:lnTo>
                <a:lnTo>
                  <a:pt x="2959100" y="44449"/>
                </a:lnTo>
                <a:lnTo>
                  <a:pt x="2959100" y="31749"/>
                </a:lnTo>
                <a:close/>
              </a:path>
              <a:path w="3213100" h="76200">
                <a:moveTo>
                  <a:pt x="2933700" y="31749"/>
                </a:moveTo>
                <a:lnTo>
                  <a:pt x="2921000" y="31749"/>
                </a:lnTo>
                <a:lnTo>
                  <a:pt x="2921000" y="44449"/>
                </a:lnTo>
                <a:lnTo>
                  <a:pt x="2933700" y="44449"/>
                </a:lnTo>
                <a:lnTo>
                  <a:pt x="2933700" y="31749"/>
                </a:lnTo>
                <a:close/>
              </a:path>
              <a:path w="3213100" h="76200">
                <a:moveTo>
                  <a:pt x="2908300" y="31749"/>
                </a:moveTo>
                <a:lnTo>
                  <a:pt x="2895600" y="31749"/>
                </a:lnTo>
                <a:lnTo>
                  <a:pt x="2895600" y="44449"/>
                </a:lnTo>
                <a:lnTo>
                  <a:pt x="2908300" y="44449"/>
                </a:lnTo>
                <a:lnTo>
                  <a:pt x="2908300" y="31749"/>
                </a:lnTo>
                <a:close/>
              </a:path>
              <a:path w="3213100" h="76200">
                <a:moveTo>
                  <a:pt x="2882900" y="31749"/>
                </a:moveTo>
                <a:lnTo>
                  <a:pt x="2870200" y="31749"/>
                </a:lnTo>
                <a:lnTo>
                  <a:pt x="2870200" y="44449"/>
                </a:lnTo>
                <a:lnTo>
                  <a:pt x="2882900" y="44449"/>
                </a:lnTo>
                <a:lnTo>
                  <a:pt x="2882900" y="31749"/>
                </a:lnTo>
                <a:close/>
              </a:path>
              <a:path w="3213100" h="76200">
                <a:moveTo>
                  <a:pt x="2857500" y="31749"/>
                </a:moveTo>
                <a:lnTo>
                  <a:pt x="2844800" y="31749"/>
                </a:lnTo>
                <a:lnTo>
                  <a:pt x="2844800" y="44449"/>
                </a:lnTo>
                <a:lnTo>
                  <a:pt x="2857500" y="44449"/>
                </a:lnTo>
                <a:lnTo>
                  <a:pt x="2857500" y="31749"/>
                </a:lnTo>
                <a:close/>
              </a:path>
              <a:path w="3213100" h="76200">
                <a:moveTo>
                  <a:pt x="2832100" y="31749"/>
                </a:moveTo>
                <a:lnTo>
                  <a:pt x="2819400" y="31749"/>
                </a:lnTo>
                <a:lnTo>
                  <a:pt x="2819400" y="44449"/>
                </a:lnTo>
                <a:lnTo>
                  <a:pt x="2832100" y="44449"/>
                </a:lnTo>
                <a:lnTo>
                  <a:pt x="2832100" y="31749"/>
                </a:lnTo>
                <a:close/>
              </a:path>
              <a:path w="3213100" h="76200">
                <a:moveTo>
                  <a:pt x="2806700" y="31749"/>
                </a:moveTo>
                <a:lnTo>
                  <a:pt x="2794000" y="31749"/>
                </a:lnTo>
                <a:lnTo>
                  <a:pt x="2794000" y="44449"/>
                </a:lnTo>
                <a:lnTo>
                  <a:pt x="2806700" y="44449"/>
                </a:lnTo>
                <a:lnTo>
                  <a:pt x="2806700" y="31749"/>
                </a:lnTo>
                <a:close/>
              </a:path>
              <a:path w="3213100" h="76200">
                <a:moveTo>
                  <a:pt x="2781300" y="31749"/>
                </a:moveTo>
                <a:lnTo>
                  <a:pt x="2768600" y="31749"/>
                </a:lnTo>
                <a:lnTo>
                  <a:pt x="2768600" y="44449"/>
                </a:lnTo>
                <a:lnTo>
                  <a:pt x="2781300" y="44449"/>
                </a:lnTo>
                <a:lnTo>
                  <a:pt x="2781300" y="31749"/>
                </a:lnTo>
                <a:close/>
              </a:path>
              <a:path w="3213100" h="76200">
                <a:moveTo>
                  <a:pt x="2755900" y="31749"/>
                </a:moveTo>
                <a:lnTo>
                  <a:pt x="2743200" y="31749"/>
                </a:lnTo>
                <a:lnTo>
                  <a:pt x="2743200" y="44449"/>
                </a:lnTo>
                <a:lnTo>
                  <a:pt x="2755900" y="44449"/>
                </a:lnTo>
                <a:lnTo>
                  <a:pt x="2755900" y="31749"/>
                </a:lnTo>
                <a:close/>
              </a:path>
              <a:path w="3213100" h="76200">
                <a:moveTo>
                  <a:pt x="2730500" y="31749"/>
                </a:moveTo>
                <a:lnTo>
                  <a:pt x="2717800" y="31749"/>
                </a:lnTo>
                <a:lnTo>
                  <a:pt x="2717800" y="44449"/>
                </a:lnTo>
                <a:lnTo>
                  <a:pt x="2730500" y="44449"/>
                </a:lnTo>
                <a:lnTo>
                  <a:pt x="2730500" y="31749"/>
                </a:lnTo>
                <a:close/>
              </a:path>
              <a:path w="3213100" h="76200">
                <a:moveTo>
                  <a:pt x="2705100" y="31749"/>
                </a:moveTo>
                <a:lnTo>
                  <a:pt x="2692400" y="31749"/>
                </a:lnTo>
                <a:lnTo>
                  <a:pt x="2692400" y="44449"/>
                </a:lnTo>
                <a:lnTo>
                  <a:pt x="2705100" y="44449"/>
                </a:lnTo>
                <a:lnTo>
                  <a:pt x="2705100" y="31749"/>
                </a:lnTo>
                <a:close/>
              </a:path>
              <a:path w="3213100" h="76200">
                <a:moveTo>
                  <a:pt x="2679700" y="31749"/>
                </a:moveTo>
                <a:lnTo>
                  <a:pt x="2667000" y="31749"/>
                </a:lnTo>
                <a:lnTo>
                  <a:pt x="2667000" y="44449"/>
                </a:lnTo>
                <a:lnTo>
                  <a:pt x="2679700" y="44449"/>
                </a:lnTo>
                <a:lnTo>
                  <a:pt x="2679700" y="31749"/>
                </a:lnTo>
                <a:close/>
              </a:path>
              <a:path w="3213100" h="76200">
                <a:moveTo>
                  <a:pt x="2654300" y="31749"/>
                </a:moveTo>
                <a:lnTo>
                  <a:pt x="2641600" y="31749"/>
                </a:lnTo>
                <a:lnTo>
                  <a:pt x="2641600" y="44449"/>
                </a:lnTo>
                <a:lnTo>
                  <a:pt x="2654300" y="44449"/>
                </a:lnTo>
                <a:lnTo>
                  <a:pt x="2654300" y="31749"/>
                </a:lnTo>
                <a:close/>
              </a:path>
              <a:path w="3213100" h="76200">
                <a:moveTo>
                  <a:pt x="2628900" y="31749"/>
                </a:moveTo>
                <a:lnTo>
                  <a:pt x="2616200" y="31749"/>
                </a:lnTo>
                <a:lnTo>
                  <a:pt x="2616200" y="44449"/>
                </a:lnTo>
                <a:lnTo>
                  <a:pt x="2628900" y="44449"/>
                </a:lnTo>
                <a:lnTo>
                  <a:pt x="2628900" y="31749"/>
                </a:lnTo>
                <a:close/>
              </a:path>
              <a:path w="3213100" h="76200">
                <a:moveTo>
                  <a:pt x="2603500" y="31749"/>
                </a:moveTo>
                <a:lnTo>
                  <a:pt x="2590800" y="31749"/>
                </a:lnTo>
                <a:lnTo>
                  <a:pt x="2590800" y="44449"/>
                </a:lnTo>
                <a:lnTo>
                  <a:pt x="2603500" y="44449"/>
                </a:lnTo>
                <a:lnTo>
                  <a:pt x="2603500" y="31749"/>
                </a:lnTo>
                <a:close/>
              </a:path>
              <a:path w="3213100" h="76200">
                <a:moveTo>
                  <a:pt x="2578100" y="31749"/>
                </a:moveTo>
                <a:lnTo>
                  <a:pt x="2565400" y="31749"/>
                </a:lnTo>
                <a:lnTo>
                  <a:pt x="2565400" y="44449"/>
                </a:lnTo>
                <a:lnTo>
                  <a:pt x="2578100" y="44449"/>
                </a:lnTo>
                <a:lnTo>
                  <a:pt x="2578100" y="31749"/>
                </a:lnTo>
                <a:close/>
              </a:path>
              <a:path w="3213100" h="76200">
                <a:moveTo>
                  <a:pt x="2552700" y="31749"/>
                </a:moveTo>
                <a:lnTo>
                  <a:pt x="2540000" y="31749"/>
                </a:lnTo>
                <a:lnTo>
                  <a:pt x="2540000" y="44449"/>
                </a:lnTo>
                <a:lnTo>
                  <a:pt x="2552700" y="44449"/>
                </a:lnTo>
                <a:lnTo>
                  <a:pt x="2552700" y="31749"/>
                </a:lnTo>
                <a:close/>
              </a:path>
              <a:path w="3213100" h="76200">
                <a:moveTo>
                  <a:pt x="2527300" y="31749"/>
                </a:moveTo>
                <a:lnTo>
                  <a:pt x="2514600" y="31749"/>
                </a:lnTo>
                <a:lnTo>
                  <a:pt x="2514600" y="44449"/>
                </a:lnTo>
                <a:lnTo>
                  <a:pt x="2527300" y="44449"/>
                </a:lnTo>
                <a:lnTo>
                  <a:pt x="2527300" y="31749"/>
                </a:lnTo>
                <a:close/>
              </a:path>
              <a:path w="3213100" h="76200">
                <a:moveTo>
                  <a:pt x="2501900" y="31749"/>
                </a:moveTo>
                <a:lnTo>
                  <a:pt x="2489200" y="31749"/>
                </a:lnTo>
                <a:lnTo>
                  <a:pt x="2489200" y="44449"/>
                </a:lnTo>
                <a:lnTo>
                  <a:pt x="2501900" y="44449"/>
                </a:lnTo>
                <a:lnTo>
                  <a:pt x="2501900" y="31749"/>
                </a:lnTo>
                <a:close/>
              </a:path>
              <a:path w="3213100" h="76200">
                <a:moveTo>
                  <a:pt x="2476500" y="31749"/>
                </a:moveTo>
                <a:lnTo>
                  <a:pt x="2463800" y="31749"/>
                </a:lnTo>
                <a:lnTo>
                  <a:pt x="2463800" y="44449"/>
                </a:lnTo>
                <a:lnTo>
                  <a:pt x="2476500" y="44449"/>
                </a:lnTo>
                <a:lnTo>
                  <a:pt x="2476500" y="31749"/>
                </a:lnTo>
                <a:close/>
              </a:path>
              <a:path w="3213100" h="76200">
                <a:moveTo>
                  <a:pt x="2451100" y="31749"/>
                </a:moveTo>
                <a:lnTo>
                  <a:pt x="2438400" y="31749"/>
                </a:lnTo>
                <a:lnTo>
                  <a:pt x="2438400" y="44449"/>
                </a:lnTo>
                <a:lnTo>
                  <a:pt x="2451100" y="44449"/>
                </a:lnTo>
                <a:lnTo>
                  <a:pt x="2451100" y="31749"/>
                </a:lnTo>
                <a:close/>
              </a:path>
              <a:path w="3213100" h="76200">
                <a:moveTo>
                  <a:pt x="2425700" y="31749"/>
                </a:moveTo>
                <a:lnTo>
                  <a:pt x="2413000" y="31749"/>
                </a:lnTo>
                <a:lnTo>
                  <a:pt x="2413000" y="44449"/>
                </a:lnTo>
                <a:lnTo>
                  <a:pt x="2425700" y="44449"/>
                </a:lnTo>
                <a:lnTo>
                  <a:pt x="2425700" y="31749"/>
                </a:lnTo>
                <a:close/>
              </a:path>
              <a:path w="3213100" h="76200">
                <a:moveTo>
                  <a:pt x="2400300" y="31749"/>
                </a:moveTo>
                <a:lnTo>
                  <a:pt x="2387600" y="31749"/>
                </a:lnTo>
                <a:lnTo>
                  <a:pt x="2387600" y="44449"/>
                </a:lnTo>
                <a:lnTo>
                  <a:pt x="2400300" y="44449"/>
                </a:lnTo>
                <a:lnTo>
                  <a:pt x="2400300" y="31749"/>
                </a:lnTo>
                <a:close/>
              </a:path>
              <a:path w="3213100" h="76200">
                <a:moveTo>
                  <a:pt x="2374900" y="31749"/>
                </a:moveTo>
                <a:lnTo>
                  <a:pt x="2362200" y="31749"/>
                </a:lnTo>
                <a:lnTo>
                  <a:pt x="2362200" y="44449"/>
                </a:lnTo>
                <a:lnTo>
                  <a:pt x="2374900" y="44449"/>
                </a:lnTo>
                <a:lnTo>
                  <a:pt x="2374900" y="31749"/>
                </a:lnTo>
                <a:close/>
              </a:path>
              <a:path w="3213100" h="76200">
                <a:moveTo>
                  <a:pt x="2349500" y="31749"/>
                </a:moveTo>
                <a:lnTo>
                  <a:pt x="2336800" y="31749"/>
                </a:lnTo>
                <a:lnTo>
                  <a:pt x="2336800" y="44449"/>
                </a:lnTo>
                <a:lnTo>
                  <a:pt x="2349500" y="44449"/>
                </a:lnTo>
                <a:lnTo>
                  <a:pt x="2349500" y="31749"/>
                </a:lnTo>
                <a:close/>
              </a:path>
              <a:path w="3213100" h="76200">
                <a:moveTo>
                  <a:pt x="2324100" y="31749"/>
                </a:moveTo>
                <a:lnTo>
                  <a:pt x="2311400" y="31749"/>
                </a:lnTo>
                <a:lnTo>
                  <a:pt x="2311400" y="44449"/>
                </a:lnTo>
                <a:lnTo>
                  <a:pt x="2324100" y="44449"/>
                </a:lnTo>
                <a:lnTo>
                  <a:pt x="2324100" y="31749"/>
                </a:lnTo>
                <a:close/>
              </a:path>
              <a:path w="3213100" h="76200">
                <a:moveTo>
                  <a:pt x="2298700" y="31749"/>
                </a:moveTo>
                <a:lnTo>
                  <a:pt x="2286000" y="31749"/>
                </a:lnTo>
                <a:lnTo>
                  <a:pt x="2286000" y="44449"/>
                </a:lnTo>
                <a:lnTo>
                  <a:pt x="2298700" y="44449"/>
                </a:lnTo>
                <a:lnTo>
                  <a:pt x="2298700" y="31749"/>
                </a:lnTo>
                <a:close/>
              </a:path>
              <a:path w="3213100" h="76200">
                <a:moveTo>
                  <a:pt x="2273300" y="31749"/>
                </a:moveTo>
                <a:lnTo>
                  <a:pt x="2260600" y="31749"/>
                </a:lnTo>
                <a:lnTo>
                  <a:pt x="2260600" y="44449"/>
                </a:lnTo>
                <a:lnTo>
                  <a:pt x="2273300" y="44449"/>
                </a:lnTo>
                <a:lnTo>
                  <a:pt x="2273300" y="31749"/>
                </a:lnTo>
                <a:close/>
              </a:path>
              <a:path w="3213100" h="76200">
                <a:moveTo>
                  <a:pt x="2247900" y="31749"/>
                </a:moveTo>
                <a:lnTo>
                  <a:pt x="2235200" y="31749"/>
                </a:lnTo>
                <a:lnTo>
                  <a:pt x="2235200" y="44449"/>
                </a:lnTo>
                <a:lnTo>
                  <a:pt x="2247900" y="44449"/>
                </a:lnTo>
                <a:lnTo>
                  <a:pt x="2247900" y="31749"/>
                </a:lnTo>
                <a:close/>
              </a:path>
              <a:path w="3213100" h="76200">
                <a:moveTo>
                  <a:pt x="2222500" y="31749"/>
                </a:moveTo>
                <a:lnTo>
                  <a:pt x="2209800" y="31749"/>
                </a:lnTo>
                <a:lnTo>
                  <a:pt x="2209800" y="44449"/>
                </a:lnTo>
                <a:lnTo>
                  <a:pt x="2222500" y="44449"/>
                </a:lnTo>
                <a:lnTo>
                  <a:pt x="2222500" y="31749"/>
                </a:lnTo>
                <a:close/>
              </a:path>
              <a:path w="3213100" h="76200">
                <a:moveTo>
                  <a:pt x="2197100" y="31749"/>
                </a:moveTo>
                <a:lnTo>
                  <a:pt x="2184400" y="31749"/>
                </a:lnTo>
                <a:lnTo>
                  <a:pt x="2184400" y="44449"/>
                </a:lnTo>
                <a:lnTo>
                  <a:pt x="2197100" y="44449"/>
                </a:lnTo>
                <a:lnTo>
                  <a:pt x="2197100" y="31749"/>
                </a:lnTo>
                <a:close/>
              </a:path>
              <a:path w="3213100" h="76200">
                <a:moveTo>
                  <a:pt x="2171700" y="31749"/>
                </a:moveTo>
                <a:lnTo>
                  <a:pt x="2159000" y="31749"/>
                </a:lnTo>
                <a:lnTo>
                  <a:pt x="2159000" y="44449"/>
                </a:lnTo>
                <a:lnTo>
                  <a:pt x="2171700" y="44449"/>
                </a:lnTo>
                <a:lnTo>
                  <a:pt x="2171700" y="31749"/>
                </a:lnTo>
                <a:close/>
              </a:path>
              <a:path w="3213100" h="76200">
                <a:moveTo>
                  <a:pt x="2146300" y="31749"/>
                </a:moveTo>
                <a:lnTo>
                  <a:pt x="2133600" y="31749"/>
                </a:lnTo>
                <a:lnTo>
                  <a:pt x="2133600" y="44449"/>
                </a:lnTo>
                <a:lnTo>
                  <a:pt x="2146300" y="44449"/>
                </a:lnTo>
                <a:lnTo>
                  <a:pt x="2146300" y="31749"/>
                </a:lnTo>
                <a:close/>
              </a:path>
              <a:path w="3213100" h="76200">
                <a:moveTo>
                  <a:pt x="2120900" y="31749"/>
                </a:moveTo>
                <a:lnTo>
                  <a:pt x="2108200" y="31749"/>
                </a:lnTo>
                <a:lnTo>
                  <a:pt x="2108200" y="44449"/>
                </a:lnTo>
                <a:lnTo>
                  <a:pt x="2120900" y="44449"/>
                </a:lnTo>
                <a:lnTo>
                  <a:pt x="2120900" y="31749"/>
                </a:lnTo>
                <a:close/>
              </a:path>
              <a:path w="3213100" h="76200">
                <a:moveTo>
                  <a:pt x="2095500" y="31749"/>
                </a:moveTo>
                <a:lnTo>
                  <a:pt x="2082800" y="31749"/>
                </a:lnTo>
                <a:lnTo>
                  <a:pt x="2082800" y="44449"/>
                </a:lnTo>
                <a:lnTo>
                  <a:pt x="2095500" y="44449"/>
                </a:lnTo>
                <a:lnTo>
                  <a:pt x="2095500" y="31749"/>
                </a:lnTo>
                <a:close/>
              </a:path>
              <a:path w="3213100" h="76200">
                <a:moveTo>
                  <a:pt x="2070100" y="31749"/>
                </a:moveTo>
                <a:lnTo>
                  <a:pt x="2057400" y="31749"/>
                </a:lnTo>
                <a:lnTo>
                  <a:pt x="2057400" y="44449"/>
                </a:lnTo>
                <a:lnTo>
                  <a:pt x="2070100" y="44449"/>
                </a:lnTo>
                <a:lnTo>
                  <a:pt x="2070100" y="31749"/>
                </a:lnTo>
                <a:close/>
              </a:path>
              <a:path w="3213100" h="76200">
                <a:moveTo>
                  <a:pt x="2044700" y="31749"/>
                </a:moveTo>
                <a:lnTo>
                  <a:pt x="2032000" y="31749"/>
                </a:lnTo>
                <a:lnTo>
                  <a:pt x="2032000" y="44449"/>
                </a:lnTo>
                <a:lnTo>
                  <a:pt x="2044700" y="44449"/>
                </a:lnTo>
                <a:lnTo>
                  <a:pt x="2044700" y="31749"/>
                </a:lnTo>
                <a:close/>
              </a:path>
              <a:path w="3213100" h="76200">
                <a:moveTo>
                  <a:pt x="2019300" y="31749"/>
                </a:moveTo>
                <a:lnTo>
                  <a:pt x="2006600" y="31749"/>
                </a:lnTo>
                <a:lnTo>
                  <a:pt x="2006600" y="44449"/>
                </a:lnTo>
                <a:lnTo>
                  <a:pt x="2019300" y="44449"/>
                </a:lnTo>
                <a:lnTo>
                  <a:pt x="2019300" y="31749"/>
                </a:lnTo>
                <a:close/>
              </a:path>
              <a:path w="3213100" h="76200">
                <a:moveTo>
                  <a:pt x="1993900" y="31749"/>
                </a:moveTo>
                <a:lnTo>
                  <a:pt x="1981200" y="31749"/>
                </a:lnTo>
                <a:lnTo>
                  <a:pt x="1981200" y="44449"/>
                </a:lnTo>
                <a:lnTo>
                  <a:pt x="1993900" y="44449"/>
                </a:lnTo>
                <a:lnTo>
                  <a:pt x="1993900" y="31749"/>
                </a:lnTo>
                <a:close/>
              </a:path>
              <a:path w="3213100" h="76200">
                <a:moveTo>
                  <a:pt x="1968500" y="31749"/>
                </a:moveTo>
                <a:lnTo>
                  <a:pt x="1955800" y="31749"/>
                </a:lnTo>
                <a:lnTo>
                  <a:pt x="1955800" y="44449"/>
                </a:lnTo>
                <a:lnTo>
                  <a:pt x="1968500" y="44449"/>
                </a:lnTo>
                <a:lnTo>
                  <a:pt x="1968500" y="31749"/>
                </a:lnTo>
                <a:close/>
              </a:path>
              <a:path w="3213100" h="76200">
                <a:moveTo>
                  <a:pt x="1943100" y="31749"/>
                </a:moveTo>
                <a:lnTo>
                  <a:pt x="1930400" y="31749"/>
                </a:lnTo>
                <a:lnTo>
                  <a:pt x="1930400" y="44449"/>
                </a:lnTo>
                <a:lnTo>
                  <a:pt x="1943100" y="44449"/>
                </a:lnTo>
                <a:lnTo>
                  <a:pt x="1943100" y="31749"/>
                </a:lnTo>
                <a:close/>
              </a:path>
              <a:path w="3213100" h="76200">
                <a:moveTo>
                  <a:pt x="1917700" y="31749"/>
                </a:moveTo>
                <a:lnTo>
                  <a:pt x="1905000" y="31749"/>
                </a:lnTo>
                <a:lnTo>
                  <a:pt x="1905000" y="44449"/>
                </a:lnTo>
                <a:lnTo>
                  <a:pt x="1917700" y="44449"/>
                </a:lnTo>
                <a:lnTo>
                  <a:pt x="1917700" y="31749"/>
                </a:lnTo>
                <a:close/>
              </a:path>
              <a:path w="3213100" h="76200">
                <a:moveTo>
                  <a:pt x="1892300" y="31749"/>
                </a:moveTo>
                <a:lnTo>
                  <a:pt x="1879600" y="31749"/>
                </a:lnTo>
                <a:lnTo>
                  <a:pt x="1879600" y="44449"/>
                </a:lnTo>
                <a:lnTo>
                  <a:pt x="1892300" y="44449"/>
                </a:lnTo>
                <a:lnTo>
                  <a:pt x="1892300" y="31749"/>
                </a:lnTo>
                <a:close/>
              </a:path>
              <a:path w="3213100" h="76200">
                <a:moveTo>
                  <a:pt x="1866900" y="31749"/>
                </a:moveTo>
                <a:lnTo>
                  <a:pt x="1854200" y="31749"/>
                </a:lnTo>
                <a:lnTo>
                  <a:pt x="1854200" y="44449"/>
                </a:lnTo>
                <a:lnTo>
                  <a:pt x="1866900" y="44449"/>
                </a:lnTo>
                <a:lnTo>
                  <a:pt x="1866900" y="31749"/>
                </a:lnTo>
                <a:close/>
              </a:path>
              <a:path w="3213100" h="76200">
                <a:moveTo>
                  <a:pt x="1841500" y="31749"/>
                </a:moveTo>
                <a:lnTo>
                  <a:pt x="1828800" y="31749"/>
                </a:lnTo>
                <a:lnTo>
                  <a:pt x="1828800" y="44449"/>
                </a:lnTo>
                <a:lnTo>
                  <a:pt x="1841500" y="44449"/>
                </a:lnTo>
                <a:lnTo>
                  <a:pt x="1841500" y="31749"/>
                </a:lnTo>
                <a:close/>
              </a:path>
              <a:path w="3213100" h="76200">
                <a:moveTo>
                  <a:pt x="1816100" y="31749"/>
                </a:moveTo>
                <a:lnTo>
                  <a:pt x="1803400" y="31749"/>
                </a:lnTo>
                <a:lnTo>
                  <a:pt x="1803400" y="44449"/>
                </a:lnTo>
                <a:lnTo>
                  <a:pt x="1816100" y="44449"/>
                </a:lnTo>
                <a:lnTo>
                  <a:pt x="1816100" y="31749"/>
                </a:lnTo>
                <a:close/>
              </a:path>
              <a:path w="3213100" h="76200">
                <a:moveTo>
                  <a:pt x="1790700" y="31749"/>
                </a:moveTo>
                <a:lnTo>
                  <a:pt x="1778000" y="31749"/>
                </a:lnTo>
                <a:lnTo>
                  <a:pt x="1778000" y="44449"/>
                </a:lnTo>
                <a:lnTo>
                  <a:pt x="1790700" y="44449"/>
                </a:lnTo>
                <a:lnTo>
                  <a:pt x="1790700" y="31749"/>
                </a:lnTo>
                <a:close/>
              </a:path>
              <a:path w="3213100" h="76200">
                <a:moveTo>
                  <a:pt x="1765300" y="31749"/>
                </a:moveTo>
                <a:lnTo>
                  <a:pt x="1752600" y="31749"/>
                </a:lnTo>
                <a:lnTo>
                  <a:pt x="1752600" y="44449"/>
                </a:lnTo>
                <a:lnTo>
                  <a:pt x="1765300" y="44449"/>
                </a:lnTo>
                <a:lnTo>
                  <a:pt x="1765300" y="31749"/>
                </a:lnTo>
                <a:close/>
              </a:path>
              <a:path w="3213100" h="76200">
                <a:moveTo>
                  <a:pt x="1739900" y="31749"/>
                </a:moveTo>
                <a:lnTo>
                  <a:pt x="1727200" y="31749"/>
                </a:lnTo>
                <a:lnTo>
                  <a:pt x="1727200" y="44449"/>
                </a:lnTo>
                <a:lnTo>
                  <a:pt x="1739900" y="44449"/>
                </a:lnTo>
                <a:lnTo>
                  <a:pt x="1739900" y="31749"/>
                </a:lnTo>
                <a:close/>
              </a:path>
              <a:path w="3213100" h="76200">
                <a:moveTo>
                  <a:pt x="1714500" y="31749"/>
                </a:moveTo>
                <a:lnTo>
                  <a:pt x="1701800" y="31749"/>
                </a:lnTo>
                <a:lnTo>
                  <a:pt x="1701800" y="44449"/>
                </a:lnTo>
                <a:lnTo>
                  <a:pt x="1714500" y="44449"/>
                </a:lnTo>
                <a:lnTo>
                  <a:pt x="1714500" y="31749"/>
                </a:lnTo>
                <a:close/>
              </a:path>
              <a:path w="3213100" h="76200">
                <a:moveTo>
                  <a:pt x="1689100" y="31749"/>
                </a:moveTo>
                <a:lnTo>
                  <a:pt x="1676400" y="31749"/>
                </a:lnTo>
                <a:lnTo>
                  <a:pt x="1676400" y="44449"/>
                </a:lnTo>
                <a:lnTo>
                  <a:pt x="1689100" y="44449"/>
                </a:lnTo>
                <a:lnTo>
                  <a:pt x="1689100" y="31749"/>
                </a:lnTo>
                <a:close/>
              </a:path>
              <a:path w="3213100" h="76200">
                <a:moveTo>
                  <a:pt x="1663700" y="31749"/>
                </a:moveTo>
                <a:lnTo>
                  <a:pt x="1651000" y="31749"/>
                </a:lnTo>
                <a:lnTo>
                  <a:pt x="1651000" y="44449"/>
                </a:lnTo>
                <a:lnTo>
                  <a:pt x="1663700" y="44449"/>
                </a:lnTo>
                <a:lnTo>
                  <a:pt x="1663700" y="31749"/>
                </a:lnTo>
                <a:close/>
              </a:path>
              <a:path w="3213100" h="76200">
                <a:moveTo>
                  <a:pt x="1638300" y="31749"/>
                </a:moveTo>
                <a:lnTo>
                  <a:pt x="1625600" y="31749"/>
                </a:lnTo>
                <a:lnTo>
                  <a:pt x="1625600" y="44449"/>
                </a:lnTo>
                <a:lnTo>
                  <a:pt x="1638300" y="44449"/>
                </a:lnTo>
                <a:lnTo>
                  <a:pt x="1638300" y="31749"/>
                </a:lnTo>
                <a:close/>
              </a:path>
              <a:path w="3213100" h="76200">
                <a:moveTo>
                  <a:pt x="1612900" y="31749"/>
                </a:moveTo>
                <a:lnTo>
                  <a:pt x="1600200" y="31749"/>
                </a:lnTo>
                <a:lnTo>
                  <a:pt x="1600200" y="44449"/>
                </a:lnTo>
                <a:lnTo>
                  <a:pt x="1612900" y="44449"/>
                </a:lnTo>
                <a:lnTo>
                  <a:pt x="1612900" y="31749"/>
                </a:lnTo>
                <a:close/>
              </a:path>
              <a:path w="3213100" h="76200">
                <a:moveTo>
                  <a:pt x="1587500" y="31749"/>
                </a:moveTo>
                <a:lnTo>
                  <a:pt x="1574800" y="31749"/>
                </a:lnTo>
                <a:lnTo>
                  <a:pt x="1574800" y="44449"/>
                </a:lnTo>
                <a:lnTo>
                  <a:pt x="1587500" y="44449"/>
                </a:lnTo>
                <a:lnTo>
                  <a:pt x="1587500" y="31749"/>
                </a:lnTo>
                <a:close/>
              </a:path>
              <a:path w="3213100" h="76200">
                <a:moveTo>
                  <a:pt x="1562100" y="31749"/>
                </a:moveTo>
                <a:lnTo>
                  <a:pt x="1549400" y="31749"/>
                </a:lnTo>
                <a:lnTo>
                  <a:pt x="1549400" y="44449"/>
                </a:lnTo>
                <a:lnTo>
                  <a:pt x="1562100" y="44449"/>
                </a:lnTo>
                <a:lnTo>
                  <a:pt x="1562100" y="31749"/>
                </a:lnTo>
                <a:close/>
              </a:path>
              <a:path w="3213100" h="76200">
                <a:moveTo>
                  <a:pt x="1536700" y="31749"/>
                </a:moveTo>
                <a:lnTo>
                  <a:pt x="1524000" y="31749"/>
                </a:lnTo>
                <a:lnTo>
                  <a:pt x="1524000" y="44449"/>
                </a:lnTo>
                <a:lnTo>
                  <a:pt x="1536700" y="44449"/>
                </a:lnTo>
                <a:lnTo>
                  <a:pt x="1536700" y="31749"/>
                </a:lnTo>
                <a:close/>
              </a:path>
              <a:path w="3213100" h="76200">
                <a:moveTo>
                  <a:pt x="1511300" y="31749"/>
                </a:moveTo>
                <a:lnTo>
                  <a:pt x="1498600" y="31749"/>
                </a:lnTo>
                <a:lnTo>
                  <a:pt x="1498600" y="44449"/>
                </a:lnTo>
                <a:lnTo>
                  <a:pt x="1511300" y="44449"/>
                </a:lnTo>
                <a:lnTo>
                  <a:pt x="1511300" y="31749"/>
                </a:lnTo>
                <a:close/>
              </a:path>
              <a:path w="3213100" h="76200">
                <a:moveTo>
                  <a:pt x="1485900" y="31749"/>
                </a:moveTo>
                <a:lnTo>
                  <a:pt x="1473200" y="31749"/>
                </a:lnTo>
                <a:lnTo>
                  <a:pt x="1473200" y="44449"/>
                </a:lnTo>
                <a:lnTo>
                  <a:pt x="1485900" y="44449"/>
                </a:lnTo>
                <a:lnTo>
                  <a:pt x="1485900" y="31749"/>
                </a:lnTo>
                <a:close/>
              </a:path>
              <a:path w="3213100" h="76200">
                <a:moveTo>
                  <a:pt x="1460500" y="31749"/>
                </a:moveTo>
                <a:lnTo>
                  <a:pt x="1447800" y="31749"/>
                </a:lnTo>
                <a:lnTo>
                  <a:pt x="1447800" y="44449"/>
                </a:lnTo>
                <a:lnTo>
                  <a:pt x="1460500" y="44449"/>
                </a:lnTo>
                <a:lnTo>
                  <a:pt x="1460500" y="31749"/>
                </a:lnTo>
                <a:close/>
              </a:path>
              <a:path w="3213100" h="76200">
                <a:moveTo>
                  <a:pt x="1435100" y="31749"/>
                </a:moveTo>
                <a:lnTo>
                  <a:pt x="1422400" y="31749"/>
                </a:lnTo>
                <a:lnTo>
                  <a:pt x="1422400" y="44449"/>
                </a:lnTo>
                <a:lnTo>
                  <a:pt x="1435100" y="44449"/>
                </a:lnTo>
                <a:lnTo>
                  <a:pt x="1435100" y="31749"/>
                </a:lnTo>
                <a:close/>
              </a:path>
              <a:path w="3213100" h="76200">
                <a:moveTo>
                  <a:pt x="1409700" y="31749"/>
                </a:moveTo>
                <a:lnTo>
                  <a:pt x="1397000" y="31749"/>
                </a:lnTo>
                <a:lnTo>
                  <a:pt x="1397000" y="44449"/>
                </a:lnTo>
                <a:lnTo>
                  <a:pt x="1409700" y="44449"/>
                </a:lnTo>
                <a:lnTo>
                  <a:pt x="1409700" y="31749"/>
                </a:lnTo>
                <a:close/>
              </a:path>
              <a:path w="3213100" h="76200">
                <a:moveTo>
                  <a:pt x="1384300" y="31749"/>
                </a:moveTo>
                <a:lnTo>
                  <a:pt x="1371600" y="31749"/>
                </a:lnTo>
                <a:lnTo>
                  <a:pt x="1371600" y="44449"/>
                </a:lnTo>
                <a:lnTo>
                  <a:pt x="1384300" y="44449"/>
                </a:lnTo>
                <a:lnTo>
                  <a:pt x="1384300" y="31749"/>
                </a:lnTo>
                <a:close/>
              </a:path>
              <a:path w="3213100" h="76200">
                <a:moveTo>
                  <a:pt x="1358900" y="31749"/>
                </a:moveTo>
                <a:lnTo>
                  <a:pt x="1346200" y="31749"/>
                </a:lnTo>
                <a:lnTo>
                  <a:pt x="1346200" y="44449"/>
                </a:lnTo>
                <a:lnTo>
                  <a:pt x="1358900" y="44449"/>
                </a:lnTo>
                <a:lnTo>
                  <a:pt x="1358900" y="31749"/>
                </a:lnTo>
                <a:close/>
              </a:path>
              <a:path w="3213100" h="76200">
                <a:moveTo>
                  <a:pt x="1333500" y="31749"/>
                </a:moveTo>
                <a:lnTo>
                  <a:pt x="1320800" y="31749"/>
                </a:lnTo>
                <a:lnTo>
                  <a:pt x="1320800" y="44449"/>
                </a:lnTo>
                <a:lnTo>
                  <a:pt x="1333500" y="44449"/>
                </a:lnTo>
                <a:lnTo>
                  <a:pt x="1333500" y="31749"/>
                </a:lnTo>
                <a:close/>
              </a:path>
              <a:path w="3213100" h="76200">
                <a:moveTo>
                  <a:pt x="1308100" y="31749"/>
                </a:moveTo>
                <a:lnTo>
                  <a:pt x="1295400" y="31749"/>
                </a:lnTo>
                <a:lnTo>
                  <a:pt x="1295400" y="44449"/>
                </a:lnTo>
                <a:lnTo>
                  <a:pt x="1308100" y="44449"/>
                </a:lnTo>
                <a:lnTo>
                  <a:pt x="1308100" y="31749"/>
                </a:lnTo>
                <a:close/>
              </a:path>
              <a:path w="3213100" h="76200">
                <a:moveTo>
                  <a:pt x="1282700" y="31749"/>
                </a:moveTo>
                <a:lnTo>
                  <a:pt x="1270000" y="31749"/>
                </a:lnTo>
                <a:lnTo>
                  <a:pt x="1270000" y="44449"/>
                </a:lnTo>
                <a:lnTo>
                  <a:pt x="1282700" y="44449"/>
                </a:lnTo>
                <a:lnTo>
                  <a:pt x="1282700" y="31749"/>
                </a:lnTo>
                <a:close/>
              </a:path>
              <a:path w="3213100" h="76200">
                <a:moveTo>
                  <a:pt x="1257300" y="31749"/>
                </a:moveTo>
                <a:lnTo>
                  <a:pt x="1244600" y="31749"/>
                </a:lnTo>
                <a:lnTo>
                  <a:pt x="1244600" y="44449"/>
                </a:lnTo>
                <a:lnTo>
                  <a:pt x="1257300" y="44449"/>
                </a:lnTo>
                <a:lnTo>
                  <a:pt x="1257300" y="31749"/>
                </a:lnTo>
                <a:close/>
              </a:path>
              <a:path w="3213100" h="76200">
                <a:moveTo>
                  <a:pt x="1231900" y="31749"/>
                </a:moveTo>
                <a:lnTo>
                  <a:pt x="1219200" y="31749"/>
                </a:lnTo>
                <a:lnTo>
                  <a:pt x="1219200" y="44449"/>
                </a:lnTo>
                <a:lnTo>
                  <a:pt x="1231900" y="44449"/>
                </a:lnTo>
                <a:lnTo>
                  <a:pt x="1231900" y="31749"/>
                </a:lnTo>
                <a:close/>
              </a:path>
              <a:path w="3213100" h="76200">
                <a:moveTo>
                  <a:pt x="1206500" y="31749"/>
                </a:moveTo>
                <a:lnTo>
                  <a:pt x="1193800" y="31749"/>
                </a:lnTo>
                <a:lnTo>
                  <a:pt x="1193800" y="44449"/>
                </a:lnTo>
                <a:lnTo>
                  <a:pt x="1206500" y="44449"/>
                </a:lnTo>
                <a:lnTo>
                  <a:pt x="1206500" y="31749"/>
                </a:lnTo>
                <a:close/>
              </a:path>
              <a:path w="3213100" h="76200">
                <a:moveTo>
                  <a:pt x="1181100" y="31749"/>
                </a:moveTo>
                <a:lnTo>
                  <a:pt x="1168400" y="31749"/>
                </a:lnTo>
                <a:lnTo>
                  <a:pt x="1168400" y="44449"/>
                </a:lnTo>
                <a:lnTo>
                  <a:pt x="1181100" y="44449"/>
                </a:lnTo>
                <a:lnTo>
                  <a:pt x="1181100" y="31749"/>
                </a:lnTo>
                <a:close/>
              </a:path>
              <a:path w="3213100" h="76200">
                <a:moveTo>
                  <a:pt x="1155700" y="31749"/>
                </a:moveTo>
                <a:lnTo>
                  <a:pt x="1143000" y="31749"/>
                </a:lnTo>
                <a:lnTo>
                  <a:pt x="1143000" y="44449"/>
                </a:lnTo>
                <a:lnTo>
                  <a:pt x="1155700" y="44449"/>
                </a:lnTo>
                <a:lnTo>
                  <a:pt x="1155700" y="31749"/>
                </a:lnTo>
                <a:close/>
              </a:path>
              <a:path w="3213100" h="76200">
                <a:moveTo>
                  <a:pt x="1130300" y="31749"/>
                </a:moveTo>
                <a:lnTo>
                  <a:pt x="1117600" y="31749"/>
                </a:lnTo>
                <a:lnTo>
                  <a:pt x="1117600" y="44449"/>
                </a:lnTo>
                <a:lnTo>
                  <a:pt x="1130300" y="44449"/>
                </a:lnTo>
                <a:lnTo>
                  <a:pt x="1130300" y="31749"/>
                </a:lnTo>
                <a:close/>
              </a:path>
              <a:path w="3213100" h="76200">
                <a:moveTo>
                  <a:pt x="1104900" y="31749"/>
                </a:moveTo>
                <a:lnTo>
                  <a:pt x="1092200" y="31749"/>
                </a:lnTo>
                <a:lnTo>
                  <a:pt x="1092200" y="44449"/>
                </a:lnTo>
                <a:lnTo>
                  <a:pt x="1104900" y="44449"/>
                </a:lnTo>
                <a:lnTo>
                  <a:pt x="1104900" y="31749"/>
                </a:lnTo>
                <a:close/>
              </a:path>
              <a:path w="3213100" h="76200">
                <a:moveTo>
                  <a:pt x="1079500" y="31749"/>
                </a:moveTo>
                <a:lnTo>
                  <a:pt x="1066800" y="31749"/>
                </a:lnTo>
                <a:lnTo>
                  <a:pt x="1066800" y="44449"/>
                </a:lnTo>
                <a:lnTo>
                  <a:pt x="1079500" y="44449"/>
                </a:lnTo>
                <a:lnTo>
                  <a:pt x="1079500" y="31749"/>
                </a:lnTo>
                <a:close/>
              </a:path>
              <a:path w="3213100" h="76200">
                <a:moveTo>
                  <a:pt x="1054100" y="31749"/>
                </a:moveTo>
                <a:lnTo>
                  <a:pt x="1041400" y="31749"/>
                </a:lnTo>
                <a:lnTo>
                  <a:pt x="1041400" y="44449"/>
                </a:lnTo>
                <a:lnTo>
                  <a:pt x="1054100" y="44449"/>
                </a:lnTo>
                <a:lnTo>
                  <a:pt x="1054100" y="31749"/>
                </a:lnTo>
                <a:close/>
              </a:path>
              <a:path w="3213100" h="76200">
                <a:moveTo>
                  <a:pt x="1028700" y="31749"/>
                </a:moveTo>
                <a:lnTo>
                  <a:pt x="1016000" y="31749"/>
                </a:lnTo>
                <a:lnTo>
                  <a:pt x="1016000" y="44449"/>
                </a:lnTo>
                <a:lnTo>
                  <a:pt x="1028700" y="44449"/>
                </a:lnTo>
                <a:lnTo>
                  <a:pt x="1028700" y="31749"/>
                </a:lnTo>
                <a:close/>
              </a:path>
              <a:path w="3213100" h="76200">
                <a:moveTo>
                  <a:pt x="1003300" y="31749"/>
                </a:moveTo>
                <a:lnTo>
                  <a:pt x="990600" y="31749"/>
                </a:lnTo>
                <a:lnTo>
                  <a:pt x="990600" y="44449"/>
                </a:lnTo>
                <a:lnTo>
                  <a:pt x="1003300" y="44449"/>
                </a:lnTo>
                <a:lnTo>
                  <a:pt x="1003300" y="31749"/>
                </a:lnTo>
                <a:close/>
              </a:path>
              <a:path w="3213100" h="76200">
                <a:moveTo>
                  <a:pt x="977900" y="31749"/>
                </a:moveTo>
                <a:lnTo>
                  <a:pt x="965200" y="31749"/>
                </a:lnTo>
                <a:lnTo>
                  <a:pt x="965200" y="44449"/>
                </a:lnTo>
                <a:lnTo>
                  <a:pt x="977900" y="44449"/>
                </a:lnTo>
                <a:lnTo>
                  <a:pt x="977900" y="31749"/>
                </a:lnTo>
                <a:close/>
              </a:path>
              <a:path w="3213100" h="76200">
                <a:moveTo>
                  <a:pt x="952500" y="31749"/>
                </a:moveTo>
                <a:lnTo>
                  <a:pt x="939800" y="31749"/>
                </a:lnTo>
                <a:lnTo>
                  <a:pt x="939800" y="44449"/>
                </a:lnTo>
                <a:lnTo>
                  <a:pt x="952500" y="44449"/>
                </a:lnTo>
                <a:lnTo>
                  <a:pt x="952500" y="31749"/>
                </a:lnTo>
                <a:close/>
              </a:path>
              <a:path w="3213100" h="76200">
                <a:moveTo>
                  <a:pt x="927100" y="31749"/>
                </a:moveTo>
                <a:lnTo>
                  <a:pt x="914400" y="31749"/>
                </a:lnTo>
                <a:lnTo>
                  <a:pt x="914400" y="44449"/>
                </a:lnTo>
                <a:lnTo>
                  <a:pt x="927100" y="44449"/>
                </a:lnTo>
                <a:lnTo>
                  <a:pt x="927100" y="31749"/>
                </a:lnTo>
                <a:close/>
              </a:path>
              <a:path w="3213100" h="76200">
                <a:moveTo>
                  <a:pt x="901700" y="31749"/>
                </a:moveTo>
                <a:lnTo>
                  <a:pt x="889000" y="31749"/>
                </a:lnTo>
                <a:lnTo>
                  <a:pt x="889000" y="44449"/>
                </a:lnTo>
                <a:lnTo>
                  <a:pt x="901700" y="44449"/>
                </a:lnTo>
                <a:lnTo>
                  <a:pt x="901700" y="31749"/>
                </a:lnTo>
                <a:close/>
              </a:path>
              <a:path w="3213100" h="76200">
                <a:moveTo>
                  <a:pt x="876300" y="31749"/>
                </a:moveTo>
                <a:lnTo>
                  <a:pt x="863600" y="31749"/>
                </a:lnTo>
                <a:lnTo>
                  <a:pt x="863600" y="44449"/>
                </a:lnTo>
                <a:lnTo>
                  <a:pt x="876300" y="44449"/>
                </a:lnTo>
                <a:lnTo>
                  <a:pt x="876300" y="31749"/>
                </a:lnTo>
                <a:close/>
              </a:path>
              <a:path w="3213100" h="76200">
                <a:moveTo>
                  <a:pt x="850900" y="31749"/>
                </a:moveTo>
                <a:lnTo>
                  <a:pt x="838200" y="31749"/>
                </a:lnTo>
                <a:lnTo>
                  <a:pt x="838200" y="44449"/>
                </a:lnTo>
                <a:lnTo>
                  <a:pt x="850900" y="44449"/>
                </a:lnTo>
                <a:lnTo>
                  <a:pt x="850900" y="31749"/>
                </a:lnTo>
                <a:close/>
              </a:path>
              <a:path w="3213100" h="76200">
                <a:moveTo>
                  <a:pt x="825500" y="31749"/>
                </a:moveTo>
                <a:lnTo>
                  <a:pt x="812800" y="31749"/>
                </a:lnTo>
                <a:lnTo>
                  <a:pt x="812800" y="44449"/>
                </a:lnTo>
                <a:lnTo>
                  <a:pt x="825500" y="44449"/>
                </a:lnTo>
                <a:lnTo>
                  <a:pt x="825500" y="31749"/>
                </a:lnTo>
                <a:close/>
              </a:path>
              <a:path w="3213100" h="76200">
                <a:moveTo>
                  <a:pt x="800100" y="31749"/>
                </a:moveTo>
                <a:lnTo>
                  <a:pt x="787400" y="31749"/>
                </a:lnTo>
                <a:lnTo>
                  <a:pt x="787400" y="44449"/>
                </a:lnTo>
                <a:lnTo>
                  <a:pt x="800100" y="44449"/>
                </a:lnTo>
                <a:lnTo>
                  <a:pt x="800100" y="31749"/>
                </a:lnTo>
                <a:close/>
              </a:path>
              <a:path w="3213100" h="76200">
                <a:moveTo>
                  <a:pt x="774700" y="31749"/>
                </a:moveTo>
                <a:lnTo>
                  <a:pt x="762000" y="31749"/>
                </a:lnTo>
                <a:lnTo>
                  <a:pt x="762000" y="44449"/>
                </a:lnTo>
                <a:lnTo>
                  <a:pt x="774700" y="44449"/>
                </a:lnTo>
                <a:lnTo>
                  <a:pt x="774700" y="31749"/>
                </a:lnTo>
                <a:close/>
              </a:path>
              <a:path w="3213100" h="76200">
                <a:moveTo>
                  <a:pt x="749300" y="31749"/>
                </a:moveTo>
                <a:lnTo>
                  <a:pt x="736600" y="31749"/>
                </a:lnTo>
                <a:lnTo>
                  <a:pt x="736600" y="44449"/>
                </a:lnTo>
                <a:lnTo>
                  <a:pt x="749300" y="44449"/>
                </a:lnTo>
                <a:lnTo>
                  <a:pt x="749300" y="31749"/>
                </a:lnTo>
                <a:close/>
              </a:path>
              <a:path w="3213100" h="76200">
                <a:moveTo>
                  <a:pt x="723900" y="31749"/>
                </a:moveTo>
                <a:lnTo>
                  <a:pt x="711200" y="31749"/>
                </a:lnTo>
                <a:lnTo>
                  <a:pt x="711200" y="44449"/>
                </a:lnTo>
                <a:lnTo>
                  <a:pt x="723900" y="44449"/>
                </a:lnTo>
                <a:lnTo>
                  <a:pt x="723900" y="31749"/>
                </a:lnTo>
                <a:close/>
              </a:path>
              <a:path w="3213100" h="76200">
                <a:moveTo>
                  <a:pt x="698500" y="31749"/>
                </a:moveTo>
                <a:lnTo>
                  <a:pt x="685800" y="31749"/>
                </a:lnTo>
                <a:lnTo>
                  <a:pt x="685800" y="44449"/>
                </a:lnTo>
                <a:lnTo>
                  <a:pt x="698500" y="44449"/>
                </a:lnTo>
                <a:lnTo>
                  <a:pt x="698500" y="31749"/>
                </a:lnTo>
                <a:close/>
              </a:path>
              <a:path w="3213100" h="76200">
                <a:moveTo>
                  <a:pt x="673100" y="31749"/>
                </a:moveTo>
                <a:lnTo>
                  <a:pt x="660400" y="31749"/>
                </a:lnTo>
                <a:lnTo>
                  <a:pt x="660400" y="44449"/>
                </a:lnTo>
                <a:lnTo>
                  <a:pt x="673100" y="44449"/>
                </a:lnTo>
                <a:lnTo>
                  <a:pt x="673100" y="31749"/>
                </a:lnTo>
                <a:close/>
              </a:path>
              <a:path w="3213100" h="76200">
                <a:moveTo>
                  <a:pt x="647700" y="31749"/>
                </a:moveTo>
                <a:lnTo>
                  <a:pt x="635000" y="31749"/>
                </a:lnTo>
                <a:lnTo>
                  <a:pt x="635000" y="44449"/>
                </a:lnTo>
                <a:lnTo>
                  <a:pt x="647700" y="44449"/>
                </a:lnTo>
                <a:lnTo>
                  <a:pt x="647700" y="31749"/>
                </a:lnTo>
                <a:close/>
              </a:path>
              <a:path w="3213100" h="76200">
                <a:moveTo>
                  <a:pt x="622300" y="31749"/>
                </a:moveTo>
                <a:lnTo>
                  <a:pt x="609600" y="31749"/>
                </a:lnTo>
                <a:lnTo>
                  <a:pt x="609600" y="44449"/>
                </a:lnTo>
                <a:lnTo>
                  <a:pt x="622300" y="44449"/>
                </a:lnTo>
                <a:lnTo>
                  <a:pt x="622300" y="31749"/>
                </a:lnTo>
                <a:close/>
              </a:path>
              <a:path w="3213100" h="76200">
                <a:moveTo>
                  <a:pt x="596900" y="31749"/>
                </a:moveTo>
                <a:lnTo>
                  <a:pt x="584200" y="31749"/>
                </a:lnTo>
                <a:lnTo>
                  <a:pt x="584200" y="44449"/>
                </a:lnTo>
                <a:lnTo>
                  <a:pt x="596900" y="44449"/>
                </a:lnTo>
                <a:lnTo>
                  <a:pt x="596900" y="31749"/>
                </a:lnTo>
                <a:close/>
              </a:path>
              <a:path w="3213100" h="76200">
                <a:moveTo>
                  <a:pt x="571500" y="31749"/>
                </a:moveTo>
                <a:lnTo>
                  <a:pt x="558800" y="31749"/>
                </a:lnTo>
                <a:lnTo>
                  <a:pt x="558800" y="44449"/>
                </a:lnTo>
                <a:lnTo>
                  <a:pt x="571500" y="44449"/>
                </a:lnTo>
                <a:lnTo>
                  <a:pt x="571500" y="31749"/>
                </a:lnTo>
                <a:close/>
              </a:path>
              <a:path w="3213100" h="76200">
                <a:moveTo>
                  <a:pt x="546100" y="31749"/>
                </a:moveTo>
                <a:lnTo>
                  <a:pt x="533400" y="31749"/>
                </a:lnTo>
                <a:lnTo>
                  <a:pt x="533400" y="44449"/>
                </a:lnTo>
                <a:lnTo>
                  <a:pt x="546100" y="44449"/>
                </a:lnTo>
                <a:lnTo>
                  <a:pt x="546100" y="31749"/>
                </a:lnTo>
                <a:close/>
              </a:path>
              <a:path w="3213100" h="76200">
                <a:moveTo>
                  <a:pt x="520700" y="31749"/>
                </a:moveTo>
                <a:lnTo>
                  <a:pt x="508000" y="31749"/>
                </a:lnTo>
                <a:lnTo>
                  <a:pt x="508000" y="44449"/>
                </a:lnTo>
                <a:lnTo>
                  <a:pt x="520700" y="44449"/>
                </a:lnTo>
                <a:lnTo>
                  <a:pt x="520700" y="31749"/>
                </a:lnTo>
                <a:close/>
              </a:path>
              <a:path w="3213100" h="76200">
                <a:moveTo>
                  <a:pt x="495300" y="31749"/>
                </a:moveTo>
                <a:lnTo>
                  <a:pt x="482600" y="31749"/>
                </a:lnTo>
                <a:lnTo>
                  <a:pt x="482600" y="44449"/>
                </a:lnTo>
                <a:lnTo>
                  <a:pt x="495300" y="44449"/>
                </a:lnTo>
                <a:lnTo>
                  <a:pt x="495300" y="31749"/>
                </a:lnTo>
                <a:close/>
              </a:path>
              <a:path w="3213100" h="76200">
                <a:moveTo>
                  <a:pt x="469900" y="31749"/>
                </a:moveTo>
                <a:lnTo>
                  <a:pt x="457200" y="31749"/>
                </a:lnTo>
                <a:lnTo>
                  <a:pt x="457200" y="44449"/>
                </a:lnTo>
                <a:lnTo>
                  <a:pt x="469900" y="44449"/>
                </a:lnTo>
                <a:lnTo>
                  <a:pt x="469900" y="31749"/>
                </a:lnTo>
                <a:close/>
              </a:path>
              <a:path w="3213100" h="76200">
                <a:moveTo>
                  <a:pt x="444500" y="31749"/>
                </a:moveTo>
                <a:lnTo>
                  <a:pt x="431800" y="31749"/>
                </a:lnTo>
                <a:lnTo>
                  <a:pt x="431800" y="44449"/>
                </a:lnTo>
                <a:lnTo>
                  <a:pt x="444500" y="44449"/>
                </a:lnTo>
                <a:lnTo>
                  <a:pt x="444500" y="31749"/>
                </a:lnTo>
                <a:close/>
              </a:path>
              <a:path w="3213100" h="76200">
                <a:moveTo>
                  <a:pt x="419100" y="31749"/>
                </a:moveTo>
                <a:lnTo>
                  <a:pt x="406400" y="31749"/>
                </a:lnTo>
                <a:lnTo>
                  <a:pt x="406400" y="44449"/>
                </a:lnTo>
                <a:lnTo>
                  <a:pt x="419100" y="44449"/>
                </a:lnTo>
                <a:lnTo>
                  <a:pt x="419100" y="31749"/>
                </a:lnTo>
                <a:close/>
              </a:path>
              <a:path w="3213100" h="76200">
                <a:moveTo>
                  <a:pt x="393700" y="31749"/>
                </a:moveTo>
                <a:lnTo>
                  <a:pt x="381000" y="31749"/>
                </a:lnTo>
                <a:lnTo>
                  <a:pt x="381000" y="44449"/>
                </a:lnTo>
                <a:lnTo>
                  <a:pt x="393700" y="44449"/>
                </a:lnTo>
                <a:lnTo>
                  <a:pt x="393700" y="31749"/>
                </a:lnTo>
                <a:close/>
              </a:path>
              <a:path w="3213100" h="76200">
                <a:moveTo>
                  <a:pt x="368300" y="31749"/>
                </a:moveTo>
                <a:lnTo>
                  <a:pt x="355600" y="31749"/>
                </a:lnTo>
                <a:lnTo>
                  <a:pt x="355600" y="44449"/>
                </a:lnTo>
                <a:lnTo>
                  <a:pt x="368300" y="44449"/>
                </a:lnTo>
                <a:lnTo>
                  <a:pt x="368300" y="31749"/>
                </a:lnTo>
                <a:close/>
              </a:path>
              <a:path w="3213100" h="76200">
                <a:moveTo>
                  <a:pt x="342900" y="31749"/>
                </a:moveTo>
                <a:lnTo>
                  <a:pt x="330200" y="31749"/>
                </a:lnTo>
                <a:lnTo>
                  <a:pt x="330200" y="44449"/>
                </a:lnTo>
                <a:lnTo>
                  <a:pt x="342900" y="44449"/>
                </a:lnTo>
                <a:lnTo>
                  <a:pt x="342900" y="31749"/>
                </a:lnTo>
                <a:close/>
              </a:path>
              <a:path w="3213100" h="76200">
                <a:moveTo>
                  <a:pt x="317500" y="31749"/>
                </a:moveTo>
                <a:lnTo>
                  <a:pt x="304800" y="31749"/>
                </a:lnTo>
                <a:lnTo>
                  <a:pt x="304800" y="44449"/>
                </a:lnTo>
                <a:lnTo>
                  <a:pt x="317500" y="44449"/>
                </a:lnTo>
                <a:lnTo>
                  <a:pt x="317500" y="31749"/>
                </a:lnTo>
                <a:close/>
              </a:path>
              <a:path w="3213100" h="76200">
                <a:moveTo>
                  <a:pt x="292100" y="31749"/>
                </a:moveTo>
                <a:lnTo>
                  <a:pt x="279400" y="31749"/>
                </a:lnTo>
                <a:lnTo>
                  <a:pt x="279400" y="44449"/>
                </a:lnTo>
                <a:lnTo>
                  <a:pt x="292100" y="44449"/>
                </a:lnTo>
                <a:lnTo>
                  <a:pt x="292100" y="31749"/>
                </a:lnTo>
                <a:close/>
              </a:path>
              <a:path w="3213100" h="76200">
                <a:moveTo>
                  <a:pt x="266700" y="31749"/>
                </a:moveTo>
                <a:lnTo>
                  <a:pt x="254000" y="31749"/>
                </a:lnTo>
                <a:lnTo>
                  <a:pt x="254000" y="44449"/>
                </a:lnTo>
                <a:lnTo>
                  <a:pt x="266700" y="44449"/>
                </a:lnTo>
                <a:lnTo>
                  <a:pt x="266700" y="31749"/>
                </a:lnTo>
                <a:close/>
              </a:path>
              <a:path w="3213100" h="76200">
                <a:moveTo>
                  <a:pt x="241300" y="31749"/>
                </a:moveTo>
                <a:lnTo>
                  <a:pt x="228600" y="31749"/>
                </a:lnTo>
                <a:lnTo>
                  <a:pt x="228600" y="44449"/>
                </a:lnTo>
                <a:lnTo>
                  <a:pt x="241300" y="44449"/>
                </a:lnTo>
                <a:lnTo>
                  <a:pt x="241300" y="31749"/>
                </a:lnTo>
                <a:close/>
              </a:path>
              <a:path w="3213100" h="76200">
                <a:moveTo>
                  <a:pt x="215900" y="31749"/>
                </a:moveTo>
                <a:lnTo>
                  <a:pt x="203200" y="31749"/>
                </a:lnTo>
                <a:lnTo>
                  <a:pt x="203200" y="44449"/>
                </a:lnTo>
                <a:lnTo>
                  <a:pt x="215900" y="44449"/>
                </a:lnTo>
                <a:lnTo>
                  <a:pt x="215900" y="31749"/>
                </a:lnTo>
                <a:close/>
              </a:path>
              <a:path w="3213100" h="76200">
                <a:moveTo>
                  <a:pt x="190500" y="31749"/>
                </a:moveTo>
                <a:lnTo>
                  <a:pt x="177800" y="31749"/>
                </a:lnTo>
                <a:lnTo>
                  <a:pt x="177800" y="44449"/>
                </a:lnTo>
                <a:lnTo>
                  <a:pt x="190500" y="44449"/>
                </a:lnTo>
                <a:lnTo>
                  <a:pt x="190500" y="31749"/>
                </a:lnTo>
                <a:close/>
              </a:path>
              <a:path w="3213100" h="76200">
                <a:moveTo>
                  <a:pt x="165100" y="31749"/>
                </a:moveTo>
                <a:lnTo>
                  <a:pt x="152400" y="31749"/>
                </a:lnTo>
                <a:lnTo>
                  <a:pt x="152400" y="44449"/>
                </a:lnTo>
                <a:lnTo>
                  <a:pt x="165100" y="44449"/>
                </a:lnTo>
                <a:lnTo>
                  <a:pt x="165100" y="31749"/>
                </a:lnTo>
                <a:close/>
              </a:path>
              <a:path w="3213100" h="76200">
                <a:moveTo>
                  <a:pt x="139700" y="31749"/>
                </a:moveTo>
                <a:lnTo>
                  <a:pt x="127000" y="31749"/>
                </a:lnTo>
                <a:lnTo>
                  <a:pt x="127000" y="44449"/>
                </a:lnTo>
                <a:lnTo>
                  <a:pt x="139700" y="44449"/>
                </a:lnTo>
                <a:lnTo>
                  <a:pt x="139700" y="31749"/>
                </a:lnTo>
                <a:close/>
              </a:path>
              <a:path w="3213100" h="76200">
                <a:moveTo>
                  <a:pt x="114300" y="31749"/>
                </a:moveTo>
                <a:lnTo>
                  <a:pt x="101600" y="31749"/>
                </a:lnTo>
                <a:lnTo>
                  <a:pt x="101600" y="44449"/>
                </a:lnTo>
                <a:lnTo>
                  <a:pt x="114300" y="44449"/>
                </a:lnTo>
                <a:lnTo>
                  <a:pt x="114300" y="31749"/>
                </a:lnTo>
                <a:close/>
              </a:path>
              <a:path w="3213100" h="76200">
                <a:moveTo>
                  <a:pt x="88900" y="31749"/>
                </a:moveTo>
                <a:lnTo>
                  <a:pt x="76200" y="31749"/>
                </a:lnTo>
                <a:lnTo>
                  <a:pt x="76200" y="44449"/>
                </a:lnTo>
                <a:lnTo>
                  <a:pt x="88900" y="44449"/>
                </a:lnTo>
                <a:lnTo>
                  <a:pt x="88900" y="31749"/>
                </a:lnTo>
                <a:close/>
              </a:path>
              <a:path w="3213100" h="76200">
                <a:moveTo>
                  <a:pt x="63500" y="31749"/>
                </a:moveTo>
                <a:lnTo>
                  <a:pt x="50800" y="31749"/>
                </a:lnTo>
                <a:lnTo>
                  <a:pt x="50800" y="44449"/>
                </a:lnTo>
                <a:lnTo>
                  <a:pt x="63500" y="44449"/>
                </a:lnTo>
                <a:lnTo>
                  <a:pt x="63500" y="31749"/>
                </a:lnTo>
                <a:close/>
              </a:path>
              <a:path w="3213100" h="76200">
                <a:moveTo>
                  <a:pt x="38100" y="31749"/>
                </a:moveTo>
                <a:lnTo>
                  <a:pt x="25400" y="31749"/>
                </a:lnTo>
                <a:lnTo>
                  <a:pt x="25400" y="44449"/>
                </a:lnTo>
                <a:lnTo>
                  <a:pt x="38100" y="44449"/>
                </a:lnTo>
                <a:lnTo>
                  <a:pt x="38100" y="31749"/>
                </a:lnTo>
                <a:close/>
              </a:path>
              <a:path w="3213100" h="76200">
                <a:moveTo>
                  <a:pt x="12700" y="31749"/>
                </a:moveTo>
                <a:lnTo>
                  <a:pt x="0" y="31749"/>
                </a:lnTo>
                <a:lnTo>
                  <a:pt x="0" y="44449"/>
                </a:lnTo>
                <a:lnTo>
                  <a:pt x="12700" y="44449"/>
                </a:lnTo>
                <a:lnTo>
                  <a:pt x="12700" y="31749"/>
                </a:lnTo>
                <a:close/>
              </a:path>
            </a:pathLst>
          </a:custGeom>
          <a:solidFill>
            <a:srgbClr val="F6920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056888" y="3611879"/>
            <a:ext cx="4123943" cy="2359152"/>
          </a:xfrm>
          <a:prstGeom prst="rect">
            <a:avLst/>
          </a:prstGeom>
          <a:blipFill>
            <a:blip r:embed="rId2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7164323" y="3694176"/>
            <a:ext cx="803275" cy="612775"/>
          </a:xfrm>
          <a:custGeom>
            <a:avLst/>
            <a:gdLst/>
            <a:ahLst/>
            <a:cxnLst/>
            <a:rect l="l" t="t" r="r" b="b"/>
            <a:pathLst>
              <a:path w="803275" h="612775">
                <a:moveTo>
                  <a:pt x="761010" y="527685"/>
                </a:moveTo>
                <a:lnTo>
                  <a:pt x="389635" y="527685"/>
                </a:lnTo>
                <a:lnTo>
                  <a:pt x="443495" y="529043"/>
                </a:lnTo>
                <a:lnTo>
                  <a:pt x="496637" y="533076"/>
                </a:lnTo>
                <a:lnTo>
                  <a:pt x="548999" y="539719"/>
                </a:lnTo>
                <a:lnTo>
                  <a:pt x="600519" y="548909"/>
                </a:lnTo>
                <a:lnTo>
                  <a:pt x="651134" y="560582"/>
                </a:lnTo>
                <a:lnTo>
                  <a:pt x="700782" y="574673"/>
                </a:lnTo>
                <a:lnTo>
                  <a:pt x="749399" y="591118"/>
                </a:lnTo>
                <a:lnTo>
                  <a:pt x="796925" y="609854"/>
                </a:lnTo>
                <a:lnTo>
                  <a:pt x="803148" y="612648"/>
                </a:lnTo>
                <a:lnTo>
                  <a:pt x="788670" y="580644"/>
                </a:lnTo>
                <a:lnTo>
                  <a:pt x="765962" y="536312"/>
                </a:lnTo>
                <a:lnTo>
                  <a:pt x="761010" y="527685"/>
                </a:lnTo>
                <a:close/>
              </a:path>
              <a:path w="803275" h="612775">
                <a:moveTo>
                  <a:pt x="0" y="0"/>
                </a:moveTo>
                <a:lnTo>
                  <a:pt x="54297" y="54972"/>
                </a:lnTo>
                <a:lnTo>
                  <a:pt x="87157" y="92903"/>
                </a:lnTo>
                <a:lnTo>
                  <a:pt x="118196" y="132396"/>
                </a:lnTo>
                <a:lnTo>
                  <a:pt x="147351" y="173383"/>
                </a:lnTo>
                <a:lnTo>
                  <a:pt x="174554" y="215799"/>
                </a:lnTo>
                <a:lnTo>
                  <a:pt x="199741" y="259576"/>
                </a:lnTo>
                <a:lnTo>
                  <a:pt x="222845" y="304649"/>
                </a:lnTo>
                <a:lnTo>
                  <a:pt x="243800" y="350952"/>
                </a:lnTo>
                <a:lnTo>
                  <a:pt x="262541" y="398417"/>
                </a:lnTo>
                <a:lnTo>
                  <a:pt x="279001" y="446978"/>
                </a:lnTo>
                <a:lnTo>
                  <a:pt x="293116" y="496569"/>
                </a:lnTo>
                <a:lnTo>
                  <a:pt x="301244" y="531622"/>
                </a:lnTo>
                <a:lnTo>
                  <a:pt x="335787" y="529082"/>
                </a:lnTo>
                <a:lnTo>
                  <a:pt x="349220" y="528488"/>
                </a:lnTo>
                <a:lnTo>
                  <a:pt x="362664" y="528050"/>
                </a:lnTo>
                <a:lnTo>
                  <a:pt x="376132" y="527778"/>
                </a:lnTo>
                <a:lnTo>
                  <a:pt x="761010" y="527685"/>
                </a:lnTo>
                <a:lnTo>
                  <a:pt x="741236" y="493236"/>
                </a:lnTo>
                <a:lnTo>
                  <a:pt x="714554" y="451477"/>
                </a:lnTo>
                <a:lnTo>
                  <a:pt x="685978" y="411097"/>
                </a:lnTo>
                <a:lnTo>
                  <a:pt x="655570" y="372160"/>
                </a:lnTo>
                <a:lnTo>
                  <a:pt x="623393" y="334726"/>
                </a:lnTo>
                <a:lnTo>
                  <a:pt x="589510" y="298860"/>
                </a:lnTo>
                <a:lnTo>
                  <a:pt x="553982" y="264622"/>
                </a:lnTo>
                <a:lnTo>
                  <a:pt x="516873" y="232075"/>
                </a:lnTo>
                <a:lnTo>
                  <a:pt x="478244" y="201282"/>
                </a:lnTo>
                <a:lnTo>
                  <a:pt x="438158" y="172304"/>
                </a:lnTo>
                <a:lnTo>
                  <a:pt x="396678" y="145205"/>
                </a:lnTo>
                <a:lnTo>
                  <a:pt x="353866" y="120046"/>
                </a:lnTo>
                <a:lnTo>
                  <a:pt x="309784" y="96890"/>
                </a:lnTo>
                <a:lnTo>
                  <a:pt x="264495" y="75800"/>
                </a:lnTo>
                <a:lnTo>
                  <a:pt x="218061" y="56836"/>
                </a:lnTo>
                <a:lnTo>
                  <a:pt x="170546" y="40063"/>
                </a:lnTo>
                <a:lnTo>
                  <a:pt x="122010" y="25541"/>
                </a:lnTo>
                <a:lnTo>
                  <a:pt x="72517" y="13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5393435" y="3688079"/>
            <a:ext cx="805180" cy="614680"/>
          </a:xfrm>
          <a:custGeom>
            <a:avLst/>
            <a:gdLst/>
            <a:ahLst/>
            <a:cxnLst/>
            <a:rect l="l" t="t" r="r" b="b"/>
            <a:pathLst>
              <a:path w="805179" h="614679">
                <a:moveTo>
                  <a:pt x="762419" y="528955"/>
                </a:moveTo>
                <a:lnTo>
                  <a:pt x="390398" y="528955"/>
                </a:lnTo>
                <a:lnTo>
                  <a:pt x="444352" y="530319"/>
                </a:lnTo>
                <a:lnTo>
                  <a:pt x="497587" y="534368"/>
                </a:lnTo>
                <a:lnTo>
                  <a:pt x="550040" y="541036"/>
                </a:lnTo>
                <a:lnTo>
                  <a:pt x="601646" y="550259"/>
                </a:lnTo>
                <a:lnTo>
                  <a:pt x="652341" y="561970"/>
                </a:lnTo>
                <a:lnTo>
                  <a:pt x="702061" y="576103"/>
                </a:lnTo>
                <a:lnTo>
                  <a:pt x="750743" y="592594"/>
                </a:lnTo>
                <a:lnTo>
                  <a:pt x="798322" y="611378"/>
                </a:lnTo>
                <a:lnTo>
                  <a:pt x="804672" y="614172"/>
                </a:lnTo>
                <a:lnTo>
                  <a:pt x="790193" y="582168"/>
                </a:lnTo>
                <a:lnTo>
                  <a:pt x="767444" y="537717"/>
                </a:lnTo>
                <a:lnTo>
                  <a:pt x="762419" y="528955"/>
                </a:lnTo>
                <a:close/>
              </a:path>
              <a:path w="805179" h="614679">
                <a:moveTo>
                  <a:pt x="0" y="0"/>
                </a:moveTo>
                <a:lnTo>
                  <a:pt x="54395" y="55171"/>
                </a:lnTo>
                <a:lnTo>
                  <a:pt x="87340" y="93181"/>
                </a:lnTo>
                <a:lnTo>
                  <a:pt x="118454" y="132756"/>
                </a:lnTo>
                <a:lnTo>
                  <a:pt x="147672" y="173831"/>
                </a:lnTo>
                <a:lnTo>
                  <a:pt x="174928" y="216339"/>
                </a:lnTo>
                <a:lnTo>
                  <a:pt x="200158" y="260212"/>
                </a:lnTo>
                <a:lnTo>
                  <a:pt x="223296" y="305383"/>
                </a:lnTo>
                <a:lnTo>
                  <a:pt x="244277" y="351785"/>
                </a:lnTo>
                <a:lnTo>
                  <a:pt x="263035" y="399353"/>
                </a:lnTo>
                <a:lnTo>
                  <a:pt x="279506" y="448017"/>
                </a:lnTo>
                <a:lnTo>
                  <a:pt x="293624" y="497713"/>
                </a:lnTo>
                <a:lnTo>
                  <a:pt x="301751" y="533019"/>
                </a:lnTo>
                <a:lnTo>
                  <a:pt x="336423" y="530352"/>
                </a:lnTo>
                <a:lnTo>
                  <a:pt x="349875" y="529758"/>
                </a:lnTo>
                <a:lnTo>
                  <a:pt x="363362" y="529320"/>
                </a:lnTo>
                <a:lnTo>
                  <a:pt x="376874" y="529048"/>
                </a:lnTo>
                <a:lnTo>
                  <a:pt x="762419" y="528955"/>
                </a:lnTo>
                <a:lnTo>
                  <a:pt x="742672" y="494524"/>
                </a:lnTo>
                <a:lnTo>
                  <a:pt x="715939" y="452651"/>
                </a:lnTo>
                <a:lnTo>
                  <a:pt x="687309" y="412161"/>
                </a:lnTo>
                <a:lnTo>
                  <a:pt x="656843" y="373115"/>
                </a:lnTo>
                <a:lnTo>
                  <a:pt x="624605" y="335578"/>
                </a:lnTo>
                <a:lnTo>
                  <a:pt x="590656" y="299612"/>
                </a:lnTo>
                <a:lnTo>
                  <a:pt x="555060" y="265279"/>
                </a:lnTo>
                <a:lnTo>
                  <a:pt x="517878" y="232642"/>
                </a:lnTo>
                <a:lnTo>
                  <a:pt x="479174" y="201764"/>
                </a:lnTo>
                <a:lnTo>
                  <a:pt x="439010" y="172706"/>
                </a:lnTo>
                <a:lnTo>
                  <a:pt x="397449" y="145533"/>
                </a:lnTo>
                <a:lnTo>
                  <a:pt x="354552" y="120307"/>
                </a:lnTo>
                <a:lnTo>
                  <a:pt x="310384" y="97089"/>
                </a:lnTo>
                <a:lnTo>
                  <a:pt x="265005" y="75944"/>
                </a:lnTo>
                <a:lnTo>
                  <a:pt x="218479" y="56933"/>
                </a:lnTo>
                <a:lnTo>
                  <a:pt x="170869" y="40119"/>
                </a:lnTo>
                <a:lnTo>
                  <a:pt x="122236" y="25566"/>
                </a:lnTo>
                <a:lnTo>
                  <a:pt x="72643" y="13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062984" y="1712976"/>
            <a:ext cx="4069080" cy="2357628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7115556" y="1790700"/>
            <a:ext cx="803275" cy="612775"/>
          </a:xfrm>
          <a:custGeom>
            <a:avLst/>
            <a:gdLst/>
            <a:ahLst/>
            <a:cxnLst/>
            <a:rect l="l" t="t" r="r" b="b"/>
            <a:pathLst>
              <a:path w="803275" h="612775">
                <a:moveTo>
                  <a:pt x="761010" y="527685"/>
                </a:moveTo>
                <a:lnTo>
                  <a:pt x="389636" y="527685"/>
                </a:lnTo>
                <a:lnTo>
                  <a:pt x="443495" y="529043"/>
                </a:lnTo>
                <a:lnTo>
                  <a:pt x="496637" y="533076"/>
                </a:lnTo>
                <a:lnTo>
                  <a:pt x="548999" y="539719"/>
                </a:lnTo>
                <a:lnTo>
                  <a:pt x="600519" y="548909"/>
                </a:lnTo>
                <a:lnTo>
                  <a:pt x="651134" y="560582"/>
                </a:lnTo>
                <a:lnTo>
                  <a:pt x="700782" y="574673"/>
                </a:lnTo>
                <a:lnTo>
                  <a:pt x="749399" y="591118"/>
                </a:lnTo>
                <a:lnTo>
                  <a:pt x="796925" y="609853"/>
                </a:lnTo>
                <a:lnTo>
                  <a:pt x="803148" y="612648"/>
                </a:lnTo>
                <a:lnTo>
                  <a:pt x="788670" y="580644"/>
                </a:lnTo>
                <a:lnTo>
                  <a:pt x="765962" y="536312"/>
                </a:lnTo>
                <a:lnTo>
                  <a:pt x="761010" y="527685"/>
                </a:lnTo>
                <a:close/>
              </a:path>
              <a:path w="803275" h="612775">
                <a:moveTo>
                  <a:pt x="0" y="0"/>
                </a:moveTo>
                <a:lnTo>
                  <a:pt x="54297" y="54972"/>
                </a:lnTo>
                <a:lnTo>
                  <a:pt x="87157" y="92903"/>
                </a:lnTo>
                <a:lnTo>
                  <a:pt x="118196" y="132396"/>
                </a:lnTo>
                <a:lnTo>
                  <a:pt x="147351" y="173383"/>
                </a:lnTo>
                <a:lnTo>
                  <a:pt x="174554" y="215799"/>
                </a:lnTo>
                <a:lnTo>
                  <a:pt x="199741" y="259576"/>
                </a:lnTo>
                <a:lnTo>
                  <a:pt x="222845" y="304649"/>
                </a:lnTo>
                <a:lnTo>
                  <a:pt x="243800" y="350952"/>
                </a:lnTo>
                <a:lnTo>
                  <a:pt x="262541" y="398417"/>
                </a:lnTo>
                <a:lnTo>
                  <a:pt x="279001" y="446978"/>
                </a:lnTo>
                <a:lnTo>
                  <a:pt x="293116" y="496570"/>
                </a:lnTo>
                <a:lnTo>
                  <a:pt x="301244" y="531622"/>
                </a:lnTo>
                <a:lnTo>
                  <a:pt x="335788" y="529082"/>
                </a:lnTo>
                <a:lnTo>
                  <a:pt x="349220" y="528488"/>
                </a:lnTo>
                <a:lnTo>
                  <a:pt x="362664" y="528050"/>
                </a:lnTo>
                <a:lnTo>
                  <a:pt x="376132" y="527778"/>
                </a:lnTo>
                <a:lnTo>
                  <a:pt x="761010" y="527685"/>
                </a:lnTo>
                <a:lnTo>
                  <a:pt x="741236" y="493236"/>
                </a:lnTo>
                <a:lnTo>
                  <a:pt x="714554" y="451477"/>
                </a:lnTo>
                <a:lnTo>
                  <a:pt x="685978" y="411097"/>
                </a:lnTo>
                <a:lnTo>
                  <a:pt x="655570" y="372160"/>
                </a:lnTo>
                <a:lnTo>
                  <a:pt x="623393" y="334726"/>
                </a:lnTo>
                <a:lnTo>
                  <a:pt x="589510" y="298860"/>
                </a:lnTo>
                <a:lnTo>
                  <a:pt x="553982" y="264622"/>
                </a:lnTo>
                <a:lnTo>
                  <a:pt x="516873" y="232075"/>
                </a:lnTo>
                <a:lnTo>
                  <a:pt x="478244" y="201282"/>
                </a:lnTo>
                <a:lnTo>
                  <a:pt x="438158" y="172304"/>
                </a:lnTo>
                <a:lnTo>
                  <a:pt x="396678" y="145205"/>
                </a:lnTo>
                <a:lnTo>
                  <a:pt x="353866" y="120046"/>
                </a:lnTo>
                <a:lnTo>
                  <a:pt x="309784" y="96890"/>
                </a:lnTo>
                <a:lnTo>
                  <a:pt x="264495" y="75800"/>
                </a:lnTo>
                <a:lnTo>
                  <a:pt x="218061" y="56836"/>
                </a:lnTo>
                <a:lnTo>
                  <a:pt x="170546" y="40063"/>
                </a:lnTo>
                <a:lnTo>
                  <a:pt x="122010" y="25541"/>
                </a:lnTo>
                <a:lnTo>
                  <a:pt x="72517" y="13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402579" y="1790700"/>
            <a:ext cx="805180" cy="614680"/>
          </a:xfrm>
          <a:custGeom>
            <a:avLst/>
            <a:gdLst/>
            <a:ahLst/>
            <a:cxnLst/>
            <a:rect l="l" t="t" r="r" b="b"/>
            <a:pathLst>
              <a:path w="805179" h="614680">
                <a:moveTo>
                  <a:pt x="762419" y="528954"/>
                </a:moveTo>
                <a:lnTo>
                  <a:pt x="390398" y="528954"/>
                </a:lnTo>
                <a:lnTo>
                  <a:pt x="444352" y="530319"/>
                </a:lnTo>
                <a:lnTo>
                  <a:pt x="497587" y="534368"/>
                </a:lnTo>
                <a:lnTo>
                  <a:pt x="550040" y="541036"/>
                </a:lnTo>
                <a:lnTo>
                  <a:pt x="601646" y="550259"/>
                </a:lnTo>
                <a:lnTo>
                  <a:pt x="652341" y="561970"/>
                </a:lnTo>
                <a:lnTo>
                  <a:pt x="702061" y="576103"/>
                </a:lnTo>
                <a:lnTo>
                  <a:pt x="750743" y="592594"/>
                </a:lnTo>
                <a:lnTo>
                  <a:pt x="798322" y="611377"/>
                </a:lnTo>
                <a:lnTo>
                  <a:pt x="804672" y="614172"/>
                </a:lnTo>
                <a:lnTo>
                  <a:pt x="790194" y="582167"/>
                </a:lnTo>
                <a:lnTo>
                  <a:pt x="767444" y="537717"/>
                </a:lnTo>
                <a:lnTo>
                  <a:pt x="762419" y="528954"/>
                </a:lnTo>
                <a:close/>
              </a:path>
              <a:path w="805179" h="614680">
                <a:moveTo>
                  <a:pt x="0" y="0"/>
                </a:moveTo>
                <a:lnTo>
                  <a:pt x="54395" y="55172"/>
                </a:lnTo>
                <a:lnTo>
                  <a:pt x="87340" y="93181"/>
                </a:lnTo>
                <a:lnTo>
                  <a:pt x="118454" y="132759"/>
                </a:lnTo>
                <a:lnTo>
                  <a:pt x="147672" y="173837"/>
                </a:lnTo>
                <a:lnTo>
                  <a:pt x="174928" y="216351"/>
                </a:lnTo>
                <a:lnTo>
                  <a:pt x="200158" y="260232"/>
                </a:lnTo>
                <a:lnTo>
                  <a:pt x="223296" y="305416"/>
                </a:lnTo>
                <a:lnTo>
                  <a:pt x="244277" y="351834"/>
                </a:lnTo>
                <a:lnTo>
                  <a:pt x="263035" y="399422"/>
                </a:lnTo>
                <a:lnTo>
                  <a:pt x="279506" y="448113"/>
                </a:lnTo>
                <a:lnTo>
                  <a:pt x="293624" y="497839"/>
                </a:lnTo>
                <a:lnTo>
                  <a:pt x="301752" y="533019"/>
                </a:lnTo>
                <a:lnTo>
                  <a:pt x="336423" y="530351"/>
                </a:lnTo>
                <a:lnTo>
                  <a:pt x="349875" y="529758"/>
                </a:lnTo>
                <a:lnTo>
                  <a:pt x="363362" y="529320"/>
                </a:lnTo>
                <a:lnTo>
                  <a:pt x="376874" y="529048"/>
                </a:lnTo>
                <a:lnTo>
                  <a:pt x="762419" y="528954"/>
                </a:lnTo>
                <a:lnTo>
                  <a:pt x="742672" y="494524"/>
                </a:lnTo>
                <a:lnTo>
                  <a:pt x="715939" y="452651"/>
                </a:lnTo>
                <a:lnTo>
                  <a:pt x="687309" y="412161"/>
                </a:lnTo>
                <a:lnTo>
                  <a:pt x="656843" y="373115"/>
                </a:lnTo>
                <a:lnTo>
                  <a:pt x="624605" y="335578"/>
                </a:lnTo>
                <a:lnTo>
                  <a:pt x="590656" y="299612"/>
                </a:lnTo>
                <a:lnTo>
                  <a:pt x="555060" y="265279"/>
                </a:lnTo>
                <a:lnTo>
                  <a:pt x="517878" y="232642"/>
                </a:lnTo>
                <a:lnTo>
                  <a:pt x="479174" y="201764"/>
                </a:lnTo>
                <a:lnTo>
                  <a:pt x="439010" y="172706"/>
                </a:lnTo>
                <a:lnTo>
                  <a:pt x="397449" y="145533"/>
                </a:lnTo>
                <a:lnTo>
                  <a:pt x="354552" y="120307"/>
                </a:lnTo>
                <a:lnTo>
                  <a:pt x="310384" y="97089"/>
                </a:lnTo>
                <a:lnTo>
                  <a:pt x="265005" y="75944"/>
                </a:lnTo>
                <a:lnTo>
                  <a:pt x="218479" y="56933"/>
                </a:lnTo>
                <a:lnTo>
                  <a:pt x="170869" y="40119"/>
                </a:lnTo>
                <a:lnTo>
                  <a:pt x="122236" y="25566"/>
                </a:lnTo>
                <a:lnTo>
                  <a:pt x="72644" y="13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57DD53CA-F4B6-4470-ADFF-08397071CBAB}"/>
              </a:ext>
            </a:extLst>
          </p:cNvPr>
          <p:cNvSpPr/>
          <p:nvPr/>
        </p:nvSpPr>
        <p:spPr>
          <a:xfrm>
            <a:off x="4178807" y="2446319"/>
            <a:ext cx="170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1600" b="1" dirty="0">
                <a:solidFill>
                  <a:schemeClr val="accent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REGISTAR PODSTICAJA</a:t>
            </a:r>
            <a:endParaRPr lang="en-GB" sz="1600" b="1" dirty="0">
              <a:solidFill>
                <a:schemeClr val="accent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BFE6295E-993D-4173-8B06-03600FAA697A}"/>
              </a:ext>
            </a:extLst>
          </p:cNvPr>
          <p:cNvSpPr/>
          <p:nvPr/>
        </p:nvSpPr>
        <p:spPr>
          <a:xfrm>
            <a:off x="333501" y="1872233"/>
            <a:ext cx="2505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85420" algn="l"/>
              </a:tabLst>
            </a:pP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Javno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dostupna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baza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podataka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podsticajima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državnI organi pružaju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investitorima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različitim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sektorima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geografskim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lokacijama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132A5231-3F75-43D8-BB2E-0CEFC32F6390}"/>
              </a:ext>
            </a:extLst>
          </p:cNvPr>
          <p:cNvSpPr/>
          <p:nvPr/>
        </p:nvSpPr>
        <p:spPr>
          <a:xfrm>
            <a:off x="148229" y="4317998"/>
            <a:ext cx="28201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Vrste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ticaja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oporezivanje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carine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jski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(feed-in tar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grantovi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subvencije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itd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ME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Zakonski osnov: </a:t>
            </a:r>
            <a:r>
              <a:rPr lang="sr-Latn-ME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primarno zakonodavstvo. </a:t>
            </a:r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</a:t>
            </a:r>
            <a:r>
              <a:rPr lang="sr-Latn-ME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ktori</a:t>
            </a:r>
            <a:r>
              <a:rPr lang="en-GB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  <a:r>
              <a:rPr lang="en-GB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Svi sektori</a:t>
            </a:r>
            <a:r>
              <a:rPr lang="en-GB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u="sng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Geog</a:t>
            </a:r>
            <a:r>
              <a:rPr lang="sr-Latn-ME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rafsko pokrića</a:t>
            </a:r>
            <a:r>
              <a:rPr lang="en-GB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sr-Latn-ME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Uglavnom državni nivo</a:t>
            </a:r>
            <a:r>
              <a:rPr lang="en-GB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07C77839-D950-4BC6-A55D-B5AB1E04F5FD}"/>
              </a:ext>
            </a:extLst>
          </p:cNvPr>
          <p:cNvSpPr/>
          <p:nvPr/>
        </p:nvSpPr>
        <p:spPr>
          <a:xfrm>
            <a:off x="9011285" y="1790700"/>
            <a:ext cx="2979039" cy="1213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3515" marR="5080" indent="-17145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85420" algn="l"/>
              </a:tabLst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IRAP a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ktivnost 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6.2.1:</a:t>
            </a:r>
          </a:p>
          <a:p>
            <a:pPr marL="183515" marR="5080" indent="-17145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85420" algn="l"/>
              </a:tabLst>
            </a:pP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Izvršiti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detaljno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mapiranje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podsticaja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dostupnih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svim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nivoima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vlasti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sastaviti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sveobuhvatan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ažuran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podsticaja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Crnoj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Gori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ME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B95B3D99-0201-4894-90E6-CCC38E53FE76}"/>
              </a:ext>
            </a:extLst>
          </p:cNvPr>
          <p:cNvSpPr/>
          <p:nvPr/>
        </p:nvSpPr>
        <p:spPr>
          <a:xfrm>
            <a:off x="8918515" y="4191000"/>
            <a:ext cx="30718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Ostali nefiskalni podsticaji: </a:t>
            </a:r>
            <a:r>
              <a:rPr lang="pl-PL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zakonske olakšice, sporazumi o slobodnoj trgovini.</a:t>
            </a:r>
          </a:p>
          <a:p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Non-government-funded/donor-funded  incentives: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EIB / EBRD / UNDP / WBG / EU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povoljni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zajmovi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grantovi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itd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ME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ticaji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lokalnom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nivou</a:t>
            </a:r>
            <a:r>
              <a:rPr lang="en-US" sz="12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posebni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ticaji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daju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jedinice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lokalne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samouprave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sl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D57F2660-DEC7-4055-B519-022EEECC979B}"/>
              </a:ext>
            </a:extLst>
          </p:cNvPr>
          <p:cNvSpPr/>
          <p:nvPr/>
        </p:nvSpPr>
        <p:spPr>
          <a:xfrm>
            <a:off x="6376907" y="2606133"/>
            <a:ext cx="170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1600" b="1" dirty="0">
                <a:solidFill>
                  <a:srgbClr val="FF7C8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VEZA SA </a:t>
            </a:r>
            <a:r>
              <a:rPr lang="en-GB" sz="1600" b="1" dirty="0">
                <a:solidFill>
                  <a:srgbClr val="FF7C8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MAP REA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2859BA08-7F4A-482E-AEFA-B7685A06B39F}"/>
              </a:ext>
            </a:extLst>
          </p:cNvPr>
          <p:cNvSpPr/>
          <p:nvPr/>
        </p:nvSpPr>
        <p:spPr>
          <a:xfrm>
            <a:off x="4310623" y="4673994"/>
            <a:ext cx="17095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1600" b="1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SADRŽAJ</a:t>
            </a:r>
            <a:endParaRPr lang="en-GB" sz="1600" b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8A26A4FF-983E-448E-8617-29146185C193}"/>
              </a:ext>
            </a:extLst>
          </p:cNvPr>
          <p:cNvSpPr/>
          <p:nvPr/>
        </p:nvSpPr>
        <p:spPr>
          <a:xfrm>
            <a:off x="6228508" y="4518285"/>
            <a:ext cx="18579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16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PODSTICAJNE MJERE KOJE NISU UKLJUČENE</a:t>
            </a:r>
            <a:endParaRPr lang="en-GB" sz="16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0"/>
            <a:ext cx="5510784" cy="685799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73099" y="1711848"/>
            <a:ext cx="4803521" cy="36966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95588" y="3323844"/>
            <a:ext cx="2390140" cy="1405255"/>
          </a:xfrm>
          <a:custGeom>
            <a:avLst/>
            <a:gdLst/>
            <a:ahLst/>
            <a:cxnLst/>
            <a:rect l="l" t="t" r="r" b="b"/>
            <a:pathLst>
              <a:path w="2390140" h="1405254">
                <a:moveTo>
                  <a:pt x="1429638" y="0"/>
                </a:moveTo>
                <a:lnTo>
                  <a:pt x="0" y="835913"/>
                </a:lnTo>
                <a:lnTo>
                  <a:pt x="921257" y="1373504"/>
                </a:lnTo>
                <a:lnTo>
                  <a:pt x="967398" y="1394536"/>
                </a:lnTo>
                <a:lnTo>
                  <a:pt x="1016062" y="1405051"/>
                </a:lnTo>
                <a:lnTo>
                  <a:pt x="1065660" y="1405051"/>
                </a:lnTo>
                <a:lnTo>
                  <a:pt x="1114598" y="1394536"/>
                </a:lnTo>
                <a:lnTo>
                  <a:pt x="1161287" y="1373504"/>
                </a:lnTo>
                <a:lnTo>
                  <a:pt x="2348737" y="679322"/>
                </a:lnTo>
                <a:lnTo>
                  <a:pt x="2382902" y="641103"/>
                </a:lnTo>
                <a:lnTo>
                  <a:pt x="2389631" y="613663"/>
                </a:lnTo>
                <a:lnTo>
                  <a:pt x="2389631" y="607948"/>
                </a:lnTo>
                <a:lnTo>
                  <a:pt x="2379424" y="567928"/>
                </a:lnTo>
                <a:lnTo>
                  <a:pt x="2348737" y="536574"/>
                </a:lnTo>
                <a:lnTo>
                  <a:pt x="1429638" y="0"/>
                </a:lnTo>
                <a:close/>
              </a:path>
            </a:pathLst>
          </a:custGeom>
          <a:solidFill>
            <a:srgbClr val="51698E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874252" y="2091688"/>
            <a:ext cx="1430020" cy="2025014"/>
          </a:xfrm>
          <a:custGeom>
            <a:avLst/>
            <a:gdLst/>
            <a:ahLst/>
            <a:cxnLst/>
            <a:rect l="l" t="t" r="r" b="b"/>
            <a:pathLst>
              <a:path w="1430020" h="2025014">
                <a:moveTo>
                  <a:pt x="1361648" y="0"/>
                </a:moveTo>
                <a:lnTo>
                  <a:pt x="83057" y="742570"/>
                </a:lnTo>
                <a:lnTo>
                  <a:pt x="48488" y="769485"/>
                </a:lnTo>
                <a:lnTo>
                  <a:pt x="22336" y="803959"/>
                </a:lnTo>
                <a:lnTo>
                  <a:pt x="5780" y="844030"/>
                </a:lnTo>
                <a:lnTo>
                  <a:pt x="0" y="887731"/>
                </a:lnTo>
                <a:lnTo>
                  <a:pt x="0" y="2024635"/>
                </a:lnTo>
                <a:lnTo>
                  <a:pt x="21590" y="2013078"/>
                </a:lnTo>
                <a:lnTo>
                  <a:pt x="30733" y="2007363"/>
                </a:lnTo>
                <a:lnTo>
                  <a:pt x="1429512" y="1189483"/>
                </a:lnTo>
                <a:lnTo>
                  <a:pt x="1429512" y="59564"/>
                </a:lnTo>
                <a:lnTo>
                  <a:pt x="1428656" y="48577"/>
                </a:lnTo>
                <a:lnTo>
                  <a:pt x="1400784" y="7409"/>
                </a:lnTo>
                <a:lnTo>
                  <a:pt x="1382156" y="240"/>
                </a:lnTo>
                <a:lnTo>
                  <a:pt x="1361648" y="0"/>
                </a:lnTo>
                <a:close/>
              </a:path>
            </a:pathLst>
          </a:custGeom>
          <a:solidFill>
            <a:srgbClr val="C1C6D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95588" y="3256788"/>
            <a:ext cx="2390140" cy="1405255"/>
          </a:xfrm>
          <a:custGeom>
            <a:avLst/>
            <a:gdLst/>
            <a:ahLst/>
            <a:cxnLst/>
            <a:rect l="l" t="t" r="r" b="b"/>
            <a:pathLst>
              <a:path w="2390140" h="1405254">
                <a:moveTo>
                  <a:pt x="1429638" y="0"/>
                </a:moveTo>
                <a:lnTo>
                  <a:pt x="0" y="835913"/>
                </a:lnTo>
                <a:lnTo>
                  <a:pt x="921257" y="1373505"/>
                </a:lnTo>
                <a:lnTo>
                  <a:pt x="967398" y="1394536"/>
                </a:lnTo>
                <a:lnTo>
                  <a:pt x="1016062" y="1405051"/>
                </a:lnTo>
                <a:lnTo>
                  <a:pt x="1065660" y="1405051"/>
                </a:lnTo>
                <a:lnTo>
                  <a:pt x="1114598" y="1394536"/>
                </a:lnTo>
                <a:lnTo>
                  <a:pt x="1161287" y="1373505"/>
                </a:lnTo>
                <a:lnTo>
                  <a:pt x="2348737" y="679323"/>
                </a:lnTo>
                <a:lnTo>
                  <a:pt x="2382902" y="641103"/>
                </a:lnTo>
                <a:lnTo>
                  <a:pt x="2389631" y="613663"/>
                </a:lnTo>
                <a:lnTo>
                  <a:pt x="2389631" y="607949"/>
                </a:lnTo>
                <a:lnTo>
                  <a:pt x="2379424" y="567928"/>
                </a:lnTo>
                <a:lnTo>
                  <a:pt x="2348737" y="536575"/>
                </a:lnTo>
                <a:lnTo>
                  <a:pt x="1429638" y="0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069578" y="3346259"/>
            <a:ext cx="1781810" cy="1062355"/>
          </a:xfrm>
          <a:custGeom>
            <a:avLst/>
            <a:gdLst/>
            <a:ahLst/>
            <a:cxnLst/>
            <a:rect l="l" t="t" r="r" b="b"/>
            <a:pathLst>
              <a:path w="1781809" h="1062354">
                <a:moveTo>
                  <a:pt x="1257125" y="0"/>
                </a:moveTo>
                <a:lnTo>
                  <a:pt x="14477" y="718248"/>
                </a:lnTo>
                <a:lnTo>
                  <a:pt x="0" y="744156"/>
                </a:lnTo>
                <a:lnTo>
                  <a:pt x="3619" y="758753"/>
                </a:lnTo>
                <a:lnTo>
                  <a:pt x="14477" y="770064"/>
                </a:lnTo>
                <a:lnTo>
                  <a:pt x="500379" y="1054925"/>
                </a:lnTo>
                <a:lnTo>
                  <a:pt x="513752" y="1060140"/>
                </a:lnTo>
                <a:lnTo>
                  <a:pt x="527732" y="1061878"/>
                </a:lnTo>
                <a:lnTo>
                  <a:pt x="541688" y="1060140"/>
                </a:lnTo>
                <a:lnTo>
                  <a:pt x="554990" y="1054925"/>
                </a:lnTo>
                <a:lnTo>
                  <a:pt x="1764665" y="346900"/>
                </a:lnTo>
                <a:lnTo>
                  <a:pt x="1777452" y="334301"/>
                </a:lnTo>
                <a:lnTo>
                  <a:pt x="1781714" y="318023"/>
                </a:lnTo>
                <a:lnTo>
                  <a:pt x="1777452" y="301769"/>
                </a:lnTo>
                <a:lnTo>
                  <a:pt x="1764665" y="289242"/>
                </a:lnTo>
                <a:lnTo>
                  <a:pt x="1284477" y="7810"/>
                </a:lnTo>
                <a:lnTo>
                  <a:pt x="1271105" y="1952"/>
                </a:lnTo>
                <a:lnTo>
                  <a:pt x="1257125" y="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895588" y="2107374"/>
            <a:ext cx="1430020" cy="1986280"/>
          </a:xfrm>
          <a:custGeom>
            <a:avLst/>
            <a:gdLst/>
            <a:ahLst/>
            <a:cxnLst/>
            <a:rect l="l" t="t" r="r" b="b"/>
            <a:pathLst>
              <a:path w="1430020" h="1986279">
                <a:moveTo>
                  <a:pt x="1371004" y="0"/>
                </a:moveTo>
                <a:lnTo>
                  <a:pt x="81914" y="743140"/>
                </a:lnTo>
                <a:lnTo>
                  <a:pt x="47523" y="769983"/>
                </a:lnTo>
                <a:lnTo>
                  <a:pt x="21764" y="804433"/>
                </a:lnTo>
                <a:lnTo>
                  <a:pt x="5601" y="844528"/>
                </a:lnTo>
                <a:lnTo>
                  <a:pt x="0" y="888301"/>
                </a:lnTo>
                <a:lnTo>
                  <a:pt x="0" y="1986089"/>
                </a:lnTo>
                <a:lnTo>
                  <a:pt x="1429511" y="1149794"/>
                </a:lnTo>
                <a:lnTo>
                  <a:pt x="1429511" y="60007"/>
                </a:lnTo>
                <a:lnTo>
                  <a:pt x="1421090" y="29210"/>
                </a:lnTo>
                <a:lnTo>
                  <a:pt x="1399666" y="8127"/>
                </a:lnTo>
                <a:lnTo>
                  <a:pt x="1371004" y="0"/>
                </a:lnTo>
                <a:close/>
              </a:path>
            </a:pathLst>
          </a:custGeom>
          <a:solidFill>
            <a:srgbClr val="1E4E88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980931" y="2196083"/>
            <a:ext cx="1894332" cy="21960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895588" y="3870578"/>
            <a:ext cx="2390140" cy="826769"/>
          </a:xfrm>
          <a:custGeom>
            <a:avLst/>
            <a:gdLst/>
            <a:ahLst/>
            <a:cxnLst/>
            <a:rect l="l" t="t" r="r" b="b"/>
            <a:pathLst>
              <a:path w="2390140" h="826770">
                <a:moveTo>
                  <a:pt x="0" y="222377"/>
                </a:moveTo>
                <a:lnTo>
                  <a:pt x="0" y="256921"/>
                </a:lnTo>
                <a:lnTo>
                  <a:pt x="921257" y="794766"/>
                </a:lnTo>
                <a:lnTo>
                  <a:pt x="967398" y="815797"/>
                </a:lnTo>
                <a:lnTo>
                  <a:pt x="1016062" y="826312"/>
                </a:lnTo>
                <a:lnTo>
                  <a:pt x="1065660" y="826312"/>
                </a:lnTo>
                <a:lnTo>
                  <a:pt x="1114598" y="815797"/>
                </a:lnTo>
                <a:lnTo>
                  <a:pt x="1161287" y="794766"/>
                </a:lnTo>
                <a:lnTo>
                  <a:pt x="1166412" y="791768"/>
                </a:lnTo>
                <a:lnTo>
                  <a:pt x="1016062" y="791768"/>
                </a:lnTo>
                <a:lnTo>
                  <a:pt x="967398" y="781253"/>
                </a:lnTo>
                <a:lnTo>
                  <a:pt x="921257" y="760222"/>
                </a:lnTo>
                <a:lnTo>
                  <a:pt x="0" y="222377"/>
                </a:lnTo>
                <a:close/>
              </a:path>
              <a:path w="2390140" h="826770">
                <a:moveTo>
                  <a:pt x="2389631" y="0"/>
                </a:moveTo>
                <a:lnTo>
                  <a:pt x="2374852" y="42084"/>
                </a:lnTo>
                <a:lnTo>
                  <a:pt x="1161287" y="760222"/>
                </a:lnTo>
                <a:lnTo>
                  <a:pt x="1114598" y="781253"/>
                </a:lnTo>
                <a:lnTo>
                  <a:pt x="1065660" y="791768"/>
                </a:lnTo>
                <a:lnTo>
                  <a:pt x="1166412" y="791768"/>
                </a:lnTo>
                <a:lnTo>
                  <a:pt x="2348737" y="100203"/>
                </a:lnTo>
                <a:lnTo>
                  <a:pt x="2379424" y="68849"/>
                </a:lnTo>
                <a:lnTo>
                  <a:pt x="2389631" y="28829"/>
                </a:lnTo>
                <a:lnTo>
                  <a:pt x="2389631" y="0"/>
                </a:lnTo>
                <a:close/>
              </a:path>
            </a:pathLst>
          </a:custGeom>
          <a:solidFill>
            <a:srgbClr val="C1C6D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229343" y="2273807"/>
            <a:ext cx="685800" cy="429895"/>
          </a:xfrm>
          <a:custGeom>
            <a:avLst/>
            <a:gdLst/>
            <a:ahLst/>
            <a:cxnLst/>
            <a:rect l="l" t="t" r="r" b="b"/>
            <a:pathLst>
              <a:path w="685800" h="429894">
                <a:moveTo>
                  <a:pt x="685800" y="0"/>
                </a:moveTo>
                <a:lnTo>
                  <a:pt x="0" y="400684"/>
                </a:lnTo>
                <a:lnTo>
                  <a:pt x="0" y="429767"/>
                </a:lnTo>
                <a:lnTo>
                  <a:pt x="685800" y="28447"/>
                </a:lnTo>
                <a:lnTo>
                  <a:pt x="685800" y="0"/>
                </a:lnTo>
                <a:close/>
              </a:path>
            </a:pathLst>
          </a:custGeom>
          <a:solidFill>
            <a:srgbClr val="8994AC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229343" y="2302764"/>
            <a:ext cx="685800" cy="487680"/>
          </a:xfrm>
          <a:custGeom>
            <a:avLst/>
            <a:gdLst/>
            <a:ahLst/>
            <a:cxnLst/>
            <a:rect l="l" t="t" r="r" b="b"/>
            <a:pathLst>
              <a:path w="685800" h="487680">
                <a:moveTo>
                  <a:pt x="685800" y="0"/>
                </a:moveTo>
                <a:lnTo>
                  <a:pt x="0" y="401574"/>
                </a:lnTo>
                <a:lnTo>
                  <a:pt x="0" y="487680"/>
                </a:lnTo>
                <a:lnTo>
                  <a:pt x="685800" y="88773"/>
                </a:lnTo>
                <a:lnTo>
                  <a:pt x="685800" y="0"/>
                </a:lnTo>
                <a:close/>
              </a:path>
            </a:pathLst>
          </a:custGeom>
          <a:solidFill>
            <a:srgbClr val="2A3B68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229343" y="2391155"/>
            <a:ext cx="685800" cy="1207135"/>
          </a:xfrm>
          <a:custGeom>
            <a:avLst/>
            <a:gdLst/>
            <a:ahLst/>
            <a:cxnLst/>
            <a:rect l="l" t="t" r="r" b="b"/>
            <a:pathLst>
              <a:path w="685800" h="1207135">
                <a:moveTo>
                  <a:pt x="685800" y="0"/>
                </a:moveTo>
                <a:lnTo>
                  <a:pt x="0" y="398780"/>
                </a:lnTo>
                <a:lnTo>
                  <a:pt x="0" y="1139444"/>
                </a:lnTo>
                <a:lnTo>
                  <a:pt x="121792" y="1207008"/>
                </a:lnTo>
                <a:lnTo>
                  <a:pt x="129031" y="1202309"/>
                </a:lnTo>
                <a:lnTo>
                  <a:pt x="685800" y="877062"/>
                </a:lnTo>
                <a:lnTo>
                  <a:pt x="685800" y="0"/>
                </a:lnTo>
                <a:close/>
              </a:path>
            </a:pathLst>
          </a:custGeom>
          <a:solidFill>
            <a:srgbClr val="9AA6C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287256" y="2098548"/>
            <a:ext cx="684530" cy="1461770"/>
          </a:xfrm>
          <a:custGeom>
            <a:avLst/>
            <a:gdLst/>
            <a:ahLst/>
            <a:cxnLst/>
            <a:rect l="l" t="t" r="r" b="b"/>
            <a:pathLst>
              <a:path w="684529" h="1461770">
                <a:moveTo>
                  <a:pt x="684276" y="0"/>
                </a:moveTo>
                <a:lnTo>
                  <a:pt x="0" y="400430"/>
                </a:lnTo>
                <a:lnTo>
                  <a:pt x="0" y="1393316"/>
                </a:lnTo>
                <a:lnTo>
                  <a:pt x="121539" y="1461515"/>
                </a:lnTo>
                <a:lnTo>
                  <a:pt x="684276" y="1133221"/>
                </a:lnTo>
                <a:lnTo>
                  <a:pt x="684276" y="0"/>
                </a:lnTo>
                <a:close/>
              </a:path>
            </a:pathLst>
          </a:custGeom>
          <a:solidFill>
            <a:srgbClr val="7AA79D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287256" y="3419855"/>
            <a:ext cx="121920" cy="140335"/>
          </a:xfrm>
          <a:custGeom>
            <a:avLst/>
            <a:gdLst/>
            <a:ahLst/>
            <a:cxnLst/>
            <a:rect l="l" t="t" r="r" b="b"/>
            <a:pathLst>
              <a:path w="121920" h="140335">
                <a:moveTo>
                  <a:pt x="121920" y="0"/>
                </a:moveTo>
                <a:lnTo>
                  <a:pt x="0" y="71755"/>
                </a:lnTo>
                <a:lnTo>
                  <a:pt x="121920" y="140208"/>
                </a:lnTo>
                <a:lnTo>
                  <a:pt x="121920" y="0"/>
                </a:lnTo>
                <a:close/>
              </a:path>
            </a:pathLst>
          </a:custGeom>
          <a:solidFill>
            <a:srgbClr val="AFC0D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412223" y="3419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096">
            <a:solidFill>
              <a:srgbClr val="384A75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718547" y="2131323"/>
            <a:ext cx="429895" cy="481330"/>
          </a:xfrm>
          <a:custGeom>
            <a:avLst/>
            <a:gdLst/>
            <a:ahLst/>
            <a:cxnLst/>
            <a:rect l="l" t="t" r="r" b="b"/>
            <a:pathLst>
              <a:path w="429895" h="481330">
                <a:moveTo>
                  <a:pt x="400032" y="0"/>
                </a:moveTo>
                <a:lnTo>
                  <a:pt x="380873" y="6213"/>
                </a:lnTo>
                <a:lnTo>
                  <a:pt x="0" y="227955"/>
                </a:lnTo>
                <a:lnTo>
                  <a:pt x="0" y="480812"/>
                </a:lnTo>
                <a:lnTo>
                  <a:pt x="429768" y="230241"/>
                </a:lnTo>
                <a:lnTo>
                  <a:pt x="429768" y="44059"/>
                </a:lnTo>
                <a:lnTo>
                  <a:pt x="425967" y="19911"/>
                </a:lnTo>
                <a:lnTo>
                  <a:pt x="415559" y="4895"/>
                </a:lnTo>
                <a:lnTo>
                  <a:pt x="400032" y="0"/>
                </a:lnTo>
                <a:close/>
              </a:path>
            </a:pathLst>
          </a:custGeom>
          <a:solidFill>
            <a:srgbClr val="384A75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726168" y="2116246"/>
            <a:ext cx="431800" cy="482600"/>
          </a:xfrm>
          <a:custGeom>
            <a:avLst/>
            <a:gdLst/>
            <a:ahLst/>
            <a:cxnLst/>
            <a:rect l="l" t="t" r="r" b="b"/>
            <a:pathLst>
              <a:path w="431800" h="482600">
                <a:moveTo>
                  <a:pt x="401556" y="0"/>
                </a:moveTo>
                <a:lnTo>
                  <a:pt x="382397" y="6050"/>
                </a:lnTo>
                <a:lnTo>
                  <a:pt x="0" y="229189"/>
                </a:lnTo>
                <a:lnTo>
                  <a:pt x="0" y="482173"/>
                </a:lnTo>
                <a:lnTo>
                  <a:pt x="431291" y="230332"/>
                </a:lnTo>
                <a:lnTo>
                  <a:pt x="431291" y="44023"/>
                </a:lnTo>
                <a:lnTo>
                  <a:pt x="427491" y="20284"/>
                </a:lnTo>
                <a:lnTo>
                  <a:pt x="417083" y="5177"/>
                </a:lnTo>
                <a:lnTo>
                  <a:pt x="401556" y="0"/>
                </a:lnTo>
                <a:close/>
              </a:path>
            </a:pathLst>
          </a:custGeom>
          <a:solidFill>
            <a:srgbClr val="958B8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404604" y="2548127"/>
            <a:ext cx="175260" cy="158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381743" y="2622804"/>
            <a:ext cx="494030" cy="291465"/>
          </a:xfrm>
          <a:custGeom>
            <a:avLst/>
            <a:gdLst/>
            <a:ahLst/>
            <a:cxnLst/>
            <a:rect l="l" t="t" r="r" b="b"/>
            <a:pathLst>
              <a:path w="494029" h="291464">
                <a:moveTo>
                  <a:pt x="491871" y="0"/>
                </a:moveTo>
                <a:lnTo>
                  <a:pt x="0" y="287782"/>
                </a:lnTo>
                <a:lnTo>
                  <a:pt x="1904" y="291084"/>
                </a:lnTo>
                <a:lnTo>
                  <a:pt x="493775" y="3301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381743" y="2674620"/>
            <a:ext cx="494030" cy="292735"/>
          </a:xfrm>
          <a:custGeom>
            <a:avLst/>
            <a:gdLst/>
            <a:ahLst/>
            <a:cxnLst/>
            <a:rect l="l" t="t" r="r" b="b"/>
            <a:pathLst>
              <a:path w="494029" h="292735">
                <a:moveTo>
                  <a:pt x="491871" y="0"/>
                </a:moveTo>
                <a:lnTo>
                  <a:pt x="0" y="288035"/>
                </a:lnTo>
                <a:lnTo>
                  <a:pt x="1904" y="292607"/>
                </a:lnTo>
                <a:lnTo>
                  <a:pt x="493775" y="4571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381743" y="2726435"/>
            <a:ext cx="494030" cy="291465"/>
          </a:xfrm>
          <a:custGeom>
            <a:avLst/>
            <a:gdLst/>
            <a:ahLst/>
            <a:cxnLst/>
            <a:rect l="l" t="t" r="r" b="b"/>
            <a:pathLst>
              <a:path w="494029" h="291464">
                <a:moveTo>
                  <a:pt x="491871" y="0"/>
                </a:moveTo>
                <a:lnTo>
                  <a:pt x="0" y="287781"/>
                </a:lnTo>
                <a:lnTo>
                  <a:pt x="1904" y="291084"/>
                </a:lnTo>
                <a:lnTo>
                  <a:pt x="493775" y="3301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381743" y="2776727"/>
            <a:ext cx="494030" cy="292735"/>
          </a:xfrm>
          <a:custGeom>
            <a:avLst/>
            <a:gdLst/>
            <a:ahLst/>
            <a:cxnLst/>
            <a:rect l="l" t="t" r="r" b="b"/>
            <a:pathLst>
              <a:path w="494029" h="292735">
                <a:moveTo>
                  <a:pt x="491871" y="0"/>
                </a:moveTo>
                <a:lnTo>
                  <a:pt x="0" y="288036"/>
                </a:lnTo>
                <a:lnTo>
                  <a:pt x="1904" y="292608"/>
                </a:lnTo>
                <a:lnTo>
                  <a:pt x="493775" y="4572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381743" y="2828544"/>
            <a:ext cx="494030" cy="291465"/>
          </a:xfrm>
          <a:custGeom>
            <a:avLst/>
            <a:gdLst/>
            <a:ahLst/>
            <a:cxnLst/>
            <a:rect l="l" t="t" r="r" b="b"/>
            <a:pathLst>
              <a:path w="494029" h="291464">
                <a:moveTo>
                  <a:pt x="491871" y="0"/>
                </a:moveTo>
                <a:lnTo>
                  <a:pt x="0" y="286511"/>
                </a:lnTo>
                <a:lnTo>
                  <a:pt x="1904" y="291083"/>
                </a:lnTo>
                <a:lnTo>
                  <a:pt x="493775" y="3301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380219" y="2881883"/>
            <a:ext cx="497205" cy="475615"/>
          </a:xfrm>
          <a:custGeom>
            <a:avLst/>
            <a:gdLst/>
            <a:ahLst/>
            <a:cxnLst/>
            <a:rect l="l" t="t" r="r" b="b"/>
            <a:pathLst>
              <a:path w="497204" h="475614">
                <a:moveTo>
                  <a:pt x="496824" y="0"/>
                </a:moveTo>
                <a:lnTo>
                  <a:pt x="0" y="290067"/>
                </a:lnTo>
                <a:lnTo>
                  <a:pt x="0" y="475488"/>
                </a:lnTo>
                <a:lnTo>
                  <a:pt x="13703" y="467487"/>
                </a:lnTo>
                <a:lnTo>
                  <a:pt x="4572" y="467487"/>
                </a:lnTo>
                <a:lnTo>
                  <a:pt x="4572" y="292735"/>
                </a:lnTo>
                <a:lnTo>
                  <a:pt x="492251" y="8000"/>
                </a:lnTo>
                <a:lnTo>
                  <a:pt x="496824" y="8000"/>
                </a:lnTo>
                <a:lnTo>
                  <a:pt x="496824" y="0"/>
                </a:lnTo>
                <a:close/>
              </a:path>
              <a:path w="497204" h="475614">
                <a:moveTo>
                  <a:pt x="492251" y="182859"/>
                </a:moveTo>
                <a:lnTo>
                  <a:pt x="4572" y="467487"/>
                </a:lnTo>
                <a:lnTo>
                  <a:pt x="13703" y="467487"/>
                </a:lnTo>
                <a:lnTo>
                  <a:pt x="496824" y="185419"/>
                </a:lnTo>
                <a:lnTo>
                  <a:pt x="496824" y="184150"/>
                </a:lnTo>
                <a:lnTo>
                  <a:pt x="492251" y="184150"/>
                </a:lnTo>
                <a:lnTo>
                  <a:pt x="492251" y="182859"/>
                </a:lnTo>
                <a:close/>
              </a:path>
              <a:path w="497204" h="475614">
                <a:moveTo>
                  <a:pt x="496824" y="182117"/>
                </a:moveTo>
                <a:lnTo>
                  <a:pt x="493522" y="182117"/>
                </a:lnTo>
                <a:lnTo>
                  <a:pt x="494156" y="184150"/>
                </a:lnTo>
                <a:lnTo>
                  <a:pt x="496824" y="184150"/>
                </a:lnTo>
                <a:lnTo>
                  <a:pt x="496824" y="182117"/>
                </a:lnTo>
                <a:close/>
              </a:path>
              <a:path w="497204" h="475614">
                <a:moveTo>
                  <a:pt x="496824" y="8000"/>
                </a:moveTo>
                <a:lnTo>
                  <a:pt x="492251" y="8000"/>
                </a:lnTo>
                <a:lnTo>
                  <a:pt x="492251" y="182859"/>
                </a:lnTo>
                <a:lnTo>
                  <a:pt x="493522" y="182117"/>
                </a:lnTo>
                <a:lnTo>
                  <a:pt x="496824" y="182117"/>
                </a:lnTo>
                <a:lnTo>
                  <a:pt x="496824" y="800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9381743" y="2956560"/>
            <a:ext cx="494030" cy="291465"/>
          </a:xfrm>
          <a:custGeom>
            <a:avLst/>
            <a:gdLst/>
            <a:ahLst/>
            <a:cxnLst/>
            <a:rect l="l" t="t" r="r" b="b"/>
            <a:pathLst>
              <a:path w="494029" h="291464">
                <a:moveTo>
                  <a:pt x="491871" y="0"/>
                </a:moveTo>
                <a:lnTo>
                  <a:pt x="0" y="287781"/>
                </a:lnTo>
                <a:lnTo>
                  <a:pt x="1904" y="291084"/>
                </a:lnTo>
                <a:lnTo>
                  <a:pt x="493775" y="4572"/>
                </a:lnTo>
                <a:lnTo>
                  <a:pt x="49187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9529571" y="3084576"/>
            <a:ext cx="5080" cy="74930"/>
          </a:xfrm>
          <a:custGeom>
            <a:avLst/>
            <a:gdLst/>
            <a:ahLst/>
            <a:cxnLst/>
            <a:rect l="l" t="t" r="r" b="b"/>
            <a:pathLst>
              <a:path w="5079" h="74930">
                <a:moveTo>
                  <a:pt x="0" y="74675"/>
                </a:moveTo>
                <a:lnTo>
                  <a:pt x="4571" y="74675"/>
                </a:lnTo>
                <a:lnTo>
                  <a:pt x="4571" y="0"/>
                </a:lnTo>
                <a:lnTo>
                  <a:pt x="0" y="0"/>
                </a:lnTo>
                <a:lnTo>
                  <a:pt x="0" y="74675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9723119" y="2973323"/>
            <a:ext cx="5080" cy="73660"/>
          </a:xfrm>
          <a:custGeom>
            <a:avLst/>
            <a:gdLst/>
            <a:ahLst/>
            <a:cxnLst/>
            <a:rect l="l" t="t" r="r" b="b"/>
            <a:pathLst>
              <a:path w="5079" h="73660">
                <a:moveTo>
                  <a:pt x="0" y="73151"/>
                </a:moveTo>
                <a:lnTo>
                  <a:pt x="4571" y="73151"/>
                </a:lnTo>
                <a:lnTo>
                  <a:pt x="4571" y="0"/>
                </a:lnTo>
                <a:lnTo>
                  <a:pt x="0" y="0"/>
                </a:lnTo>
                <a:lnTo>
                  <a:pt x="0" y="73151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9410700" y="3145535"/>
            <a:ext cx="81280" cy="48895"/>
          </a:xfrm>
          <a:custGeom>
            <a:avLst/>
            <a:gdLst/>
            <a:ahLst/>
            <a:cxnLst/>
            <a:rect l="l" t="t" r="r" b="b"/>
            <a:pathLst>
              <a:path w="81279" h="48894">
                <a:moveTo>
                  <a:pt x="78104" y="0"/>
                </a:moveTo>
                <a:lnTo>
                  <a:pt x="0" y="44196"/>
                </a:lnTo>
                <a:lnTo>
                  <a:pt x="2031" y="48767"/>
                </a:lnTo>
                <a:lnTo>
                  <a:pt x="80772" y="4572"/>
                </a:lnTo>
                <a:lnTo>
                  <a:pt x="78104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9593580" y="3038855"/>
            <a:ext cx="81280" cy="48895"/>
          </a:xfrm>
          <a:custGeom>
            <a:avLst/>
            <a:gdLst/>
            <a:ahLst/>
            <a:cxnLst/>
            <a:rect l="l" t="t" r="r" b="b"/>
            <a:pathLst>
              <a:path w="81279" h="48894">
                <a:moveTo>
                  <a:pt x="78104" y="0"/>
                </a:moveTo>
                <a:lnTo>
                  <a:pt x="0" y="45466"/>
                </a:lnTo>
                <a:lnTo>
                  <a:pt x="2031" y="48768"/>
                </a:lnTo>
                <a:lnTo>
                  <a:pt x="80772" y="3302"/>
                </a:lnTo>
                <a:lnTo>
                  <a:pt x="78104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759695" y="2941320"/>
            <a:ext cx="79375" cy="48895"/>
          </a:xfrm>
          <a:custGeom>
            <a:avLst/>
            <a:gdLst/>
            <a:ahLst/>
            <a:cxnLst/>
            <a:rect l="l" t="t" r="r" b="b"/>
            <a:pathLst>
              <a:path w="79375" h="48894">
                <a:moveTo>
                  <a:pt x="77343" y="0"/>
                </a:moveTo>
                <a:lnTo>
                  <a:pt x="0" y="44195"/>
                </a:lnTo>
                <a:lnTo>
                  <a:pt x="1904" y="48767"/>
                </a:lnTo>
                <a:lnTo>
                  <a:pt x="79248" y="4571"/>
                </a:lnTo>
                <a:lnTo>
                  <a:pt x="77343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413747" y="3113532"/>
            <a:ext cx="242570" cy="142240"/>
          </a:xfrm>
          <a:custGeom>
            <a:avLst/>
            <a:gdLst/>
            <a:ahLst/>
            <a:cxnLst/>
            <a:rect l="l" t="t" r="r" b="b"/>
            <a:pathLst>
              <a:path w="242570" h="142239">
                <a:moveTo>
                  <a:pt x="239649" y="0"/>
                </a:moveTo>
                <a:lnTo>
                  <a:pt x="0" y="138429"/>
                </a:lnTo>
                <a:lnTo>
                  <a:pt x="2667" y="141731"/>
                </a:lnTo>
                <a:lnTo>
                  <a:pt x="242316" y="3301"/>
                </a:lnTo>
                <a:lnTo>
                  <a:pt x="239649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9413747" y="3113532"/>
            <a:ext cx="323215" cy="189230"/>
          </a:xfrm>
          <a:custGeom>
            <a:avLst/>
            <a:gdLst/>
            <a:ahLst/>
            <a:cxnLst/>
            <a:rect l="l" t="t" r="r" b="b"/>
            <a:pathLst>
              <a:path w="323215" h="189229">
                <a:moveTo>
                  <a:pt x="321055" y="0"/>
                </a:moveTo>
                <a:lnTo>
                  <a:pt x="0" y="185038"/>
                </a:lnTo>
                <a:lnTo>
                  <a:pt x="2667" y="188975"/>
                </a:lnTo>
                <a:lnTo>
                  <a:pt x="323087" y="3301"/>
                </a:lnTo>
                <a:lnTo>
                  <a:pt x="321055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9413747" y="3051048"/>
            <a:ext cx="387350" cy="228600"/>
          </a:xfrm>
          <a:custGeom>
            <a:avLst/>
            <a:gdLst/>
            <a:ahLst/>
            <a:cxnLst/>
            <a:rect l="l" t="t" r="r" b="b"/>
            <a:pathLst>
              <a:path w="387350" h="228600">
                <a:moveTo>
                  <a:pt x="385191" y="0"/>
                </a:moveTo>
                <a:lnTo>
                  <a:pt x="0" y="224027"/>
                </a:lnTo>
                <a:lnTo>
                  <a:pt x="2667" y="228600"/>
                </a:lnTo>
                <a:lnTo>
                  <a:pt x="387096" y="4572"/>
                </a:lnTo>
                <a:lnTo>
                  <a:pt x="385191" y="0"/>
                </a:lnTo>
                <a:close/>
              </a:path>
            </a:pathLst>
          </a:custGeom>
          <a:solidFill>
            <a:srgbClr val="51649B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9826752" y="2283858"/>
            <a:ext cx="158496" cy="1819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0005059" y="2221992"/>
            <a:ext cx="53340" cy="140335"/>
          </a:xfrm>
          <a:custGeom>
            <a:avLst/>
            <a:gdLst/>
            <a:ahLst/>
            <a:cxnLst/>
            <a:rect l="l" t="t" r="r" b="b"/>
            <a:pathLst>
              <a:path w="53340" h="140335">
                <a:moveTo>
                  <a:pt x="53340" y="0"/>
                </a:moveTo>
                <a:lnTo>
                  <a:pt x="0" y="31242"/>
                </a:lnTo>
                <a:lnTo>
                  <a:pt x="0" y="140208"/>
                </a:lnTo>
                <a:lnTo>
                  <a:pt x="19050" y="128905"/>
                </a:lnTo>
                <a:lnTo>
                  <a:pt x="19050" y="85725"/>
                </a:lnTo>
                <a:lnTo>
                  <a:pt x="51308" y="67056"/>
                </a:lnTo>
                <a:lnTo>
                  <a:pt x="19050" y="67056"/>
                </a:lnTo>
                <a:lnTo>
                  <a:pt x="19050" y="38481"/>
                </a:lnTo>
                <a:lnTo>
                  <a:pt x="53340" y="18669"/>
                </a:lnTo>
                <a:lnTo>
                  <a:pt x="53340" y="0"/>
                </a:lnTo>
                <a:close/>
              </a:path>
              <a:path w="53340" h="140335">
                <a:moveTo>
                  <a:pt x="51308" y="49149"/>
                </a:moveTo>
                <a:lnTo>
                  <a:pt x="19050" y="67056"/>
                </a:lnTo>
                <a:lnTo>
                  <a:pt x="51308" y="67056"/>
                </a:lnTo>
                <a:lnTo>
                  <a:pt x="51308" y="4914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0762843" y="3329908"/>
            <a:ext cx="389432" cy="6563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xfrm>
            <a:off x="350011" y="292049"/>
            <a:ext cx="11393932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sr-Latn-ME" sz="2800" spc="-1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ZAŠTO JE ZNAČAJAN REGISTAR INVESTICIONIH PODSTICAJNIH MJERA </a:t>
            </a:r>
            <a:endParaRPr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424939" y="1472183"/>
            <a:ext cx="5459032" cy="14296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528572" y="1472183"/>
            <a:ext cx="5241607" cy="1429675"/>
          </a:xfrm>
          <a:custGeom>
            <a:avLst/>
            <a:gdLst/>
            <a:ahLst/>
            <a:cxnLst/>
            <a:rect l="l" t="t" r="r" b="b"/>
            <a:pathLst>
              <a:path w="5299075" h="1285239">
                <a:moveTo>
                  <a:pt x="5175885" y="0"/>
                </a:moveTo>
                <a:lnTo>
                  <a:pt x="123062" y="0"/>
                </a:lnTo>
                <a:lnTo>
                  <a:pt x="75170" y="9673"/>
                </a:lnTo>
                <a:lnTo>
                  <a:pt x="36052" y="36052"/>
                </a:lnTo>
                <a:lnTo>
                  <a:pt x="9673" y="75170"/>
                </a:lnTo>
                <a:lnTo>
                  <a:pt x="0" y="123062"/>
                </a:lnTo>
                <a:lnTo>
                  <a:pt x="0" y="1161668"/>
                </a:lnTo>
                <a:lnTo>
                  <a:pt x="9673" y="1209561"/>
                </a:lnTo>
                <a:lnTo>
                  <a:pt x="36052" y="1248679"/>
                </a:lnTo>
                <a:lnTo>
                  <a:pt x="75170" y="1275058"/>
                </a:lnTo>
                <a:lnTo>
                  <a:pt x="123062" y="1284731"/>
                </a:lnTo>
                <a:lnTo>
                  <a:pt x="5175885" y="1284731"/>
                </a:lnTo>
                <a:lnTo>
                  <a:pt x="5223777" y="1275058"/>
                </a:lnTo>
                <a:lnTo>
                  <a:pt x="5262895" y="1248679"/>
                </a:lnTo>
                <a:lnTo>
                  <a:pt x="5289274" y="1209561"/>
                </a:lnTo>
                <a:lnTo>
                  <a:pt x="5298948" y="1161668"/>
                </a:lnTo>
                <a:lnTo>
                  <a:pt x="5298948" y="123062"/>
                </a:lnTo>
                <a:lnTo>
                  <a:pt x="5289274" y="75170"/>
                </a:lnTo>
                <a:lnTo>
                  <a:pt x="5262895" y="36052"/>
                </a:lnTo>
                <a:lnTo>
                  <a:pt x="5223777" y="9673"/>
                </a:lnTo>
                <a:lnTo>
                  <a:pt x="51758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1424939" y="3163823"/>
            <a:ext cx="5459031" cy="14157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495043" y="3201922"/>
            <a:ext cx="5239512" cy="1397673"/>
          </a:xfrm>
          <a:custGeom>
            <a:avLst/>
            <a:gdLst/>
            <a:ahLst/>
            <a:cxnLst/>
            <a:rect l="l" t="t" r="r" b="b"/>
            <a:pathLst>
              <a:path w="5299075" h="1285239">
                <a:moveTo>
                  <a:pt x="5175885" y="0"/>
                </a:moveTo>
                <a:lnTo>
                  <a:pt x="123062" y="0"/>
                </a:lnTo>
                <a:lnTo>
                  <a:pt x="75170" y="9673"/>
                </a:lnTo>
                <a:lnTo>
                  <a:pt x="36052" y="36052"/>
                </a:lnTo>
                <a:lnTo>
                  <a:pt x="9673" y="75170"/>
                </a:lnTo>
                <a:lnTo>
                  <a:pt x="0" y="123062"/>
                </a:lnTo>
                <a:lnTo>
                  <a:pt x="0" y="1161669"/>
                </a:lnTo>
                <a:lnTo>
                  <a:pt x="9673" y="1209561"/>
                </a:lnTo>
                <a:lnTo>
                  <a:pt x="36052" y="1248679"/>
                </a:lnTo>
                <a:lnTo>
                  <a:pt x="75170" y="1275058"/>
                </a:lnTo>
                <a:lnTo>
                  <a:pt x="123062" y="1284732"/>
                </a:lnTo>
                <a:lnTo>
                  <a:pt x="5175885" y="1284732"/>
                </a:lnTo>
                <a:lnTo>
                  <a:pt x="5223777" y="1275058"/>
                </a:lnTo>
                <a:lnTo>
                  <a:pt x="5262895" y="1248679"/>
                </a:lnTo>
                <a:lnTo>
                  <a:pt x="5289274" y="1209561"/>
                </a:lnTo>
                <a:lnTo>
                  <a:pt x="5298948" y="1161669"/>
                </a:lnTo>
                <a:lnTo>
                  <a:pt x="5298948" y="123062"/>
                </a:lnTo>
                <a:lnTo>
                  <a:pt x="5289274" y="75170"/>
                </a:lnTo>
                <a:lnTo>
                  <a:pt x="5262895" y="36052"/>
                </a:lnTo>
                <a:lnTo>
                  <a:pt x="5223777" y="9673"/>
                </a:lnTo>
                <a:lnTo>
                  <a:pt x="51758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424939" y="4861559"/>
            <a:ext cx="5459032" cy="14157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499616" y="4814204"/>
            <a:ext cx="5247702" cy="1455532"/>
          </a:xfrm>
          <a:custGeom>
            <a:avLst/>
            <a:gdLst/>
            <a:ahLst/>
            <a:cxnLst/>
            <a:rect l="l" t="t" r="r" b="b"/>
            <a:pathLst>
              <a:path w="5299075" h="1285239">
                <a:moveTo>
                  <a:pt x="5175885" y="0"/>
                </a:moveTo>
                <a:lnTo>
                  <a:pt x="123062" y="0"/>
                </a:lnTo>
                <a:lnTo>
                  <a:pt x="75170" y="9673"/>
                </a:lnTo>
                <a:lnTo>
                  <a:pt x="36052" y="36052"/>
                </a:lnTo>
                <a:lnTo>
                  <a:pt x="9673" y="75170"/>
                </a:lnTo>
                <a:lnTo>
                  <a:pt x="0" y="123062"/>
                </a:lnTo>
                <a:lnTo>
                  <a:pt x="0" y="1161719"/>
                </a:lnTo>
                <a:lnTo>
                  <a:pt x="9673" y="1209599"/>
                </a:lnTo>
                <a:lnTo>
                  <a:pt x="36052" y="1248700"/>
                </a:lnTo>
                <a:lnTo>
                  <a:pt x="75170" y="1275064"/>
                </a:lnTo>
                <a:lnTo>
                  <a:pt x="123062" y="1284732"/>
                </a:lnTo>
                <a:lnTo>
                  <a:pt x="5175885" y="1284732"/>
                </a:lnTo>
                <a:lnTo>
                  <a:pt x="5223777" y="1275064"/>
                </a:lnTo>
                <a:lnTo>
                  <a:pt x="5262895" y="1248700"/>
                </a:lnTo>
                <a:lnTo>
                  <a:pt x="5289274" y="1209599"/>
                </a:lnTo>
                <a:lnTo>
                  <a:pt x="5298948" y="1161719"/>
                </a:lnTo>
                <a:lnTo>
                  <a:pt x="5298948" y="123062"/>
                </a:lnTo>
                <a:lnTo>
                  <a:pt x="5289274" y="75170"/>
                </a:lnTo>
                <a:lnTo>
                  <a:pt x="5262895" y="36052"/>
                </a:lnTo>
                <a:lnTo>
                  <a:pt x="5223777" y="9673"/>
                </a:lnTo>
                <a:lnTo>
                  <a:pt x="51758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1743943" y="6394702"/>
            <a:ext cx="416051" cy="4236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013460" y="1464563"/>
            <a:ext cx="457200" cy="1463040"/>
          </a:xfrm>
          <a:custGeom>
            <a:avLst/>
            <a:gdLst/>
            <a:ahLst/>
            <a:cxnLst/>
            <a:rect l="l" t="t" r="r" b="b"/>
            <a:pathLst>
              <a:path w="365759" h="1463039">
                <a:moveTo>
                  <a:pt x="294131" y="0"/>
                </a:moveTo>
                <a:lnTo>
                  <a:pt x="71615" y="0"/>
                </a:lnTo>
                <a:lnTo>
                  <a:pt x="43741" y="5619"/>
                </a:lnTo>
                <a:lnTo>
                  <a:pt x="20977" y="20954"/>
                </a:lnTo>
                <a:lnTo>
                  <a:pt x="5628" y="43719"/>
                </a:lnTo>
                <a:lnTo>
                  <a:pt x="0" y="71627"/>
                </a:lnTo>
                <a:lnTo>
                  <a:pt x="0" y="1391412"/>
                </a:lnTo>
                <a:lnTo>
                  <a:pt x="5628" y="1419320"/>
                </a:lnTo>
                <a:lnTo>
                  <a:pt x="20977" y="1442085"/>
                </a:lnTo>
                <a:lnTo>
                  <a:pt x="43741" y="1457420"/>
                </a:lnTo>
                <a:lnTo>
                  <a:pt x="71615" y="1463039"/>
                </a:lnTo>
                <a:lnTo>
                  <a:pt x="294131" y="1463039"/>
                </a:lnTo>
                <a:lnTo>
                  <a:pt x="322040" y="1457420"/>
                </a:lnTo>
                <a:lnTo>
                  <a:pt x="344805" y="1442085"/>
                </a:lnTo>
                <a:lnTo>
                  <a:pt x="360140" y="1419320"/>
                </a:lnTo>
                <a:lnTo>
                  <a:pt x="365759" y="1391412"/>
                </a:lnTo>
                <a:lnTo>
                  <a:pt x="365759" y="71627"/>
                </a:lnTo>
                <a:lnTo>
                  <a:pt x="360140" y="43719"/>
                </a:lnTo>
                <a:lnTo>
                  <a:pt x="344805" y="20954"/>
                </a:lnTo>
                <a:lnTo>
                  <a:pt x="322040" y="5619"/>
                </a:lnTo>
                <a:lnTo>
                  <a:pt x="294131" y="0"/>
                </a:lnTo>
                <a:close/>
              </a:path>
            </a:pathLst>
          </a:custGeom>
          <a:solidFill>
            <a:srgbClr val="A4AB8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016508" y="3209543"/>
            <a:ext cx="457200" cy="1390051"/>
          </a:xfrm>
          <a:custGeom>
            <a:avLst/>
            <a:gdLst/>
            <a:ahLst/>
            <a:cxnLst/>
            <a:rect l="l" t="t" r="r" b="b"/>
            <a:pathLst>
              <a:path w="365759" h="1463039">
                <a:moveTo>
                  <a:pt x="294131" y="0"/>
                </a:moveTo>
                <a:lnTo>
                  <a:pt x="71615" y="0"/>
                </a:lnTo>
                <a:lnTo>
                  <a:pt x="43741" y="5619"/>
                </a:lnTo>
                <a:lnTo>
                  <a:pt x="20977" y="20954"/>
                </a:lnTo>
                <a:lnTo>
                  <a:pt x="5628" y="43719"/>
                </a:lnTo>
                <a:lnTo>
                  <a:pt x="0" y="71627"/>
                </a:lnTo>
                <a:lnTo>
                  <a:pt x="0" y="1391412"/>
                </a:lnTo>
                <a:lnTo>
                  <a:pt x="5628" y="1419320"/>
                </a:lnTo>
                <a:lnTo>
                  <a:pt x="20977" y="1442085"/>
                </a:lnTo>
                <a:lnTo>
                  <a:pt x="43741" y="1457420"/>
                </a:lnTo>
                <a:lnTo>
                  <a:pt x="71615" y="1463040"/>
                </a:lnTo>
                <a:lnTo>
                  <a:pt x="294131" y="1463040"/>
                </a:lnTo>
                <a:lnTo>
                  <a:pt x="322040" y="1457420"/>
                </a:lnTo>
                <a:lnTo>
                  <a:pt x="344805" y="1442085"/>
                </a:lnTo>
                <a:lnTo>
                  <a:pt x="360140" y="1419320"/>
                </a:lnTo>
                <a:lnTo>
                  <a:pt x="365759" y="1391412"/>
                </a:lnTo>
                <a:lnTo>
                  <a:pt x="365759" y="71627"/>
                </a:lnTo>
                <a:lnTo>
                  <a:pt x="360140" y="43719"/>
                </a:lnTo>
                <a:lnTo>
                  <a:pt x="344804" y="20954"/>
                </a:lnTo>
                <a:lnTo>
                  <a:pt x="322040" y="5619"/>
                </a:lnTo>
                <a:lnTo>
                  <a:pt x="294131" y="0"/>
                </a:lnTo>
                <a:close/>
              </a:path>
            </a:pathLst>
          </a:custGeom>
          <a:solidFill>
            <a:srgbClr val="A4AB8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013460" y="4806696"/>
            <a:ext cx="457200" cy="1463040"/>
          </a:xfrm>
          <a:custGeom>
            <a:avLst/>
            <a:gdLst/>
            <a:ahLst/>
            <a:cxnLst/>
            <a:rect l="l" t="t" r="r" b="b"/>
            <a:pathLst>
              <a:path w="365759" h="1463039">
                <a:moveTo>
                  <a:pt x="294131" y="0"/>
                </a:moveTo>
                <a:lnTo>
                  <a:pt x="71615" y="0"/>
                </a:lnTo>
                <a:lnTo>
                  <a:pt x="43741" y="5619"/>
                </a:lnTo>
                <a:lnTo>
                  <a:pt x="20977" y="20954"/>
                </a:lnTo>
                <a:lnTo>
                  <a:pt x="5628" y="43719"/>
                </a:lnTo>
                <a:lnTo>
                  <a:pt x="0" y="71627"/>
                </a:lnTo>
                <a:lnTo>
                  <a:pt x="0" y="1391424"/>
                </a:lnTo>
                <a:lnTo>
                  <a:pt x="5628" y="1419298"/>
                </a:lnTo>
                <a:lnTo>
                  <a:pt x="20977" y="1442062"/>
                </a:lnTo>
                <a:lnTo>
                  <a:pt x="43741" y="1457411"/>
                </a:lnTo>
                <a:lnTo>
                  <a:pt x="71615" y="1463039"/>
                </a:lnTo>
                <a:lnTo>
                  <a:pt x="294131" y="1463039"/>
                </a:lnTo>
                <a:lnTo>
                  <a:pt x="322040" y="1457411"/>
                </a:lnTo>
                <a:lnTo>
                  <a:pt x="344805" y="1442062"/>
                </a:lnTo>
                <a:lnTo>
                  <a:pt x="360140" y="1419298"/>
                </a:lnTo>
                <a:lnTo>
                  <a:pt x="365759" y="1391424"/>
                </a:lnTo>
                <a:lnTo>
                  <a:pt x="365759" y="71627"/>
                </a:lnTo>
                <a:lnTo>
                  <a:pt x="360140" y="43719"/>
                </a:lnTo>
                <a:lnTo>
                  <a:pt x="344805" y="20954"/>
                </a:lnTo>
                <a:lnTo>
                  <a:pt x="322040" y="5619"/>
                </a:lnTo>
                <a:lnTo>
                  <a:pt x="294131" y="0"/>
                </a:lnTo>
                <a:close/>
              </a:path>
            </a:pathLst>
          </a:custGeom>
          <a:solidFill>
            <a:srgbClr val="A4AB81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20F6737A-9E51-468C-B3D6-4A035AA393A3}"/>
              </a:ext>
            </a:extLst>
          </p:cNvPr>
          <p:cNvSpPr/>
          <p:nvPr/>
        </p:nvSpPr>
        <p:spPr>
          <a:xfrm>
            <a:off x="1571603" y="1792059"/>
            <a:ext cx="48609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Smanjenje vremena i troškova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vezanih za istraživanje, identifikaciju i prijavu za podsticaje.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Podići svijest o dostupnim podsticajnim mjerama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koji mogu pomoći da se privuče veći broj korisnika.</a:t>
            </a:r>
            <a:endParaRPr lang="en-GB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20CB302-FADB-4DED-912E-093B1138D666}"/>
              </a:ext>
            </a:extLst>
          </p:cNvPr>
          <p:cNvSpPr/>
          <p:nvPr/>
        </p:nvSpPr>
        <p:spPr>
          <a:xfrm>
            <a:off x="1571603" y="3200400"/>
            <a:ext cx="510047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Utvrditi poreske izdatke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 privatne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invest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icije i procijeniti troškove i koristi od podsticaja.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Promo</a:t>
            </a: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visati mogućnosti za investiciona ulaganja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korišćenjem informacija o podsticajima kao dio investicionog promotivnog materijala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Poboljšati koordinaciju politika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između državnih organa koji su uključeni u kreiranje ekonomske politike, 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čineći relevantne informacije dostupnim svim učesnicima.</a:t>
            </a:r>
            <a:endParaRPr lang="en-GB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85B08F3E-0D23-426A-9779-4418FBA4B374}"/>
              </a:ext>
            </a:extLst>
          </p:cNvPr>
          <p:cNvSpPr/>
          <p:nvPr/>
        </p:nvSpPr>
        <p:spPr>
          <a:xfrm>
            <a:off x="1561788" y="5153495"/>
            <a:ext cx="48609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Povećati transparentnost i pristup informacijama 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podsticajima koji se daju firmama.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Pomoć u istraživanju i procjeni 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invest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icione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tike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1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kalnih rashoda</a:t>
            </a:r>
            <a:r>
              <a:rPr lang="en-GB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sr-Latn-ME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itd</a:t>
            </a:r>
            <a:r>
              <a:rPr lang="en-GB" sz="1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8A74F7D-219D-436B-8B1B-8F573B22AB51}"/>
              </a:ext>
            </a:extLst>
          </p:cNvPr>
          <p:cNvSpPr txBox="1"/>
          <p:nvPr/>
        </p:nvSpPr>
        <p:spPr>
          <a:xfrm rot="16200000">
            <a:off x="447186" y="5407409"/>
            <a:ext cx="16081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ZA OSTALE AKTERE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621FA61-5967-4AE0-9430-688B72B081A4}"/>
              </a:ext>
            </a:extLst>
          </p:cNvPr>
          <p:cNvSpPr txBox="1"/>
          <p:nvPr/>
        </p:nvSpPr>
        <p:spPr>
          <a:xfrm rot="16200000">
            <a:off x="740829" y="3746631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ZA VLADU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52B84EAC-4A77-42E4-AE03-3B042A60BFE1}"/>
              </a:ext>
            </a:extLst>
          </p:cNvPr>
          <p:cNvSpPr txBox="1"/>
          <p:nvPr/>
        </p:nvSpPr>
        <p:spPr>
          <a:xfrm rot="16200000">
            <a:off x="537615" y="2060112"/>
            <a:ext cx="1354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ME" sz="1100" b="1" dirty="0">
                <a:latin typeface="Arial" panose="020B0604020202020204" pitchFamily="34" charset="0"/>
                <a:cs typeface="Arial" panose="020B0604020202020204" pitchFamily="34" charset="0"/>
              </a:rPr>
              <a:t>ZA INVESTITORE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13402"/>
            <a:ext cx="12192000" cy="6857999"/>
          </a:xfrm>
          <a:prstGeom prst="rect">
            <a:avLst/>
          </a:prstGeom>
          <a:gradFill>
            <a:gsLst>
              <a:gs pos="84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10411" y="3270503"/>
            <a:ext cx="1908175" cy="271780"/>
          </a:xfrm>
          <a:custGeom>
            <a:avLst/>
            <a:gdLst/>
            <a:ahLst/>
            <a:cxnLst/>
            <a:rect l="l" t="t" r="r" b="b"/>
            <a:pathLst>
              <a:path w="1908175" h="271779">
                <a:moveTo>
                  <a:pt x="1772412" y="0"/>
                </a:moveTo>
                <a:lnTo>
                  <a:pt x="135635" y="0"/>
                </a:lnTo>
                <a:lnTo>
                  <a:pt x="92766" y="6912"/>
                </a:lnTo>
                <a:lnTo>
                  <a:pt x="55533" y="26164"/>
                </a:lnTo>
                <a:lnTo>
                  <a:pt x="26171" y="55522"/>
                </a:lnTo>
                <a:lnTo>
                  <a:pt x="6915" y="92756"/>
                </a:lnTo>
                <a:lnTo>
                  <a:pt x="0" y="135636"/>
                </a:lnTo>
                <a:lnTo>
                  <a:pt x="6915" y="178515"/>
                </a:lnTo>
                <a:lnTo>
                  <a:pt x="26171" y="215749"/>
                </a:lnTo>
                <a:lnTo>
                  <a:pt x="55533" y="245107"/>
                </a:lnTo>
                <a:lnTo>
                  <a:pt x="92766" y="264359"/>
                </a:lnTo>
                <a:lnTo>
                  <a:pt x="135635" y="271272"/>
                </a:lnTo>
                <a:lnTo>
                  <a:pt x="1772412" y="271272"/>
                </a:lnTo>
                <a:lnTo>
                  <a:pt x="1815291" y="264359"/>
                </a:lnTo>
                <a:lnTo>
                  <a:pt x="1852525" y="245107"/>
                </a:lnTo>
                <a:lnTo>
                  <a:pt x="1881883" y="215749"/>
                </a:lnTo>
                <a:lnTo>
                  <a:pt x="1901135" y="178515"/>
                </a:lnTo>
                <a:lnTo>
                  <a:pt x="1908048" y="135636"/>
                </a:lnTo>
                <a:lnTo>
                  <a:pt x="1901135" y="92756"/>
                </a:lnTo>
                <a:lnTo>
                  <a:pt x="1881883" y="55522"/>
                </a:lnTo>
                <a:lnTo>
                  <a:pt x="1852525" y="26164"/>
                </a:lnTo>
                <a:lnTo>
                  <a:pt x="1815291" y="6912"/>
                </a:lnTo>
                <a:lnTo>
                  <a:pt x="177241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75029" y="3854577"/>
            <a:ext cx="1347470" cy="1198245"/>
          </a:xfrm>
          <a:custGeom>
            <a:avLst/>
            <a:gdLst/>
            <a:ahLst/>
            <a:cxnLst/>
            <a:rect l="l" t="t" r="r" b="b"/>
            <a:pathLst>
              <a:path w="1347470" h="1198245">
                <a:moveTo>
                  <a:pt x="383057" y="0"/>
                </a:moveTo>
                <a:lnTo>
                  <a:pt x="329693" y="3976"/>
                </a:lnTo>
                <a:lnTo>
                  <a:pt x="278949" y="15906"/>
                </a:lnTo>
                <a:lnTo>
                  <a:pt x="230824" y="35790"/>
                </a:lnTo>
                <a:lnTo>
                  <a:pt x="185318" y="63627"/>
                </a:lnTo>
                <a:lnTo>
                  <a:pt x="151558" y="91456"/>
                </a:lnTo>
                <a:lnTo>
                  <a:pt x="120993" y="124046"/>
                </a:lnTo>
                <a:lnTo>
                  <a:pt x="93622" y="161403"/>
                </a:lnTo>
                <a:lnTo>
                  <a:pt x="69445" y="203534"/>
                </a:lnTo>
                <a:lnTo>
                  <a:pt x="48463" y="250444"/>
                </a:lnTo>
                <a:lnTo>
                  <a:pt x="35605" y="287750"/>
                </a:lnTo>
                <a:lnTo>
                  <a:pt x="24726" y="329241"/>
                </a:lnTo>
                <a:lnTo>
                  <a:pt x="15824" y="374914"/>
                </a:lnTo>
                <a:lnTo>
                  <a:pt x="8901" y="424770"/>
                </a:lnTo>
                <a:lnTo>
                  <a:pt x="3956" y="478810"/>
                </a:lnTo>
                <a:lnTo>
                  <a:pt x="989" y="537033"/>
                </a:lnTo>
                <a:lnTo>
                  <a:pt x="0" y="599440"/>
                </a:lnTo>
                <a:lnTo>
                  <a:pt x="1004" y="661418"/>
                </a:lnTo>
                <a:lnTo>
                  <a:pt x="4018" y="719335"/>
                </a:lnTo>
                <a:lnTo>
                  <a:pt x="9042" y="773189"/>
                </a:lnTo>
                <a:lnTo>
                  <a:pt x="16075" y="822977"/>
                </a:lnTo>
                <a:lnTo>
                  <a:pt x="25119" y="868698"/>
                </a:lnTo>
                <a:lnTo>
                  <a:pt x="36173" y="910349"/>
                </a:lnTo>
                <a:lnTo>
                  <a:pt x="49237" y="947928"/>
                </a:lnTo>
                <a:lnTo>
                  <a:pt x="70470" y="995231"/>
                </a:lnTo>
                <a:lnTo>
                  <a:pt x="94771" y="1037622"/>
                </a:lnTo>
                <a:lnTo>
                  <a:pt x="122143" y="1075093"/>
                </a:lnTo>
                <a:lnTo>
                  <a:pt x="152583" y="1107639"/>
                </a:lnTo>
                <a:lnTo>
                  <a:pt x="186093" y="1135253"/>
                </a:lnTo>
                <a:lnTo>
                  <a:pt x="231258" y="1162683"/>
                </a:lnTo>
                <a:lnTo>
                  <a:pt x="279141" y="1182290"/>
                </a:lnTo>
                <a:lnTo>
                  <a:pt x="329741" y="1194063"/>
                </a:lnTo>
                <a:lnTo>
                  <a:pt x="383057" y="1197991"/>
                </a:lnTo>
                <a:lnTo>
                  <a:pt x="437230" y="1193942"/>
                </a:lnTo>
                <a:lnTo>
                  <a:pt x="488880" y="1181798"/>
                </a:lnTo>
                <a:lnTo>
                  <a:pt x="538005" y="1161557"/>
                </a:lnTo>
                <a:lnTo>
                  <a:pt x="584606" y="1133221"/>
                </a:lnTo>
                <a:lnTo>
                  <a:pt x="619370" y="1104826"/>
                </a:lnTo>
                <a:lnTo>
                  <a:pt x="628803" y="1094867"/>
                </a:lnTo>
                <a:lnTo>
                  <a:pt x="386867" y="1094867"/>
                </a:lnTo>
                <a:lnTo>
                  <a:pt x="349795" y="1091674"/>
                </a:lnTo>
                <a:lnTo>
                  <a:pt x="278460" y="1066095"/>
                </a:lnTo>
                <a:lnTo>
                  <a:pt x="244246" y="1043686"/>
                </a:lnTo>
                <a:lnTo>
                  <a:pt x="212583" y="1015085"/>
                </a:lnTo>
                <a:lnTo>
                  <a:pt x="185034" y="980519"/>
                </a:lnTo>
                <a:lnTo>
                  <a:pt x="161602" y="939976"/>
                </a:lnTo>
                <a:lnTo>
                  <a:pt x="142290" y="893445"/>
                </a:lnTo>
                <a:lnTo>
                  <a:pt x="123117" y="817038"/>
                </a:lnTo>
                <a:lnTo>
                  <a:pt x="116408" y="770969"/>
                </a:lnTo>
                <a:lnTo>
                  <a:pt x="111617" y="719661"/>
                </a:lnTo>
                <a:lnTo>
                  <a:pt x="108742" y="663119"/>
                </a:lnTo>
                <a:lnTo>
                  <a:pt x="107784" y="601345"/>
                </a:lnTo>
                <a:lnTo>
                  <a:pt x="108753" y="539337"/>
                </a:lnTo>
                <a:lnTo>
                  <a:pt x="111659" y="482600"/>
                </a:lnTo>
                <a:lnTo>
                  <a:pt x="116503" y="431133"/>
                </a:lnTo>
                <a:lnTo>
                  <a:pt x="123286" y="384937"/>
                </a:lnTo>
                <a:lnTo>
                  <a:pt x="132008" y="344011"/>
                </a:lnTo>
                <a:lnTo>
                  <a:pt x="162107" y="261921"/>
                </a:lnTo>
                <a:lnTo>
                  <a:pt x="185515" y="221487"/>
                </a:lnTo>
                <a:lnTo>
                  <a:pt x="212894" y="187055"/>
                </a:lnTo>
                <a:lnTo>
                  <a:pt x="244246" y="158623"/>
                </a:lnTo>
                <a:lnTo>
                  <a:pt x="278175" y="136380"/>
                </a:lnTo>
                <a:lnTo>
                  <a:pt x="313270" y="120507"/>
                </a:lnTo>
                <a:lnTo>
                  <a:pt x="386867" y="107823"/>
                </a:lnTo>
                <a:lnTo>
                  <a:pt x="633145" y="107823"/>
                </a:lnTo>
                <a:lnTo>
                  <a:pt x="618316" y="92158"/>
                </a:lnTo>
                <a:lnTo>
                  <a:pt x="583844" y="64008"/>
                </a:lnTo>
                <a:lnTo>
                  <a:pt x="537576" y="36004"/>
                </a:lnTo>
                <a:lnTo>
                  <a:pt x="488689" y="16001"/>
                </a:lnTo>
                <a:lnTo>
                  <a:pt x="437183" y="4000"/>
                </a:lnTo>
                <a:lnTo>
                  <a:pt x="383057" y="0"/>
                </a:lnTo>
                <a:close/>
              </a:path>
              <a:path w="1347470" h="1198245">
                <a:moveTo>
                  <a:pt x="633145" y="107823"/>
                </a:moveTo>
                <a:lnTo>
                  <a:pt x="386867" y="107823"/>
                </a:lnTo>
                <a:lnTo>
                  <a:pt x="423655" y="110992"/>
                </a:lnTo>
                <a:lnTo>
                  <a:pt x="459527" y="120507"/>
                </a:lnTo>
                <a:lnTo>
                  <a:pt x="494470" y="136380"/>
                </a:lnTo>
                <a:lnTo>
                  <a:pt x="528472" y="158623"/>
                </a:lnTo>
                <a:lnTo>
                  <a:pt x="560188" y="187743"/>
                </a:lnTo>
                <a:lnTo>
                  <a:pt x="588273" y="224234"/>
                </a:lnTo>
                <a:lnTo>
                  <a:pt x="612715" y="268083"/>
                </a:lnTo>
                <a:lnTo>
                  <a:pt x="633501" y="319278"/>
                </a:lnTo>
                <a:lnTo>
                  <a:pt x="645089" y="357599"/>
                </a:lnTo>
                <a:lnTo>
                  <a:pt x="654578" y="399405"/>
                </a:lnTo>
                <a:lnTo>
                  <a:pt x="661965" y="444690"/>
                </a:lnTo>
                <a:lnTo>
                  <a:pt x="667245" y="493446"/>
                </a:lnTo>
                <a:lnTo>
                  <a:pt x="670416" y="545667"/>
                </a:lnTo>
                <a:lnTo>
                  <a:pt x="671474" y="601345"/>
                </a:lnTo>
                <a:lnTo>
                  <a:pt x="670289" y="657119"/>
                </a:lnTo>
                <a:lnTo>
                  <a:pt x="666733" y="710141"/>
                </a:lnTo>
                <a:lnTo>
                  <a:pt x="660806" y="760412"/>
                </a:lnTo>
                <a:lnTo>
                  <a:pt x="652509" y="807931"/>
                </a:lnTo>
                <a:lnTo>
                  <a:pt x="641841" y="852699"/>
                </a:lnTo>
                <a:lnTo>
                  <a:pt x="628802" y="894715"/>
                </a:lnTo>
                <a:lnTo>
                  <a:pt x="609774" y="941601"/>
                </a:lnTo>
                <a:lnTo>
                  <a:pt x="586781" y="982249"/>
                </a:lnTo>
                <a:lnTo>
                  <a:pt x="559811" y="1016658"/>
                </a:lnTo>
                <a:lnTo>
                  <a:pt x="528853" y="1044829"/>
                </a:lnTo>
                <a:lnTo>
                  <a:pt x="495255" y="1066738"/>
                </a:lnTo>
                <a:lnTo>
                  <a:pt x="460384" y="1082373"/>
                </a:lnTo>
                <a:lnTo>
                  <a:pt x="386867" y="1094867"/>
                </a:lnTo>
                <a:lnTo>
                  <a:pt x="628803" y="1094867"/>
                </a:lnTo>
                <a:lnTo>
                  <a:pt x="679438" y="1033085"/>
                </a:lnTo>
                <a:lnTo>
                  <a:pt x="704766" y="989713"/>
                </a:lnTo>
                <a:lnTo>
                  <a:pt x="726973" y="941324"/>
                </a:lnTo>
                <a:lnTo>
                  <a:pt x="740626" y="903224"/>
                </a:lnTo>
                <a:lnTo>
                  <a:pt x="752191" y="861537"/>
                </a:lnTo>
                <a:lnTo>
                  <a:pt x="761663" y="816267"/>
                </a:lnTo>
                <a:lnTo>
                  <a:pt x="769038" y="767417"/>
                </a:lnTo>
                <a:lnTo>
                  <a:pt x="774311" y="714993"/>
                </a:lnTo>
                <a:lnTo>
                  <a:pt x="777478" y="658999"/>
                </a:lnTo>
                <a:lnTo>
                  <a:pt x="778535" y="599440"/>
                </a:lnTo>
                <a:lnTo>
                  <a:pt x="777446" y="539337"/>
                </a:lnTo>
                <a:lnTo>
                  <a:pt x="774249" y="483392"/>
                </a:lnTo>
                <a:lnTo>
                  <a:pt x="768898" y="430745"/>
                </a:lnTo>
                <a:lnTo>
                  <a:pt x="761414" y="381678"/>
                </a:lnTo>
                <a:lnTo>
                  <a:pt x="751802" y="336185"/>
                </a:lnTo>
                <a:lnTo>
                  <a:pt x="740066" y="294262"/>
                </a:lnTo>
                <a:lnTo>
                  <a:pt x="726211" y="255905"/>
                </a:lnTo>
                <a:lnTo>
                  <a:pt x="703748" y="207272"/>
                </a:lnTo>
                <a:lnTo>
                  <a:pt x="678274" y="163778"/>
                </a:lnTo>
                <a:lnTo>
                  <a:pt x="649794" y="125410"/>
                </a:lnTo>
                <a:lnTo>
                  <a:pt x="633145" y="107823"/>
                </a:lnTo>
                <a:close/>
              </a:path>
              <a:path w="1347470" h="1198245">
                <a:moveTo>
                  <a:pt x="1346860" y="28702"/>
                </a:moveTo>
                <a:lnTo>
                  <a:pt x="1122832" y="28702"/>
                </a:lnTo>
                <a:lnTo>
                  <a:pt x="1054633" y="140335"/>
                </a:lnTo>
                <a:lnTo>
                  <a:pt x="1233703" y="140335"/>
                </a:lnTo>
                <a:lnTo>
                  <a:pt x="1233703" y="1169289"/>
                </a:lnTo>
                <a:lnTo>
                  <a:pt x="1346860" y="1169289"/>
                </a:lnTo>
                <a:lnTo>
                  <a:pt x="1346860" y="28702"/>
                </a:lnTo>
                <a:close/>
              </a:path>
            </a:pathLst>
          </a:custGeom>
          <a:solidFill>
            <a:srgbClr val="73808B">
              <a:alpha val="30000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187952" y="2299716"/>
            <a:ext cx="1908175" cy="271780"/>
          </a:xfrm>
          <a:custGeom>
            <a:avLst/>
            <a:gdLst/>
            <a:ahLst/>
            <a:cxnLst/>
            <a:rect l="l" t="t" r="r" b="b"/>
            <a:pathLst>
              <a:path w="1908175" h="271780">
                <a:moveTo>
                  <a:pt x="1772412" y="0"/>
                </a:moveTo>
                <a:lnTo>
                  <a:pt x="135636" y="0"/>
                </a:lnTo>
                <a:lnTo>
                  <a:pt x="92756" y="6912"/>
                </a:lnTo>
                <a:lnTo>
                  <a:pt x="55522" y="26164"/>
                </a:lnTo>
                <a:lnTo>
                  <a:pt x="26164" y="55522"/>
                </a:lnTo>
                <a:lnTo>
                  <a:pt x="6912" y="92756"/>
                </a:lnTo>
                <a:lnTo>
                  <a:pt x="0" y="135636"/>
                </a:lnTo>
                <a:lnTo>
                  <a:pt x="6912" y="178515"/>
                </a:lnTo>
                <a:lnTo>
                  <a:pt x="26164" y="215749"/>
                </a:lnTo>
                <a:lnTo>
                  <a:pt x="55522" y="245107"/>
                </a:lnTo>
                <a:lnTo>
                  <a:pt x="92756" y="264359"/>
                </a:lnTo>
                <a:lnTo>
                  <a:pt x="135636" y="271272"/>
                </a:lnTo>
                <a:lnTo>
                  <a:pt x="1772412" y="271272"/>
                </a:lnTo>
                <a:lnTo>
                  <a:pt x="1815291" y="264359"/>
                </a:lnTo>
                <a:lnTo>
                  <a:pt x="1852525" y="245107"/>
                </a:lnTo>
                <a:lnTo>
                  <a:pt x="1881883" y="215749"/>
                </a:lnTo>
                <a:lnTo>
                  <a:pt x="1901135" y="178515"/>
                </a:lnTo>
                <a:lnTo>
                  <a:pt x="1908048" y="135636"/>
                </a:lnTo>
                <a:lnTo>
                  <a:pt x="1901135" y="92756"/>
                </a:lnTo>
                <a:lnTo>
                  <a:pt x="1881883" y="55522"/>
                </a:lnTo>
                <a:lnTo>
                  <a:pt x="1852525" y="26164"/>
                </a:lnTo>
                <a:lnTo>
                  <a:pt x="1815291" y="6912"/>
                </a:lnTo>
                <a:lnTo>
                  <a:pt x="1772412" y="0"/>
                </a:lnTo>
                <a:close/>
              </a:path>
            </a:pathLst>
          </a:custGeom>
          <a:solidFill>
            <a:srgbClr val="798892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191508" y="2860675"/>
            <a:ext cx="1651000" cy="1198245"/>
          </a:xfrm>
          <a:custGeom>
            <a:avLst/>
            <a:gdLst/>
            <a:ahLst/>
            <a:cxnLst/>
            <a:rect l="l" t="t" r="r" b="b"/>
            <a:pathLst>
              <a:path w="1651000" h="1198245">
                <a:moveTo>
                  <a:pt x="383031" y="0"/>
                </a:moveTo>
                <a:lnTo>
                  <a:pt x="329741" y="3976"/>
                </a:lnTo>
                <a:lnTo>
                  <a:pt x="279034" y="15906"/>
                </a:lnTo>
                <a:lnTo>
                  <a:pt x="230923" y="35790"/>
                </a:lnTo>
                <a:lnTo>
                  <a:pt x="185419" y="63626"/>
                </a:lnTo>
                <a:lnTo>
                  <a:pt x="151650" y="91457"/>
                </a:lnTo>
                <a:lnTo>
                  <a:pt x="121062" y="124054"/>
                </a:lnTo>
                <a:lnTo>
                  <a:pt x="93669" y="161431"/>
                </a:lnTo>
                <a:lnTo>
                  <a:pt x="69482" y="203599"/>
                </a:lnTo>
                <a:lnTo>
                  <a:pt x="48513" y="250571"/>
                </a:lnTo>
                <a:lnTo>
                  <a:pt x="35669" y="287877"/>
                </a:lnTo>
                <a:lnTo>
                  <a:pt x="24789" y="329365"/>
                </a:lnTo>
                <a:lnTo>
                  <a:pt x="15876" y="375031"/>
                </a:lnTo>
                <a:lnTo>
                  <a:pt x="8937" y="424874"/>
                </a:lnTo>
                <a:lnTo>
                  <a:pt x="3975" y="478891"/>
                </a:lnTo>
                <a:lnTo>
                  <a:pt x="994" y="537080"/>
                </a:lnTo>
                <a:lnTo>
                  <a:pt x="0" y="599439"/>
                </a:lnTo>
                <a:lnTo>
                  <a:pt x="1010" y="661418"/>
                </a:lnTo>
                <a:lnTo>
                  <a:pt x="4037" y="719335"/>
                </a:lnTo>
                <a:lnTo>
                  <a:pt x="9077" y="773189"/>
                </a:lnTo>
                <a:lnTo>
                  <a:pt x="16125" y="822977"/>
                </a:lnTo>
                <a:lnTo>
                  <a:pt x="25177" y="868698"/>
                </a:lnTo>
                <a:lnTo>
                  <a:pt x="36229" y="910349"/>
                </a:lnTo>
                <a:lnTo>
                  <a:pt x="49275" y="947927"/>
                </a:lnTo>
                <a:lnTo>
                  <a:pt x="70488" y="995280"/>
                </a:lnTo>
                <a:lnTo>
                  <a:pt x="94796" y="1037677"/>
                </a:lnTo>
                <a:lnTo>
                  <a:pt x="122190" y="1075130"/>
                </a:lnTo>
                <a:lnTo>
                  <a:pt x="152656" y="1107651"/>
                </a:lnTo>
                <a:lnTo>
                  <a:pt x="186181" y="1135252"/>
                </a:lnTo>
                <a:lnTo>
                  <a:pt x="231352" y="1162736"/>
                </a:lnTo>
                <a:lnTo>
                  <a:pt x="279225" y="1182338"/>
                </a:lnTo>
                <a:lnTo>
                  <a:pt x="329789" y="1194081"/>
                </a:lnTo>
                <a:lnTo>
                  <a:pt x="383031" y="1197991"/>
                </a:lnTo>
                <a:lnTo>
                  <a:pt x="437225" y="1193944"/>
                </a:lnTo>
                <a:lnTo>
                  <a:pt x="488918" y="1181814"/>
                </a:lnTo>
                <a:lnTo>
                  <a:pt x="538087" y="1161611"/>
                </a:lnTo>
                <a:lnTo>
                  <a:pt x="584707" y="1133348"/>
                </a:lnTo>
                <a:lnTo>
                  <a:pt x="619422" y="1104940"/>
                </a:lnTo>
                <a:lnTo>
                  <a:pt x="628949" y="1094867"/>
                </a:lnTo>
                <a:lnTo>
                  <a:pt x="386968" y="1094867"/>
                </a:lnTo>
                <a:lnTo>
                  <a:pt x="349843" y="1091674"/>
                </a:lnTo>
                <a:lnTo>
                  <a:pt x="278544" y="1066095"/>
                </a:lnTo>
                <a:lnTo>
                  <a:pt x="244347" y="1043686"/>
                </a:lnTo>
                <a:lnTo>
                  <a:pt x="212625" y="1015087"/>
                </a:lnTo>
                <a:lnTo>
                  <a:pt x="185070" y="980535"/>
                </a:lnTo>
                <a:lnTo>
                  <a:pt x="161659" y="940030"/>
                </a:lnTo>
                <a:lnTo>
                  <a:pt x="142366" y="893572"/>
                </a:lnTo>
                <a:lnTo>
                  <a:pt x="123194" y="817103"/>
                </a:lnTo>
                <a:lnTo>
                  <a:pt x="116474" y="771032"/>
                </a:lnTo>
                <a:lnTo>
                  <a:pt x="111670" y="719723"/>
                </a:lnTo>
                <a:lnTo>
                  <a:pt x="108785" y="663164"/>
                </a:lnTo>
                <a:lnTo>
                  <a:pt x="107822" y="601345"/>
                </a:lnTo>
                <a:lnTo>
                  <a:pt x="108796" y="539337"/>
                </a:lnTo>
                <a:lnTo>
                  <a:pt x="111712" y="482604"/>
                </a:lnTo>
                <a:lnTo>
                  <a:pt x="116570" y="431149"/>
                </a:lnTo>
                <a:lnTo>
                  <a:pt x="123364" y="384974"/>
                </a:lnTo>
                <a:lnTo>
                  <a:pt x="132091" y="344084"/>
                </a:lnTo>
                <a:lnTo>
                  <a:pt x="162177" y="261975"/>
                </a:lnTo>
                <a:lnTo>
                  <a:pt x="185594" y="221503"/>
                </a:lnTo>
                <a:lnTo>
                  <a:pt x="212988" y="187057"/>
                </a:lnTo>
                <a:lnTo>
                  <a:pt x="244347" y="158623"/>
                </a:lnTo>
                <a:lnTo>
                  <a:pt x="278258" y="136433"/>
                </a:lnTo>
                <a:lnTo>
                  <a:pt x="313324" y="120554"/>
                </a:lnTo>
                <a:lnTo>
                  <a:pt x="386968" y="107823"/>
                </a:lnTo>
                <a:lnTo>
                  <a:pt x="633196" y="107823"/>
                </a:lnTo>
                <a:lnTo>
                  <a:pt x="618404" y="92170"/>
                </a:lnTo>
                <a:lnTo>
                  <a:pt x="583945" y="64008"/>
                </a:lnTo>
                <a:lnTo>
                  <a:pt x="537658" y="36004"/>
                </a:lnTo>
                <a:lnTo>
                  <a:pt x="488727" y="16001"/>
                </a:lnTo>
                <a:lnTo>
                  <a:pt x="437177" y="4000"/>
                </a:lnTo>
                <a:lnTo>
                  <a:pt x="383031" y="0"/>
                </a:lnTo>
                <a:close/>
              </a:path>
              <a:path w="1651000" h="1198245">
                <a:moveTo>
                  <a:pt x="633196" y="107823"/>
                </a:moveTo>
                <a:lnTo>
                  <a:pt x="386968" y="107823"/>
                </a:lnTo>
                <a:lnTo>
                  <a:pt x="423737" y="111009"/>
                </a:lnTo>
                <a:lnTo>
                  <a:pt x="459565" y="120554"/>
                </a:lnTo>
                <a:lnTo>
                  <a:pt x="494464" y="136433"/>
                </a:lnTo>
                <a:lnTo>
                  <a:pt x="528446" y="158623"/>
                </a:lnTo>
                <a:lnTo>
                  <a:pt x="560163" y="187743"/>
                </a:lnTo>
                <a:lnTo>
                  <a:pt x="588248" y="224234"/>
                </a:lnTo>
                <a:lnTo>
                  <a:pt x="612689" y="268083"/>
                </a:lnTo>
                <a:lnTo>
                  <a:pt x="633476" y="319277"/>
                </a:lnTo>
                <a:lnTo>
                  <a:pt x="645117" y="357643"/>
                </a:lnTo>
                <a:lnTo>
                  <a:pt x="654642" y="399462"/>
                </a:lnTo>
                <a:lnTo>
                  <a:pt x="662051" y="444738"/>
                </a:lnTo>
                <a:lnTo>
                  <a:pt x="667342" y="493474"/>
                </a:lnTo>
                <a:lnTo>
                  <a:pt x="670517" y="545676"/>
                </a:lnTo>
                <a:lnTo>
                  <a:pt x="671576" y="601345"/>
                </a:lnTo>
                <a:lnTo>
                  <a:pt x="670390" y="657119"/>
                </a:lnTo>
                <a:lnTo>
                  <a:pt x="666834" y="710141"/>
                </a:lnTo>
                <a:lnTo>
                  <a:pt x="660908" y="760412"/>
                </a:lnTo>
                <a:lnTo>
                  <a:pt x="652610" y="807931"/>
                </a:lnTo>
                <a:lnTo>
                  <a:pt x="641942" y="852699"/>
                </a:lnTo>
                <a:lnTo>
                  <a:pt x="628903" y="894714"/>
                </a:lnTo>
                <a:lnTo>
                  <a:pt x="609855" y="941619"/>
                </a:lnTo>
                <a:lnTo>
                  <a:pt x="586819" y="982297"/>
                </a:lnTo>
                <a:lnTo>
                  <a:pt x="559806" y="1016712"/>
                </a:lnTo>
                <a:lnTo>
                  <a:pt x="528827" y="1044829"/>
                </a:lnTo>
                <a:lnTo>
                  <a:pt x="495250" y="1066738"/>
                </a:lnTo>
                <a:lnTo>
                  <a:pt x="460422" y="1082373"/>
                </a:lnTo>
                <a:lnTo>
                  <a:pt x="386968" y="1094867"/>
                </a:lnTo>
                <a:lnTo>
                  <a:pt x="628949" y="1094867"/>
                </a:lnTo>
                <a:lnTo>
                  <a:pt x="679476" y="1033129"/>
                </a:lnTo>
                <a:lnTo>
                  <a:pt x="704791" y="989726"/>
                </a:lnTo>
                <a:lnTo>
                  <a:pt x="726947" y="941324"/>
                </a:lnTo>
                <a:lnTo>
                  <a:pt x="740641" y="903224"/>
                </a:lnTo>
                <a:lnTo>
                  <a:pt x="752221" y="861537"/>
                </a:lnTo>
                <a:lnTo>
                  <a:pt x="761691" y="816267"/>
                </a:lnTo>
                <a:lnTo>
                  <a:pt x="769052" y="767417"/>
                </a:lnTo>
                <a:lnTo>
                  <a:pt x="774308" y="714993"/>
                </a:lnTo>
                <a:lnTo>
                  <a:pt x="777459" y="658999"/>
                </a:lnTo>
                <a:lnTo>
                  <a:pt x="778509" y="599439"/>
                </a:lnTo>
                <a:lnTo>
                  <a:pt x="777428" y="539337"/>
                </a:lnTo>
                <a:lnTo>
                  <a:pt x="774246" y="483392"/>
                </a:lnTo>
                <a:lnTo>
                  <a:pt x="768912" y="430745"/>
                </a:lnTo>
                <a:lnTo>
                  <a:pt x="761442" y="381678"/>
                </a:lnTo>
                <a:lnTo>
                  <a:pt x="751832" y="336185"/>
                </a:lnTo>
                <a:lnTo>
                  <a:pt x="740081" y="294262"/>
                </a:lnTo>
                <a:lnTo>
                  <a:pt x="726186" y="255904"/>
                </a:lnTo>
                <a:lnTo>
                  <a:pt x="703736" y="207320"/>
                </a:lnTo>
                <a:lnTo>
                  <a:pt x="678293" y="163833"/>
                </a:lnTo>
                <a:lnTo>
                  <a:pt x="649851" y="125447"/>
                </a:lnTo>
                <a:lnTo>
                  <a:pt x="633196" y="107823"/>
                </a:lnTo>
                <a:close/>
              </a:path>
              <a:path w="1651000" h="1198245">
                <a:moveTo>
                  <a:pt x="1543173" y="107823"/>
                </a:moveTo>
                <a:lnTo>
                  <a:pt x="1277112" y="107823"/>
                </a:lnTo>
                <a:lnTo>
                  <a:pt x="1327094" y="112158"/>
                </a:lnTo>
                <a:lnTo>
                  <a:pt x="1373028" y="125174"/>
                </a:lnTo>
                <a:lnTo>
                  <a:pt x="1414914" y="146881"/>
                </a:lnTo>
                <a:lnTo>
                  <a:pt x="1452752" y="177291"/>
                </a:lnTo>
                <a:lnTo>
                  <a:pt x="1484163" y="213707"/>
                </a:lnTo>
                <a:lnTo>
                  <a:pt x="1506585" y="253444"/>
                </a:lnTo>
                <a:lnTo>
                  <a:pt x="1520029" y="296539"/>
                </a:lnTo>
                <a:lnTo>
                  <a:pt x="1524507" y="343026"/>
                </a:lnTo>
                <a:lnTo>
                  <a:pt x="1522009" y="380577"/>
                </a:lnTo>
                <a:lnTo>
                  <a:pt x="1502058" y="452915"/>
                </a:lnTo>
                <a:lnTo>
                  <a:pt x="1484629" y="487679"/>
                </a:lnTo>
                <a:lnTo>
                  <a:pt x="1437812" y="554400"/>
                </a:lnTo>
                <a:lnTo>
                  <a:pt x="1403294" y="596539"/>
                </a:lnTo>
                <a:lnTo>
                  <a:pt x="1361368" y="644530"/>
                </a:lnTo>
                <a:lnTo>
                  <a:pt x="1312037" y="698373"/>
                </a:lnTo>
                <a:lnTo>
                  <a:pt x="876300" y="1169289"/>
                </a:lnTo>
                <a:lnTo>
                  <a:pt x="1650872" y="1169289"/>
                </a:lnTo>
                <a:lnTo>
                  <a:pt x="1650872" y="1059307"/>
                </a:lnTo>
                <a:lnTo>
                  <a:pt x="1124712" y="1059307"/>
                </a:lnTo>
                <a:lnTo>
                  <a:pt x="1408811" y="753237"/>
                </a:lnTo>
                <a:lnTo>
                  <a:pt x="1450964" y="706575"/>
                </a:lnTo>
                <a:lnTo>
                  <a:pt x="1488270" y="663241"/>
                </a:lnTo>
                <a:lnTo>
                  <a:pt x="1520729" y="623236"/>
                </a:lnTo>
                <a:lnTo>
                  <a:pt x="1548341" y="586565"/>
                </a:lnTo>
                <a:lnTo>
                  <a:pt x="1571106" y="553232"/>
                </a:lnTo>
                <a:lnTo>
                  <a:pt x="1609286" y="480018"/>
                </a:lnTo>
                <a:lnTo>
                  <a:pt x="1623774" y="435308"/>
                </a:lnTo>
                <a:lnTo>
                  <a:pt x="1632475" y="389098"/>
                </a:lnTo>
                <a:lnTo>
                  <a:pt x="1635378" y="341375"/>
                </a:lnTo>
                <a:lnTo>
                  <a:pt x="1631491" y="287594"/>
                </a:lnTo>
                <a:lnTo>
                  <a:pt x="1619826" y="236738"/>
                </a:lnTo>
                <a:lnTo>
                  <a:pt x="1600375" y="188808"/>
                </a:lnTo>
                <a:lnTo>
                  <a:pt x="1573134" y="143804"/>
                </a:lnTo>
                <a:lnTo>
                  <a:pt x="1543173" y="107823"/>
                </a:lnTo>
                <a:close/>
              </a:path>
              <a:path w="1651000" h="1198245">
                <a:moveTo>
                  <a:pt x="1283334" y="0"/>
                </a:moveTo>
                <a:lnTo>
                  <a:pt x="1231783" y="3015"/>
                </a:lnTo>
                <a:lnTo>
                  <a:pt x="1183047" y="12055"/>
                </a:lnTo>
                <a:lnTo>
                  <a:pt x="1137126" y="27114"/>
                </a:lnTo>
                <a:lnTo>
                  <a:pt x="1094020" y="48184"/>
                </a:lnTo>
                <a:lnTo>
                  <a:pt x="1053729" y="75259"/>
                </a:lnTo>
                <a:lnTo>
                  <a:pt x="1016253" y="108330"/>
                </a:lnTo>
                <a:lnTo>
                  <a:pt x="983064" y="146135"/>
                </a:lnTo>
                <a:lnTo>
                  <a:pt x="955632" y="187287"/>
                </a:lnTo>
                <a:lnTo>
                  <a:pt x="933958" y="231790"/>
                </a:lnTo>
                <a:lnTo>
                  <a:pt x="918040" y="279649"/>
                </a:lnTo>
                <a:lnTo>
                  <a:pt x="907880" y="330866"/>
                </a:lnTo>
                <a:lnTo>
                  <a:pt x="903477" y="385445"/>
                </a:lnTo>
                <a:lnTo>
                  <a:pt x="1012697" y="385445"/>
                </a:lnTo>
                <a:lnTo>
                  <a:pt x="1019235" y="335075"/>
                </a:lnTo>
                <a:lnTo>
                  <a:pt x="1030772" y="289424"/>
                </a:lnTo>
                <a:lnTo>
                  <a:pt x="1047308" y="248486"/>
                </a:lnTo>
                <a:lnTo>
                  <a:pt x="1068842" y="212253"/>
                </a:lnTo>
                <a:lnTo>
                  <a:pt x="1095375" y="180721"/>
                </a:lnTo>
                <a:lnTo>
                  <a:pt x="1133897" y="148810"/>
                </a:lnTo>
                <a:lnTo>
                  <a:pt x="1177051" y="126031"/>
                </a:lnTo>
                <a:lnTo>
                  <a:pt x="1224801" y="112373"/>
                </a:lnTo>
                <a:lnTo>
                  <a:pt x="1277112" y="107823"/>
                </a:lnTo>
                <a:lnTo>
                  <a:pt x="1543173" y="107823"/>
                </a:lnTo>
                <a:lnTo>
                  <a:pt x="1538096" y="101726"/>
                </a:lnTo>
                <a:lnTo>
                  <a:pt x="1503985" y="70643"/>
                </a:lnTo>
                <a:lnTo>
                  <a:pt x="1466544" y="45212"/>
                </a:lnTo>
                <a:lnTo>
                  <a:pt x="1425765" y="25431"/>
                </a:lnTo>
                <a:lnTo>
                  <a:pt x="1381642" y="11303"/>
                </a:lnTo>
                <a:lnTo>
                  <a:pt x="1334167" y="2825"/>
                </a:lnTo>
                <a:lnTo>
                  <a:pt x="1283334" y="0"/>
                </a:lnTo>
                <a:close/>
              </a:path>
            </a:pathLst>
          </a:custGeom>
          <a:solidFill>
            <a:srgbClr val="73808B">
              <a:alpha val="30000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321295" y="2977895"/>
            <a:ext cx="1908175" cy="271780"/>
          </a:xfrm>
          <a:custGeom>
            <a:avLst/>
            <a:gdLst/>
            <a:ahLst/>
            <a:cxnLst/>
            <a:rect l="l" t="t" r="r" b="b"/>
            <a:pathLst>
              <a:path w="1908175" h="271780">
                <a:moveTo>
                  <a:pt x="1772411" y="0"/>
                </a:moveTo>
                <a:lnTo>
                  <a:pt x="135635" y="0"/>
                </a:lnTo>
                <a:lnTo>
                  <a:pt x="92756" y="6912"/>
                </a:lnTo>
                <a:lnTo>
                  <a:pt x="55522" y="26164"/>
                </a:lnTo>
                <a:lnTo>
                  <a:pt x="26164" y="55522"/>
                </a:lnTo>
                <a:lnTo>
                  <a:pt x="6912" y="92756"/>
                </a:lnTo>
                <a:lnTo>
                  <a:pt x="0" y="135636"/>
                </a:lnTo>
                <a:lnTo>
                  <a:pt x="6912" y="178515"/>
                </a:lnTo>
                <a:lnTo>
                  <a:pt x="26164" y="215749"/>
                </a:lnTo>
                <a:lnTo>
                  <a:pt x="55522" y="245107"/>
                </a:lnTo>
                <a:lnTo>
                  <a:pt x="92756" y="264359"/>
                </a:lnTo>
                <a:lnTo>
                  <a:pt x="135635" y="271271"/>
                </a:lnTo>
                <a:lnTo>
                  <a:pt x="1772411" y="271271"/>
                </a:lnTo>
                <a:lnTo>
                  <a:pt x="1815291" y="264359"/>
                </a:lnTo>
                <a:lnTo>
                  <a:pt x="1852525" y="245107"/>
                </a:lnTo>
                <a:lnTo>
                  <a:pt x="1881883" y="215749"/>
                </a:lnTo>
                <a:lnTo>
                  <a:pt x="1901135" y="178515"/>
                </a:lnTo>
                <a:lnTo>
                  <a:pt x="1908048" y="135636"/>
                </a:lnTo>
                <a:lnTo>
                  <a:pt x="1901135" y="92756"/>
                </a:lnTo>
                <a:lnTo>
                  <a:pt x="1881883" y="55522"/>
                </a:lnTo>
                <a:lnTo>
                  <a:pt x="1852525" y="26164"/>
                </a:lnTo>
                <a:lnTo>
                  <a:pt x="1815291" y="6912"/>
                </a:lnTo>
                <a:lnTo>
                  <a:pt x="1772411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01610" y="3589654"/>
            <a:ext cx="1647825" cy="1198245"/>
          </a:xfrm>
          <a:custGeom>
            <a:avLst/>
            <a:gdLst/>
            <a:ahLst/>
            <a:cxnLst/>
            <a:rect l="l" t="t" r="r" b="b"/>
            <a:pathLst>
              <a:path w="1647825" h="1198245">
                <a:moveTo>
                  <a:pt x="383032" y="0"/>
                </a:moveTo>
                <a:lnTo>
                  <a:pt x="329668" y="3976"/>
                </a:lnTo>
                <a:lnTo>
                  <a:pt x="278923" y="15906"/>
                </a:lnTo>
                <a:lnTo>
                  <a:pt x="230798" y="35790"/>
                </a:lnTo>
                <a:lnTo>
                  <a:pt x="185293" y="63627"/>
                </a:lnTo>
                <a:lnTo>
                  <a:pt x="151535" y="91407"/>
                </a:lnTo>
                <a:lnTo>
                  <a:pt x="120972" y="123991"/>
                </a:lnTo>
                <a:lnTo>
                  <a:pt x="93596" y="161367"/>
                </a:lnTo>
                <a:lnTo>
                  <a:pt x="69403" y="203522"/>
                </a:lnTo>
                <a:lnTo>
                  <a:pt x="48387" y="250444"/>
                </a:lnTo>
                <a:lnTo>
                  <a:pt x="35549" y="287750"/>
                </a:lnTo>
                <a:lnTo>
                  <a:pt x="24687" y="329241"/>
                </a:lnTo>
                <a:lnTo>
                  <a:pt x="15799" y="374914"/>
                </a:lnTo>
                <a:lnTo>
                  <a:pt x="8887" y="424770"/>
                </a:lnTo>
                <a:lnTo>
                  <a:pt x="3949" y="478810"/>
                </a:lnTo>
                <a:lnTo>
                  <a:pt x="987" y="537033"/>
                </a:lnTo>
                <a:lnTo>
                  <a:pt x="0" y="599440"/>
                </a:lnTo>
                <a:lnTo>
                  <a:pt x="1003" y="661418"/>
                </a:lnTo>
                <a:lnTo>
                  <a:pt x="4012" y="719335"/>
                </a:lnTo>
                <a:lnTo>
                  <a:pt x="9027" y="773189"/>
                </a:lnTo>
                <a:lnTo>
                  <a:pt x="16048" y="822977"/>
                </a:lnTo>
                <a:lnTo>
                  <a:pt x="25076" y="868698"/>
                </a:lnTo>
                <a:lnTo>
                  <a:pt x="36109" y="910349"/>
                </a:lnTo>
                <a:lnTo>
                  <a:pt x="49149" y="947928"/>
                </a:lnTo>
                <a:lnTo>
                  <a:pt x="70409" y="995230"/>
                </a:lnTo>
                <a:lnTo>
                  <a:pt x="94724" y="1037614"/>
                </a:lnTo>
                <a:lnTo>
                  <a:pt x="122099" y="1075066"/>
                </a:lnTo>
                <a:lnTo>
                  <a:pt x="152541" y="1107574"/>
                </a:lnTo>
                <a:lnTo>
                  <a:pt x="186055" y="1135126"/>
                </a:lnTo>
                <a:lnTo>
                  <a:pt x="231227" y="1162629"/>
                </a:lnTo>
                <a:lnTo>
                  <a:pt x="279114" y="1182274"/>
                </a:lnTo>
                <a:lnTo>
                  <a:pt x="329715" y="1194061"/>
                </a:lnTo>
                <a:lnTo>
                  <a:pt x="383032" y="1197991"/>
                </a:lnTo>
                <a:lnTo>
                  <a:pt x="437205" y="1193942"/>
                </a:lnTo>
                <a:lnTo>
                  <a:pt x="488854" y="1181798"/>
                </a:lnTo>
                <a:lnTo>
                  <a:pt x="537979" y="1161557"/>
                </a:lnTo>
                <a:lnTo>
                  <a:pt x="584581" y="1133221"/>
                </a:lnTo>
                <a:lnTo>
                  <a:pt x="619345" y="1104826"/>
                </a:lnTo>
                <a:lnTo>
                  <a:pt x="628777" y="1094867"/>
                </a:lnTo>
                <a:lnTo>
                  <a:pt x="386842" y="1094867"/>
                </a:lnTo>
                <a:lnTo>
                  <a:pt x="349769" y="1091674"/>
                </a:lnTo>
                <a:lnTo>
                  <a:pt x="278435" y="1066095"/>
                </a:lnTo>
                <a:lnTo>
                  <a:pt x="244221" y="1043686"/>
                </a:lnTo>
                <a:lnTo>
                  <a:pt x="212552" y="1015085"/>
                </a:lnTo>
                <a:lnTo>
                  <a:pt x="184991" y="980519"/>
                </a:lnTo>
                <a:lnTo>
                  <a:pt x="161549" y="939976"/>
                </a:lnTo>
                <a:lnTo>
                  <a:pt x="142240" y="893445"/>
                </a:lnTo>
                <a:lnTo>
                  <a:pt x="123067" y="817038"/>
                </a:lnTo>
                <a:lnTo>
                  <a:pt x="116347" y="770969"/>
                </a:lnTo>
                <a:lnTo>
                  <a:pt x="111543" y="719661"/>
                </a:lnTo>
                <a:lnTo>
                  <a:pt x="108658" y="663119"/>
                </a:lnTo>
                <a:lnTo>
                  <a:pt x="107696" y="601345"/>
                </a:lnTo>
                <a:lnTo>
                  <a:pt x="108669" y="539293"/>
                </a:lnTo>
                <a:lnTo>
                  <a:pt x="111585" y="482543"/>
                </a:lnTo>
                <a:lnTo>
                  <a:pt x="116443" y="431085"/>
                </a:lnTo>
                <a:lnTo>
                  <a:pt x="123237" y="384908"/>
                </a:lnTo>
                <a:lnTo>
                  <a:pt x="131964" y="344002"/>
                </a:lnTo>
                <a:lnTo>
                  <a:pt x="162050" y="261921"/>
                </a:lnTo>
                <a:lnTo>
                  <a:pt x="185467" y="221488"/>
                </a:lnTo>
                <a:lnTo>
                  <a:pt x="212861" y="187055"/>
                </a:lnTo>
                <a:lnTo>
                  <a:pt x="244221" y="158623"/>
                </a:lnTo>
                <a:lnTo>
                  <a:pt x="278149" y="136380"/>
                </a:lnTo>
                <a:lnTo>
                  <a:pt x="313245" y="120507"/>
                </a:lnTo>
                <a:lnTo>
                  <a:pt x="386842" y="107823"/>
                </a:lnTo>
                <a:lnTo>
                  <a:pt x="633119" y="107823"/>
                </a:lnTo>
                <a:lnTo>
                  <a:pt x="618290" y="92158"/>
                </a:lnTo>
                <a:lnTo>
                  <a:pt x="583819" y="64008"/>
                </a:lnTo>
                <a:lnTo>
                  <a:pt x="537551" y="36004"/>
                </a:lnTo>
                <a:lnTo>
                  <a:pt x="488664" y="16001"/>
                </a:lnTo>
                <a:lnTo>
                  <a:pt x="437157" y="4000"/>
                </a:lnTo>
                <a:lnTo>
                  <a:pt x="383032" y="0"/>
                </a:lnTo>
                <a:close/>
              </a:path>
              <a:path w="1647825" h="1198245">
                <a:moveTo>
                  <a:pt x="633119" y="107823"/>
                </a:moveTo>
                <a:lnTo>
                  <a:pt x="386842" y="107823"/>
                </a:lnTo>
                <a:lnTo>
                  <a:pt x="423630" y="110992"/>
                </a:lnTo>
                <a:lnTo>
                  <a:pt x="459501" y="120507"/>
                </a:lnTo>
                <a:lnTo>
                  <a:pt x="494444" y="136380"/>
                </a:lnTo>
                <a:lnTo>
                  <a:pt x="528447" y="158623"/>
                </a:lnTo>
                <a:lnTo>
                  <a:pt x="560163" y="187725"/>
                </a:lnTo>
                <a:lnTo>
                  <a:pt x="588248" y="224186"/>
                </a:lnTo>
                <a:lnTo>
                  <a:pt x="612689" y="268029"/>
                </a:lnTo>
                <a:lnTo>
                  <a:pt x="633476" y="319278"/>
                </a:lnTo>
                <a:lnTo>
                  <a:pt x="645064" y="357599"/>
                </a:lnTo>
                <a:lnTo>
                  <a:pt x="654553" y="399405"/>
                </a:lnTo>
                <a:lnTo>
                  <a:pt x="661939" y="444690"/>
                </a:lnTo>
                <a:lnTo>
                  <a:pt x="667220" y="493446"/>
                </a:lnTo>
                <a:lnTo>
                  <a:pt x="670391" y="545667"/>
                </a:lnTo>
                <a:lnTo>
                  <a:pt x="671449" y="601345"/>
                </a:lnTo>
                <a:lnTo>
                  <a:pt x="670263" y="657118"/>
                </a:lnTo>
                <a:lnTo>
                  <a:pt x="666707" y="710136"/>
                </a:lnTo>
                <a:lnTo>
                  <a:pt x="660780" y="760396"/>
                </a:lnTo>
                <a:lnTo>
                  <a:pt x="652483" y="807894"/>
                </a:lnTo>
                <a:lnTo>
                  <a:pt x="641815" y="852625"/>
                </a:lnTo>
                <a:lnTo>
                  <a:pt x="628777" y="894588"/>
                </a:lnTo>
                <a:lnTo>
                  <a:pt x="609748" y="941548"/>
                </a:lnTo>
                <a:lnTo>
                  <a:pt x="586755" y="982233"/>
                </a:lnTo>
                <a:lnTo>
                  <a:pt x="559786" y="1016656"/>
                </a:lnTo>
                <a:lnTo>
                  <a:pt x="528828" y="1044829"/>
                </a:lnTo>
                <a:lnTo>
                  <a:pt x="495230" y="1066738"/>
                </a:lnTo>
                <a:lnTo>
                  <a:pt x="460359" y="1082373"/>
                </a:lnTo>
                <a:lnTo>
                  <a:pt x="386842" y="1094867"/>
                </a:lnTo>
                <a:lnTo>
                  <a:pt x="628777" y="1094867"/>
                </a:lnTo>
                <a:lnTo>
                  <a:pt x="679413" y="1033085"/>
                </a:lnTo>
                <a:lnTo>
                  <a:pt x="704741" y="989713"/>
                </a:lnTo>
                <a:lnTo>
                  <a:pt x="726948" y="941324"/>
                </a:lnTo>
                <a:lnTo>
                  <a:pt x="740601" y="903224"/>
                </a:lnTo>
                <a:lnTo>
                  <a:pt x="752165" y="861537"/>
                </a:lnTo>
                <a:lnTo>
                  <a:pt x="761637" y="816267"/>
                </a:lnTo>
                <a:lnTo>
                  <a:pt x="769012" y="767417"/>
                </a:lnTo>
                <a:lnTo>
                  <a:pt x="774286" y="714993"/>
                </a:lnTo>
                <a:lnTo>
                  <a:pt x="777453" y="658999"/>
                </a:lnTo>
                <a:lnTo>
                  <a:pt x="778510" y="599440"/>
                </a:lnTo>
                <a:lnTo>
                  <a:pt x="777419" y="539293"/>
                </a:lnTo>
                <a:lnTo>
                  <a:pt x="774223" y="483370"/>
                </a:lnTo>
                <a:lnTo>
                  <a:pt x="768872" y="430705"/>
                </a:lnTo>
                <a:lnTo>
                  <a:pt x="761389" y="381625"/>
                </a:lnTo>
                <a:lnTo>
                  <a:pt x="751777" y="336129"/>
                </a:lnTo>
                <a:lnTo>
                  <a:pt x="740041" y="294222"/>
                </a:lnTo>
                <a:lnTo>
                  <a:pt x="726186" y="255905"/>
                </a:lnTo>
                <a:lnTo>
                  <a:pt x="703723" y="207272"/>
                </a:lnTo>
                <a:lnTo>
                  <a:pt x="678249" y="163778"/>
                </a:lnTo>
                <a:lnTo>
                  <a:pt x="649769" y="125410"/>
                </a:lnTo>
                <a:lnTo>
                  <a:pt x="633119" y="107823"/>
                </a:lnTo>
                <a:close/>
              </a:path>
              <a:path w="1647825" h="1198245">
                <a:moveTo>
                  <a:pt x="996442" y="863854"/>
                </a:moveTo>
                <a:lnTo>
                  <a:pt x="884809" y="863854"/>
                </a:lnTo>
                <a:lnTo>
                  <a:pt x="896746" y="916398"/>
                </a:lnTo>
                <a:lnTo>
                  <a:pt x="912490" y="964550"/>
                </a:lnTo>
                <a:lnTo>
                  <a:pt x="932037" y="1008300"/>
                </a:lnTo>
                <a:lnTo>
                  <a:pt x="955383" y="1047637"/>
                </a:lnTo>
                <a:lnTo>
                  <a:pt x="982525" y="1082549"/>
                </a:lnTo>
                <a:lnTo>
                  <a:pt x="1013460" y="1113028"/>
                </a:lnTo>
                <a:lnTo>
                  <a:pt x="1054806" y="1143614"/>
                </a:lnTo>
                <a:lnTo>
                  <a:pt x="1100053" y="1167404"/>
                </a:lnTo>
                <a:lnTo>
                  <a:pt x="1149202" y="1184396"/>
                </a:lnTo>
                <a:lnTo>
                  <a:pt x="1202253" y="1194592"/>
                </a:lnTo>
                <a:lnTo>
                  <a:pt x="1259205" y="1197991"/>
                </a:lnTo>
                <a:lnTo>
                  <a:pt x="1312568" y="1194988"/>
                </a:lnTo>
                <a:lnTo>
                  <a:pt x="1363313" y="1185973"/>
                </a:lnTo>
                <a:lnTo>
                  <a:pt x="1411438" y="1170934"/>
                </a:lnTo>
                <a:lnTo>
                  <a:pt x="1456944" y="1149858"/>
                </a:lnTo>
                <a:lnTo>
                  <a:pt x="1498826" y="1123354"/>
                </a:lnTo>
                <a:lnTo>
                  <a:pt x="1536065" y="1091850"/>
                </a:lnTo>
                <a:lnTo>
                  <a:pt x="1540286" y="1087120"/>
                </a:lnTo>
                <a:lnTo>
                  <a:pt x="1260856" y="1087120"/>
                </a:lnTo>
                <a:lnTo>
                  <a:pt x="1208609" y="1083190"/>
                </a:lnTo>
                <a:lnTo>
                  <a:pt x="1161208" y="1071403"/>
                </a:lnTo>
                <a:lnTo>
                  <a:pt x="1118641" y="1051758"/>
                </a:lnTo>
                <a:lnTo>
                  <a:pt x="1080897" y="1024255"/>
                </a:lnTo>
                <a:lnTo>
                  <a:pt x="1054967" y="995656"/>
                </a:lnTo>
                <a:lnTo>
                  <a:pt x="1032240" y="959389"/>
                </a:lnTo>
                <a:lnTo>
                  <a:pt x="1012727" y="915455"/>
                </a:lnTo>
                <a:lnTo>
                  <a:pt x="996442" y="863854"/>
                </a:lnTo>
                <a:close/>
              </a:path>
              <a:path w="1647825" h="1198245">
                <a:moveTo>
                  <a:pt x="1512927" y="110871"/>
                </a:moveTo>
                <a:lnTo>
                  <a:pt x="1256919" y="110871"/>
                </a:lnTo>
                <a:lnTo>
                  <a:pt x="1300305" y="114272"/>
                </a:lnTo>
                <a:lnTo>
                  <a:pt x="1339786" y="124460"/>
                </a:lnTo>
                <a:lnTo>
                  <a:pt x="1375362" y="141410"/>
                </a:lnTo>
                <a:lnTo>
                  <a:pt x="1407033" y="165100"/>
                </a:lnTo>
                <a:lnTo>
                  <a:pt x="1432962" y="193508"/>
                </a:lnTo>
                <a:lnTo>
                  <a:pt x="1462629" y="257897"/>
                </a:lnTo>
                <a:lnTo>
                  <a:pt x="1466285" y="294640"/>
                </a:lnTo>
                <a:lnTo>
                  <a:pt x="1464512" y="318621"/>
                </a:lnTo>
                <a:lnTo>
                  <a:pt x="1449947" y="365154"/>
                </a:lnTo>
                <a:lnTo>
                  <a:pt x="1420493" y="407352"/>
                </a:lnTo>
                <a:lnTo>
                  <a:pt x="1373768" y="442404"/>
                </a:lnTo>
                <a:lnTo>
                  <a:pt x="1310733" y="469147"/>
                </a:lnTo>
                <a:lnTo>
                  <a:pt x="1239434" y="482915"/>
                </a:lnTo>
                <a:lnTo>
                  <a:pt x="1201166" y="484632"/>
                </a:lnTo>
                <a:lnTo>
                  <a:pt x="1201166" y="589280"/>
                </a:lnTo>
                <a:lnTo>
                  <a:pt x="1263106" y="594189"/>
                </a:lnTo>
                <a:lnTo>
                  <a:pt x="1316355" y="601884"/>
                </a:lnTo>
                <a:lnTo>
                  <a:pt x="1360935" y="612390"/>
                </a:lnTo>
                <a:lnTo>
                  <a:pt x="1396873" y="625729"/>
                </a:lnTo>
                <a:lnTo>
                  <a:pt x="1453673" y="662400"/>
                </a:lnTo>
                <a:lnTo>
                  <a:pt x="1497711" y="713359"/>
                </a:lnTo>
                <a:lnTo>
                  <a:pt x="1525889" y="773636"/>
                </a:lnTo>
                <a:lnTo>
                  <a:pt x="1535303" y="838200"/>
                </a:lnTo>
                <a:lnTo>
                  <a:pt x="1530609" y="886610"/>
                </a:lnTo>
                <a:lnTo>
                  <a:pt x="1516522" y="931830"/>
                </a:lnTo>
                <a:lnTo>
                  <a:pt x="1493029" y="973859"/>
                </a:lnTo>
                <a:lnTo>
                  <a:pt x="1460119" y="1012698"/>
                </a:lnTo>
                <a:lnTo>
                  <a:pt x="1419447" y="1045275"/>
                </a:lnTo>
                <a:lnTo>
                  <a:pt x="1372679" y="1068530"/>
                </a:lnTo>
                <a:lnTo>
                  <a:pt x="1319815" y="1082474"/>
                </a:lnTo>
                <a:lnTo>
                  <a:pt x="1260856" y="1087120"/>
                </a:lnTo>
                <a:lnTo>
                  <a:pt x="1540286" y="1087120"/>
                </a:lnTo>
                <a:lnTo>
                  <a:pt x="1568636" y="1055346"/>
                </a:lnTo>
                <a:lnTo>
                  <a:pt x="1596517" y="1013841"/>
                </a:lnTo>
                <a:lnTo>
                  <a:pt x="1618926" y="969285"/>
                </a:lnTo>
                <a:lnTo>
                  <a:pt x="1634918" y="923623"/>
                </a:lnTo>
                <a:lnTo>
                  <a:pt x="1644505" y="876841"/>
                </a:lnTo>
                <a:lnTo>
                  <a:pt x="1647698" y="828929"/>
                </a:lnTo>
                <a:lnTo>
                  <a:pt x="1643052" y="774068"/>
                </a:lnTo>
                <a:lnTo>
                  <a:pt x="1629108" y="721899"/>
                </a:lnTo>
                <a:lnTo>
                  <a:pt x="1605853" y="672445"/>
                </a:lnTo>
                <a:lnTo>
                  <a:pt x="1573276" y="625729"/>
                </a:lnTo>
                <a:lnTo>
                  <a:pt x="1545058" y="595485"/>
                </a:lnTo>
                <a:lnTo>
                  <a:pt x="1513173" y="569134"/>
                </a:lnTo>
                <a:lnTo>
                  <a:pt x="1477621" y="546665"/>
                </a:lnTo>
                <a:lnTo>
                  <a:pt x="1438402" y="528066"/>
                </a:lnTo>
                <a:lnTo>
                  <a:pt x="1483168" y="497660"/>
                </a:lnTo>
                <a:lnTo>
                  <a:pt x="1519804" y="463851"/>
                </a:lnTo>
                <a:lnTo>
                  <a:pt x="1548304" y="426640"/>
                </a:lnTo>
                <a:lnTo>
                  <a:pt x="1568666" y="386032"/>
                </a:lnTo>
                <a:lnTo>
                  <a:pt x="1580886" y="342031"/>
                </a:lnTo>
                <a:lnTo>
                  <a:pt x="1584960" y="294640"/>
                </a:lnTo>
                <a:lnTo>
                  <a:pt x="1582316" y="257417"/>
                </a:lnTo>
                <a:lnTo>
                  <a:pt x="1574387" y="220980"/>
                </a:lnTo>
                <a:lnTo>
                  <a:pt x="1561171" y="185304"/>
                </a:lnTo>
                <a:lnTo>
                  <a:pt x="1542669" y="150368"/>
                </a:lnTo>
                <a:lnTo>
                  <a:pt x="1519354" y="117651"/>
                </a:lnTo>
                <a:lnTo>
                  <a:pt x="1512927" y="110871"/>
                </a:lnTo>
                <a:close/>
              </a:path>
              <a:path w="1647825" h="1198245">
                <a:moveTo>
                  <a:pt x="1256919" y="0"/>
                </a:moveTo>
                <a:lnTo>
                  <a:pt x="1209218" y="3033"/>
                </a:lnTo>
                <a:lnTo>
                  <a:pt x="1164115" y="12139"/>
                </a:lnTo>
                <a:lnTo>
                  <a:pt x="1121615" y="27322"/>
                </a:lnTo>
                <a:lnTo>
                  <a:pt x="1081724" y="48589"/>
                </a:lnTo>
                <a:lnTo>
                  <a:pt x="1044448" y="75946"/>
                </a:lnTo>
                <a:lnTo>
                  <a:pt x="1010812" y="108955"/>
                </a:lnTo>
                <a:lnTo>
                  <a:pt x="981833" y="147177"/>
                </a:lnTo>
                <a:lnTo>
                  <a:pt x="957506" y="190611"/>
                </a:lnTo>
                <a:lnTo>
                  <a:pt x="937824" y="239257"/>
                </a:lnTo>
                <a:lnTo>
                  <a:pt x="922782" y="293116"/>
                </a:lnTo>
                <a:lnTo>
                  <a:pt x="1039114" y="293116"/>
                </a:lnTo>
                <a:lnTo>
                  <a:pt x="1058711" y="247108"/>
                </a:lnTo>
                <a:lnTo>
                  <a:pt x="1080357" y="208327"/>
                </a:lnTo>
                <a:lnTo>
                  <a:pt x="1104050" y="176762"/>
                </a:lnTo>
                <a:lnTo>
                  <a:pt x="1157799" y="134231"/>
                </a:lnTo>
                <a:lnTo>
                  <a:pt x="1221339" y="113466"/>
                </a:lnTo>
                <a:lnTo>
                  <a:pt x="1256919" y="110871"/>
                </a:lnTo>
                <a:lnTo>
                  <a:pt x="1512927" y="110871"/>
                </a:lnTo>
                <a:lnTo>
                  <a:pt x="1491694" y="88471"/>
                </a:lnTo>
                <a:lnTo>
                  <a:pt x="1459676" y="62839"/>
                </a:lnTo>
                <a:lnTo>
                  <a:pt x="1423289" y="40767"/>
                </a:lnTo>
                <a:lnTo>
                  <a:pt x="1383952" y="22931"/>
                </a:lnTo>
                <a:lnTo>
                  <a:pt x="1343104" y="10191"/>
                </a:lnTo>
                <a:lnTo>
                  <a:pt x="1300755" y="2547"/>
                </a:lnTo>
                <a:lnTo>
                  <a:pt x="1256919" y="0"/>
                </a:lnTo>
                <a:close/>
              </a:path>
            </a:pathLst>
          </a:custGeom>
          <a:solidFill>
            <a:srgbClr val="73808B">
              <a:alpha val="30000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645395" y="1615439"/>
            <a:ext cx="1908175" cy="271780"/>
          </a:xfrm>
          <a:custGeom>
            <a:avLst/>
            <a:gdLst/>
            <a:ahLst/>
            <a:cxnLst/>
            <a:rect l="l" t="t" r="r" b="b"/>
            <a:pathLst>
              <a:path w="1908175" h="271780">
                <a:moveTo>
                  <a:pt x="1772411" y="0"/>
                </a:moveTo>
                <a:lnTo>
                  <a:pt x="135635" y="0"/>
                </a:lnTo>
                <a:lnTo>
                  <a:pt x="92756" y="6912"/>
                </a:lnTo>
                <a:lnTo>
                  <a:pt x="55522" y="26164"/>
                </a:lnTo>
                <a:lnTo>
                  <a:pt x="26164" y="55522"/>
                </a:lnTo>
                <a:lnTo>
                  <a:pt x="6912" y="92756"/>
                </a:lnTo>
                <a:lnTo>
                  <a:pt x="0" y="135636"/>
                </a:lnTo>
                <a:lnTo>
                  <a:pt x="6912" y="178515"/>
                </a:lnTo>
                <a:lnTo>
                  <a:pt x="26164" y="215749"/>
                </a:lnTo>
                <a:lnTo>
                  <a:pt x="55522" y="245107"/>
                </a:lnTo>
                <a:lnTo>
                  <a:pt x="92756" y="264359"/>
                </a:lnTo>
                <a:lnTo>
                  <a:pt x="135635" y="271272"/>
                </a:lnTo>
                <a:lnTo>
                  <a:pt x="1772411" y="271272"/>
                </a:lnTo>
                <a:lnTo>
                  <a:pt x="1815291" y="264359"/>
                </a:lnTo>
                <a:lnTo>
                  <a:pt x="1852525" y="245107"/>
                </a:lnTo>
                <a:lnTo>
                  <a:pt x="1881883" y="215749"/>
                </a:lnTo>
                <a:lnTo>
                  <a:pt x="1901135" y="178515"/>
                </a:lnTo>
                <a:lnTo>
                  <a:pt x="1908048" y="135636"/>
                </a:lnTo>
                <a:lnTo>
                  <a:pt x="1901135" y="92756"/>
                </a:lnTo>
                <a:lnTo>
                  <a:pt x="1881883" y="55522"/>
                </a:lnTo>
                <a:lnTo>
                  <a:pt x="1852525" y="26164"/>
                </a:lnTo>
                <a:lnTo>
                  <a:pt x="1815291" y="6912"/>
                </a:lnTo>
                <a:lnTo>
                  <a:pt x="1772411" y="0"/>
                </a:lnTo>
                <a:close/>
              </a:path>
            </a:pathLst>
          </a:custGeom>
          <a:solidFill>
            <a:srgbClr val="23292C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626854" y="2227960"/>
            <a:ext cx="1666875" cy="1198245"/>
          </a:xfrm>
          <a:custGeom>
            <a:avLst/>
            <a:gdLst/>
            <a:ahLst/>
            <a:cxnLst/>
            <a:rect l="l" t="t" r="r" b="b"/>
            <a:pathLst>
              <a:path w="1666875" h="1198245">
                <a:moveTo>
                  <a:pt x="383031" y="0"/>
                </a:moveTo>
                <a:lnTo>
                  <a:pt x="329668" y="3956"/>
                </a:lnTo>
                <a:lnTo>
                  <a:pt x="278923" y="15843"/>
                </a:lnTo>
                <a:lnTo>
                  <a:pt x="230798" y="35683"/>
                </a:lnTo>
                <a:lnTo>
                  <a:pt x="185293" y="63500"/>
                </a:lnTo>
                <a:lnTo>
                  <a:pt x="151536" y="91330"/>
                </a:lnTo>
                <a:lnTo>
                  <a:pt x="120980" y="123927"/>
                </a:lnTo>
                <a:lnTo>
                  <a:pt x="93624" y="161304"/>
                </a:lnTo>
                <a:lnTo>
                  <a:pt x="69469" y="203472"/>
                </a:lnTo>
                <a:lnTo>
                  <a:pt x="48514" y="250443"/>
                </a:lnTo>
                <a:lnTo>
                  <a:pt x="35629" y="287750"/>
                </a:lnTo>
                <a:lnTo>
                  <a:pt x="24733" y="329238"/>
                </a:lnTo>
                <a:lnTo>
                  <a:pt x="15823" y="374904"/>
                </a:lnTo>
                <a:lnTo>
                  <a:pt x="8897" y="424747"/>
                </a:lnTo>
                <a:lnTo>
                  <a:pt x="3952" y="478764"/>
                </a:lnTo>
                <a:lnTo>
                  <a:pt x="987" y="536953"/>
                </a:lnTo>
                <a:lnTo>
                  <a:pt x="0" y="599313"/>
                </a:lnTo>
                <a:lnTo>
                  <a:pt x="1003" y="661291"/>
                </a:lnTo>
                <a:lnTo>
                  <a:pt x="4015" y="719208"/>
                </a:lnTo>
                <a:lnTo>
                  <a:pt x="9037" y="773062"/>
                </a:lnTo>
                <a:lnTo>
                  <a:pt x="16072" y="822850"/>
                </a:lnTo>
                <a:lnTo>
                  <a:pt x="25122" y="868571"/>
                </a:lnTo>
                <a:lnTo>
                  <a:pt x="36189" y="910222"/>
                </a:lnTo>
                <a:lnTo>
                  <a:pt x="49275" y="947801"/>
                </a:lnTo>
                <a:lnTo>
                  <a:pt x="70474" y="995153"/>
                </a:lnTo>
                <a:lnTo>
                  <a:pt x="94752" y="1037550"/>
                </a:lnTo>
                <a:lnTo>
                  <a:pt x="122107" y="1075003"/>
                </a:lnTo>
                <a:lnTo>
                  <a:pt x="152542" y="1107524"/>
                </a:lnTo>
                <a:lnTo>
                  <a:pt x="186054" y="1135126"/>
                </a:lnTo>
                <a:lnTo>
                  <a:pt x="231227" y="1162609"/>
                </a:lnTo>
                <a:lnTo>
                  <a:pt x="279114" y="1182211"/>
                </a:lnTo>
                <a:lnTo>
                  <a:pt x="329715" y="1193954"/>
                </a:lnTo>
                <a:lnTo>
                  <a:pt x="383031" y="1197864"/>
                </a:lnTo>
                <a:lnTo>
                  <a:pt x="437207" y="1193835"/>
                </a:lnTo>
                <a:lnTo>
                  <a:pt x="488870" y="1181735"/>
                </a:lnTo>
                <a:lnTo>
                  <a:pt x="538033" y="1161538"/>
                </a:lnTo>
                <a:lnTo>
                  <a:pt x="584707" y="1133221"/>
                </a:lnTo>
                <a:lnTo>
                  <a:pt x="619410" y="1104814"/>
                </a:lnTo>
                <a:lnTo>
                  <a:pt x="628933" y="1094739"/>
                </a:lnTo>
                <a:lnTo>
                  <a:pt x="386969" y="1094739"/>
                </a:lnTo>
                <a:lnTo>
                  <a:pt x="349823" y="1091547"/>
                </a:lnTo>
                <a:lnTo>
                  <a:pt x="278437" y="1065968"/>
                </a:lnTo>
                <a:lnTo>
                  <a:pt x="244221" y="1043559"/>
                </a:lnTo>
                <a:lnTo>
                  <a:pt x="212552" y="1014960"/>
                </a:lnTo>
                <a:lnTo>
                  <a:pt x="184991" y="980408"/>
                </a:lnTo>
                <a:lnTo>
                  <a:pt x="161549" y="939903"/>
                </a:lnTo>
                <a:lnTo>
                  <a:pt x="142240" y="893444"/>
                </a:lnTo>
                <a:lnTo>
                  <a:pt x="123100" y="817033"/>
                </a:lnTo>
                <a:lnTo>
                  <a:pt x="116411" y="770953"/>
                </a:lnTo>
                <a:lnTo>
                  <a:pt x="111637" y="719624"/>
                </a:lnTo>
                <a:lnTo>
                  <a:pt x="108776" y="663045"/>
                </a:lnTo>
                <a:lnTo>
                  <a:pt x="107823" y="601217"/>
                </a:lnTo>
                <a:lnTo>
                  <a:pt x="108786" y="539210"/>
                </a:lnTo>
                <a:lnTo>
                  <a:pt x="111680" y="482477"/>
                </a:lnTo>
                <a:lnTo>
                  <a:pt x="116506" y="431022"/>
                </a:lnTo>
                <a:lnTo>
                  <a:pt x="123269" y="384847"/>
                </a:lnTo>
                <a:lnTo>
                  <a:pt x="131973" y="343957"/>
                </a:lnTo>
                <a:lnTo>
                  <a:pt x="162103" y="261848"/>
                </a:lnTo>
                <a:lnTo>
                  <a:pt x="185515" y="221376"/>
                </a:lnTo>
                <a:lnTo>
                  <a:pt x="212879" y="186930"/>
                </a:lnTo>
                <a:lnTo>
                  <a:pt x="244221" y="158496"/>
                </a:lnTo>
                <a:lnTo>
                  <a:pt x="278151" y="136306"/>
                </a:lnTo>
                <a:lnTo>
                  <a:pt x="313261" y="120427"/>
                </a:lnTo>
                <a:lnTo>
                  <a:pt x="386969" y="107696"/>
                </a:lnTo>
                <a:lnTo>
                  <a:pt x="633149" y="107696"/>
                </a:lnTo>
                <a:lnTo>
                  <a:pt x="618339" y="92043"/>
                </a:lnTo>
                <a:lnTo>
                  <a:pt x="583819" y="63880"/>
                </a:lnTo>
                <a:lnTo>
                  <a:pt x="537551" y="35897"/>
                </a:lnTo>
                <a:lnTo>
                  <a:pt x="488664" y="15938"/>
                </a:lnTo>
                <a:lnTo>
                  <a:pt x="437157" y="3980"/>
                </a:lnTo>
                <a:lnTo>
                  <a:pt x="383031" y="0"/>
                </a:lnTo>
                <a:close/>
              </a:path>
              <a:path w="1666875" h="1198245">
                <a:moveTo>
                  <a:pt x="633149" y="107696"/>
                </a:moveTo>
                <a:lnTo>
                  <a:pt x="386969" y="107696"/>
                </a:lnTo>
                <a:lnTo>
                  <a:pt x="423683" y="110882"/>
                </a:lnTo>
                <a:lnTo>
                  <a:pt x="459517" y="120427"/>
                </a:lnTo>
                <a:lnTo>
                  <a:pt x="494446" y="136306"/>
                </a:lnTo>
                <a:lnTo>
                  <a:pt x="528447" y="158496"/>
                </a:lnTo>
                <a:lnTo>
                  <a:pt x="560163" y="187616"/>
                </a:lnTo>
                <a:lnTo>
                  <a:pt x="588248" y="224107"/>
                </a:lnTo>
                <a:lnTo>
                  <a:pt x="612689" y="267956"/>
                </a:lnTo>
                <a:lnTo>
                  <a:pt x="633476" y="319150"/>
                </a:lnTo>
                <a:lnTo>
                  <a:pt x="645108" y="357516"/>
                </a:lnTo>
                <a:lnTo>
                  <a:pt x="654609" y="399335"/>
                </a:lnTo>
                <a:lnTo>
                  <a:pt x="661987" y="444611"/>
                </a:lnTo>
                <a:lnTo>
                  <a:pt x="667248" y="493347"/>
                </a:lnTo>
                <a:lnTo>
                  <a:pt x="670400" y="545549"/>
                </a:lnTo>
                <a:lnTo>
                  <a:pt x="671449" y="601217"/>
                </a:lnTo>
                <a:lnTo>
                  <a:pt x="670264" y="657036"/>
                </a:lnTo>
                <a:lnTo>
                  <a:pt x="666712" y="710071"/>
                </a:lnTo>
                <a:lnTo>
                  <a:pt x="660796" y="760333"/>
                </a:lnTo>
                <a:lnTo>
                  <a:pt x="652521" y="807832"/>
                </a:lnTo>
                <a:lnTo>
                  <a:pt x="641889" y="852580"/>
                </a:lnTo>
                <a:lnTo>
                  <a:pt x="628903" y="894588"/>
                </a:lnTo>
                <a:lnTo>
                  <a:pt x="609802" y="941546"/>
                </a:lnTo>
                <a:lnTo>
                  <a:pt x="586771" y="982218"/>
                </a:lnTo>
                <a:lnTo>
                  <a:pt x="559788" y="1016603"/>
                </a:lnTo>
                <a:lnTo>
                  <a:pt x="528827" y="1044701"/>
                </a:lnTo>
                <a:lnTo>
                  <a:pt x="495250" y="1066611"/>
                </a:lnTo>
                <a:lnTo>
                  <a:pt x="460422" y="1082246"/>
                </a:lnTo>
                <a:lnTo>
                  <a:pt x="386969" y="1094739"/>
                </a:lnTo>
                <a:lnTo>
                  <a:pt x="628933" y="1094739"/>
                </a:lnTo>
                <a:lnTo>
                  <a:pt x="679421" y="1033030"/>
                </a:lnTo>
                <a:lnTo>
                  <a:pt x="704742" y="989664"/>
                </a:lnTo>
                <a:lnTo>
                  <a:pt x="726948" y="941324"/>
                </a:lnTo>
                <a:lnTo>
                  <a:pt x="740641" y="903184"/>
                </a:lnTo>
                <a:lnTo>
                  <a:pt x="752221" y="861479"/>
                </a:lnTo>
                <a:lnTo>
                  <a:pt x="761691" y="816203"/>
                </a:lnTo>
                <a:lnTo>
                  <a:pt x="769052" y="767353"/>
                </a:lnTo>
                <a:lnTo>
                  <a:pt x="774308" y="714925"/>
                </a:lnTo>
                <a:lnTo>
                  <a:pt x="777459" y="658913"/>
                </a:lnTo>
                <a:lnTo>
                  <a:pt x="778510" y="599313"/>
                </a:lnTo>
                <a:lnTo>
                  <a:pt x="777425" y="539210"/>
                </a:lnTo>
                <a:lnTo>
                  <a:pt x="774246" y="483320"/>
                </a:lnTo>
                <a:lnTo>
                  <a:pt x="768912" y="430672"/>
                </a:lnTo>
                <a:lnTo>
                  <a:pt x="761442" y="381591"/>
                </a:lnTo>
                <a:lnTo>
                  <a:pt x="751832" y="336080"/>
                </a:lnTo>
                <a:lnTo>
                  <a:pt x="740081" y="294141"/>
                </a:lnTo>
                <a:lnTo>
                  <a:pt x="726186" y="255777"/>
                </a:lnTo>
                <a:lnTo>
                  <a:pt x="703735" y="207193"/>
                </a:lnTo>
                <a:lnTo>
                  <a:pt x="678285" y="163706"/>
                </a:lnTo>
                <a:lnTo>
                  <a:pt x="649824" y="125320"/>
                </a:lnTo>
                <a:lnTo>
                  <a:pt x="633149" y="107696"/>
                </a:lnTo>
                <a:close/>
              </a:path>
              <a:path w="1666875" h="1198245">
                <a:moveTo>
                  <a:pt x="1528318" y="904113"/>
                </a:moveTo>
                <a:lnTo>
                  <a:pt x="1415161" y="904113"/>
                </a:lnTo>
                <a:lnTo>
                  <a:pt x="1415161" y="1169289"/>
                </a:lnTo>
                <a:lnTo>
                  <a:pt x="1528318" y="1169289"/>
                </a:lnTo>
                <a:lnTo>
                  <a:pt x="1528318" y="904113"/>
                </a:lnTo>
                <a:close/>
              </a:path>
              <a:path w="1666875" h="1198245">
                <a:moveTo>
                  <a:pt x="1528318" y="0"/>
                </a:moveTo>
                <a:lnTo>
                  <a:pt x="1505203" y="0"/>
                </a:lnTo>
                <a:lnTo>
                  <a:pt x="869315" y="904113"/>
                </a:lnTo>
                <a:lnTo>
                  <a:pt x="1666367" y="904113"/>
                </a:lnTo>
                <a:lnTo>
                  <a:pt x="1666367" y="795527"/>
                </a:lnTo>
                <a:lnTo>
                  <a:pt x="1077214" y="795527"/>
                </a:lnTo>
                <a:lnTo>
                  <a:pt x="1415161" y="316356"/>
                </a:lnTo>
                <a:lnTo>
                  <a:pt x="1528318" y="316356"/>
                </a:lnTo>
                <a:lnTo>
                  <a:pt x="1528318" y="0"/>
                </a:lnTo>
                <a:close/>
              </a:path>
              <a:path w="1666875" h="1198245">
                <a:moveTo>
                  <a:pt x="1528318" y="316356"/>
                </a:moveTo>
                <a:lnTo>
                  <a:pt x="1415161" y="316356"/>
                </a:lnTo>
                <a:lnTo>
                  <a:pt x="1415161" y="795527"/>
                </a:lnTo>
                <a:lnTo>
                  <a:pt x="1528318" y="795527"/>
                </a:lnTo>
                <a:lnTo>
                  <a:pt x="1528318" y="316356"/>
                </a:lnTo>
                <a:close/>
              </a:path>
            </a:pathLst>
          </a:custGeom>
          <a:solidFill>
            <a:srgbClr val="73808B">
              <a:alpha val="30000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75029" y="457200"/>
            <a:ext cx="10136378" cy="861774"/>
          </a:xfrm>
        </p:spPr>
        <p:txBody>
          <a:bodyPr/>
          <a:lstStyle/>
          <a:p>
            <a:pPr algn="ctr"/>
            <a:r>
              <a:rPr lang="sr-Latn-M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ZAŠTO VLADE TREBA DA PROCJENJUJU REGISTAR INVESTICIONIH PODSTICAJNIH MJERA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A508BD5-AEAB-4B14-8D47-BB5C0785FC24}"/>
              </a:ext>
            </a:extLst>
          </p:cNvPr>
          <p:cNvSpPr/>
          <p:nvPr/>
        </p:nvSpPr>
        <p:spPr>
          <a:xfrm>
            <a:off x="942466" y="5274378"/>
            <a:ext cx="2600835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Finansijska analiza</a:t>
            </a: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omaže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procjeni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profitabilnosti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različitih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onih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ticaja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putem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cost-benefit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(CBA)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projekata koje sprovodi Ministarstvo ekonomskog razvoja</a:t>
            </a:r>
            <a:endParaRPr lang="en-GB" sz="11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F53E4A0-585C-46C1-9B76-3C1EF672FC8E}"/>
              </a:ext>
            </a:extLst>
          </p:cNvPr>
          <p:cNvSpPr/>
          <p:nvPr/>
        </p:nvSpPr>
        <p:spPr>
          <a:xfrm>
            <a:off x="4104765" y="4261493"/>
            <a:ext cx="260083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Obrazloženja sa etičkog stanovišta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en-GB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omaže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se raspodjele troškovi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mogle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riješiti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etičke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dileme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rouzrokovane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predloženim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onim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ticajima</a:t>
            </a:r>
            <a:endParaRPr lang="sr-Latn-ME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833245BC-12A9-4675-B417-B78965474FE8}"/>
              </a:ext>
            </a:extLst>
          </p:cNvPr>
          <p:cNvSpPr/>
          <p:nvPr/>
        </p:nvSpPr>
        <p:spPr>
          <a:xfrm>
            <a:off x="7243695" y="4961382"/>
            <a:ext cx="3119505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Socio-ekonomske </a:t>
            </a:r>
          </a:p>
          <a:p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koristi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omaže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upoređivanju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različitih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onih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ticaja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procjeni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njihovog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caja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socijalne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politike</a:t>
            </a:r>
            <a:endParaRPr lang="en-GB" sz="105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21BC37A-1D92-48A4-9633-9C0E1E51D74E}"/>
              </a:ext>
            </a:extLst>
          </p:cNvPr>
          <p:cNvSpPr/>
          <p:nvPr/>
        </p:nvSpPr>
        <p:spPr>
          <a:xfrm>
            <a:off x="9626854" y="3542283"/>
            <a:ext cx="2282765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Procjena rizika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omaže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konkretnom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mjerenju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efektivnosti i efikasnosti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različitih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investici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onih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ticaja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vezi sa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upravljanje</a:t>
            </a:r>
            <a:r>
              <a:rPr lang="sr-Latn-ME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rizikom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endParaRPr lang="en-GB" sz="105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6215</TotalTime>
  <Words>3297</Words>
  <Application>Microsoft Office PowerPoint</Application>
  <PresentationFormat>Widescreen</PresentationFormat>
  <Paragraphs>279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Office Theme</vt:lpstr>
      <vt:lpstr>MAP REA Registar investicionih podsticajnih mjera  Crne Gore </vt:lpstr>
      <vt:lpstr>Sadržaj </vt:lpstr>
      <vt:lpstr>Višegodišnji Akcioni plan na regionalnom ekonomskom prostoru MAP REA</vt:lpstr>
      <vt:lpstr>RIRA – kontekst i cilj</vt:lpstr>
      <vt:lpstr>AKCIONI PLAN ZA REFORMU INVESTICIONIH ULAGANJA IRAP 2019 - 2020</vt:lpstr>
      <vt:lpstr>MAP REA  STUB 2 - INVESTICIONA POLITIKA</vt:lpstr>
      <vt:lpstr>REGISTAR PODSTICAJNIH MJERA</vt:lpstr>
      <vt:lpstr>ZAŠTO JE ZNAČAJAN REGISTAR INVESTICIONIH PODSTICAJNIH MJERA </vt:lpstr>
      <vt:lpstr>ZAŠTO VLADE TREBA DA PROCJENJUJU REGISTAR INVESTICIONIH PODSTICAJNIH MJERA</vt:lpstr>
      <vt:lpstr>REGISTAR INVESTICIONIH PODSTICAJNIH MJERA U CRNOJ GORI </vt:lpstr>
      <vt:lpstr>REGISTAR INVESTICIONIH PODSTICAJNIH MJERA U CRNOJ GORI </vt:lpstr>
      <vt:lpstr>REGISTAR INVESTICIONIH PODSTICAJNIH MJERA U CRNOJ GORI </vt:lpstr>
      <vt:lpstr>REGISTAR INVESTICIONIH PODSTICAJNIH MJERA U CRNOJ GORI </vt:lpstr>
      <vt:lpstr>REGISTAR INVESTICIONIH PODSTICAJNIH MJERA U CRNOJ GORI </vt:lpstr>
      <vt:lpstr>REGISTAR INVESTICIONIH PODSTICAJNIH MJERA U CRNOJ GORI </vt:lpstr>
      <vt:lpstr>REGISTAR INVESTICIONIH PODSTICAJNIH MJERA U CRNOJ GORI </vt:lpstr>
      <vt:lpstr>PREGLED REGISTRA INVESTICIONIH PODSTICAJNIH MJERA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Albania Inventory of Investment Incentives</dc:title>
  <dc:creator>ardiola</dc:creator>
  <cp:lastModifiedBy>PIU</cp:lastModifiedBy>
  <cp:revision>157</cp:revision>
  <dcterms:created xsi:type="dcterms:W3CDTF">2021-01-08T12:49:03Z</dcterms:created>
  <dcterms:modified xsi:type="dcterms:W3CDTF">2021-03-26T14:06:10Z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2020-06-08T00:00:00Z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2021-01-08T00:00:00Z</vt:filetime>
  </property>
</Properties>
</file>